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5" r:id="rId1"/>
  </p:sldMasterIdLst>
  <p:sldIdLst>
    <p:sldId id="256" r:id="rId2"/>
    <p:sldId id="261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67" r:id="rId12"/>
    <p:sldId id="274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23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60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77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6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3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59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Reactive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With Spring </a:t>
            </a:r>
            <a:r>
              <a:rPr lang="en-IN" dirty="0" err="1" smtClean="0"/>
              <a:t>Webflux</a:t>
            </a:r>
            <a:r>
              <a:rPr lang="en-IN" dirty="0" smtClean="0"/>
              <a:t> and Reactive Mongo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2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89" y="792485"/>
            <a:ext cx="5175121" cy="3762108"/>
          </a:xfrm>
        </p:spPr>
        <p:txBody>
          <a:bodyPr>
            <a:noAutofit/>
          </a:bodyPr>
          <a:lstStyle/>
          <a:p>
            <a:r>
              <a:rPr lang="en-IN" sz="2400" dirty="0" smtClean="0"/>
              <a:t>Advantages</a:t>
            </a:r>
            <a:endParaRPr lang="en-I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Scalability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IO bound operations - Micro services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Efficient CPU utilization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Less context switches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Streaming use cases (Live stream)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Non blocking (Netty threads)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Backpressure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5090" y="3831775"/>
            <a:ext cx="4929052" cy="30480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Considerations</a:t>
            </a:r>
            <a:endParaRPr lang="en-I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Different Programming Model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End to end reactive required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Hard to debug (logging)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Hard to write test cases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Not much useful for CPU bound flows</a:t>
            </a:r>
            <a:endParaRPr lang="en-IN" sz="1800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1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180" y="2897047"/>
            <a:ext cx="3503076" cy="882473"/>
          </a:xfrm>
        </p:spPr>
        <p:txBody>
          <a:bodyPr/>
          <a:lstStyle/>
          <a:p>
            <a:r>
              <a:rPr lang="en-IN" dirty="0" smtClean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113" y="687972"/>
            <a:ext cx="4569876" cy="2307781"/>
          </a:xfrm>
        </p:spPr>
        <p:txBody>
          <a:bodyPr/>
          <a:lstStyle/>
          <a:p>
            <a:r>
              <a:rPr lang="en-IN" sz="2400" dirty="0" smtClean="0"/>
              <a:t>Reactive Stream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Emits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Subscriber – Receives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Processor (publisher +Subscriber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9989" y="3039287"/>
            <a:ext cx="4929052" cy="350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Reactor – Spring </a:t>
            </a:r>
            <a:r>
              <a:rPr lang="en-IN" sz="2400" dirty="0" err="1" smtClean="0"/>
              <a:t>webflux</a:t>
            </a:r>
            <a:endParaRPr lang="en-I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Mono, Flux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Subscriber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Processor (pub +Sub)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Mono </a:t>
            </a:r>
            <a:r>
              <a:rPr lang="en-IN" dirty="0"/>
              <a:t>– 0..1 </a:t>
            </a:r>
            <a:r>
              <a:rPr lang="en-IN" dirty="0" smtClean="0"/>
              <a:t>Element</a:t>
            </a:r>
            <a:endParaRPr lang="en-IN" dirty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Flux – 0…..N Elements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</a:t>
            </a:r>
            <a:r>
              <a:rPr lang="en-IN" dirty="0" err="1" smtClean="0"/>
              <a:t>Webclient</a:t>
            </a:r>
            <a:r>
              <a:rPr lang="en-IN" dirty="0" smtClean="0"/>
              <a:t> for Rest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47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121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Reactive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karthigowtham</dc:creator>
  <cp:lastModifiedBy>karthigowtham</cp:lastModifiedBy>
  <cp:revision>57</cp:revision>
  <dcterms:created xsi:type="dcterms:W3CDTF">2019-03-03T09:00:45Z</dcterms:created>
  <dcterms:modified xsi:type="dcterms:W3CDTF">2019-03-25T19:31:21Z</dcterms:modified>
</cp:coreProperties>
</file>