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5" r:id="rId1"/>
  </p:sldMasterIdLst>
  <p:sldIdLst>
    <p:sldId id="256" r:id="rId2"/>
    <p:sldId id="261" r:id="rId3"/>
    <p:sldId id="265" r:id="rId4"/>
    <p:sldId id="266" r:id="rId5"/>
    <p:sldId id="268" r:id="rId6"/>
    <p:sldId id="279" r:id="rId7"/>
    <p:sldId id="269" r:id="rId8"/>
    <p:sldId id="270" r:id="rId9"/>
    <p:sldId id="271" r:id="rId10"/>
    <p:sldId id="272" r:id="rId11"/>
    <p:sldId id="273" r:id="rId12"/>
    <p:sldId id="267" r:id="rId13"/>
    <p:sldId id="274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3B14"/>
    <a:srgbClr val="BF3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23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9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60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0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6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77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86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3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59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  <p:sldLayoutId id="2147484278" r:id="rId13"/>
    <p:sldLayoutId id="2147484279" r:id="rId14"/>
    <p:sldLayoutId id="2147484280" r:id="rId15"/>
    <p:sldLayoutId id="21474842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Reactive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With Spring </a:t>
            </a:r>
            <a:r>
              <a:rPr lang="en-IN" dirty="0" err="1" smtClean="0"/>
              <a:t>Webflux</a:t>
            </a:r>
            <a:r>
              <a:rPr lang="en-IN" dirty="0" smtClean="0"/>
              <a:t> and Reactive Mongo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3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2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89" y="792485"/>
            <a:ext cx="5175121" cy="3762108"/>
          </a:xfrm>
        </p:spPr>
        <p:txBody>
          <a:bodyPr>
            <a:noAutofit/>
          </a:bodyPr>
          <a:lstStyle/>
          <a:p>
            <a:r>
              <a:rPr lang="en-IN" sz="2400" dirty="0" smtClean="0"/>
              <a:t>Advantages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Scalability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IO bound operations - Micro services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Efficient CPU utilization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sz="1800" dirty="0" smtClean="0"/>
              <a:t>Less context switches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Streaming use cases (Live stream)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Non blocking (Netty threads)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Backpressure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45090" y="3831775"/>
            <a:ext cx="4929052" cy="30480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Considerations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Different Programming Model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End to end reactive required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Hard to debug (logging)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Hard to write test cases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Not much useful for CPU bound flows</a:t>
            </a:r>
            <a:endParaRPr lang="en-IN" sz="1800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1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180" y="2897047"/>
            <a:ext cx="3503076" cy="882473"/>
          </a:xfrm>
        </p:spPr>
        <p:txBody>
          <a:bodyPr/>
          <a:lstStyle/>
          <a:p>
            <a:r>
              <a:rPr lang="en-IN" dirty="0" smtClean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113" y="687972"/>
            <a:ext cx="4569876" cy="2307781"/>
          </a:xfrm>
        </p:spPr>
        <p:txBody>
          <a:bodyPr/>
          <a:lstStyle/>
          <a:p>
            <a:r>
              <a:rPr lang="en-IN" sz="2400" dirty="0" smtClean="0"/>
              <a:t>Reactive Stream API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Emits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Subscriber – Receives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Processor (publisher +Subscriber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9989" y="3039287"/>
            <a:ext cx="4929052" cy="350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Reactor – Spring </a:t>
            </a:r>
            <a:r>
              <a:rPr lang="en-IN" sz="2400" dirty="0" err="1" smtClean="0"/>
              <a:t>webflux</a:t>
            </a:r>
            <a:endParaRPr lang="en-IN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 smtClean="0"/>
              <a:t>Publisher – Mono, Flux</a:t>
            </a:r>
            <a:endParaRPr lang="en-I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Subscriber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Subscription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1800" dirty="0"/>
              <a:t>Processor (pub +Sub)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Mono </a:t>
            </a:r>
            <a:r>
              <a:rPr lang="en-IN" dirty="0"/>
              <a:t>– 0..1 </a:t>
            </a:r>
            <a:r>
              <a:rPr lang="en-IN" dirty="0" smtClean="0"/>
              <a:t>Element</a:t>
            </a:r>
            <a:endParaRPr lang="en-IN" dirty="0"/>
          </a:p>
          <a:p>
            <a:pPr marL="0" indent="0">
              <a:buFont typeface="Wingdings 3" charset="2"/>
              <a:buNone/>
            </a:pPr>
            <a:r>
              <a:rPr lang="en-IN" dirty="0" smtClean="0"/>
              <a:t> Flux – 0…..N Elements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 </a:t>
            </a:r>
            <a:r>
              <a:rPr lang="en-IN" dirty="0" err="1" smtClean="0"/>
              <a:t>Webclient</a:t>
            </a:r>
            <a:r>
              <a:rPr lang="en-IN" dirty="0" smtClean="0"/>
              <a:t> for Rest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1999" cy="5638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19200"/>
          </a:xfrm>
          <a:solidFill>
            <a:srgbClr val="CA3B14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Blocking Request Processing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38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276</TotalTime>
  <Words>124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Reactive Programming</vt:lpstr>
      <vt:lpstr>PowerPoint Presentation</vt:lpstr>
      <vt:lpstr>PowerPoint Presentation</vt:lpstr>
      <vt:lpstr>PowerPoint Presentation</vt:lpstr>
      <vt:lpstr>PowerPoint Presentation</vt:lpstr>
      <vt:lpstr>Blocking Request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karthigowtham</dc:creator>
  <cp:lastModifiedBy>karthigowtham</cp:lastModifiedBy>
  <cp:revision>62</cp:revision>
  <dcterms:created xsi:type="dcterms:W3CDTF">2019-03-03T09:00:45Z</dcterms:created>
  <dcterms:modified xsi:type="dcterms:W3CDTF">2019-07-06T06:43:24Z</dcterms:modified>
</cp:coreProperties>
</file>