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8FA661F-C198-462F-988A-1B0AB54549B9}">
          <p14:sldIdLst>
            <p14:sldId id="256"/>
            <p14:sldId id="257"/>
            <p14:sldId id="258"/>
            <p14:sldId id="259"/>
            <p14:sldId id="260"/>
            <p14:sldId id="261"/>
            <p14:sldId id="268"/>
            <p14:sldId id="262"/>
            <p14:sldId id="263"/>
            <p14:sldId id="265"/>
            <p14:sldId id="266"/>
            <p14:sldId id="26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3098-9039-4C35-829F-33D638C7665F}" type="datetimeFigureOut">
              <a:rPr lang="en-IN" smtClean="0"/>
              <a:t>14-10-2018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E167-1E40-44DB-A282-CECED481C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1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8B0F-4044-4948-9C14-784ED487FD42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054B-D9F8-4137-91FB-B7EDC6AAE2EA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E617-AE7C-4C2D-855A-5B986D16B862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5D66-D438-4F3A-A7A7-95B6D52D82A5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C7BB-9EF1-4709-B9E5-C8AF004A1FB9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1FD-6C67-44FF-87E6-7DA8CEAF7F1E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920C-B105-4F2A-B270-FC5585D37099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E4D3-B173-4DE9-B680-66EFED5ED497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136-9A94-46F7-8C2B-CF73775F741F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06E4-ECEC-4E1C-B066-4A769C49CD1B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42DB-7686-433A-B922-A9C958497604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8F9-6815-4455-8A57-EE63EDC959EA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8F5-E94E-4A9A-AD1D-19FC504DF3D0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57F3-3B37-45CC-9BDF-131EDF5C7E16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29AC-F413-47EC-A4C5-981AF64F4B51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5F33-668E-4D49-BA6A-F55B9E7206A0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224-47E2-4398-A905-A260FC2F90D5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8615F3-F217-44EA-A1F7-9816B044B0A7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C5F-BF42-46EE-9004-EB08741EE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Blector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91E87-D00C-456A-A281-BFC73E4A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903" y="5839388"/>
            <a:ext cx="3330781" cy="3725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From  : Vijaykarthik 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A63EE2-F18B-4273-A88B-285CC15503CD}"/>
              </a:ext>
            </a:extLst>
          </p:cNvPr>
          <p:cNvSpPr txBox="1">
            <a:spLocks/>
          </p:cNvSpPr>
          <p:nvPr/>
        </p:nvSpPr>
        <p:spPr>
          <a:xfrm>
            <a:off x="1154955" y="4591086"/>
            <a:ext cx="8825658" cy="372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1600" dirty="0"/>
              <a:t>Electronic Voting using block chain </a:t>
            </a:r>
            <a:r>
              <a:rPr lang="en-IN" sz="1400" dirty="0"/>
              <a:t>(reference Implementation)</a:t>
            </a:r>
            <a:endParaRPr lang="en-IN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29CC-F0CD-46D6-A69E-37A622C2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vijaykarthik 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CED94-35F1-45FC-9109-2A9B8F85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1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4938-013B-4966-8536-38093A33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B87C5-8FF5-4091-A89B-29E51793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45BBF-56EB-47B6-BEE7-AEB8D4EA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D8C9-C533-4DB9-A35A-7A3F1C1D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B635-329A-4A3E-8458-49EBCB79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3459D-1AFB-4ACB-898C-9029C712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8047A-E1B6-4BC7-8D88-E072D4E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9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0A9E-8484-4B73-AC47-595CE719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Casting 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29C7-C3E2-4E9A-AC23-0B2FA467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CA66F-2E8E-43E7-8467-1C50342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BD971-2D7C-4FDA-A46B-D9C6D9F8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1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5CDA-BAFF-4CF1-9262-2CF5ECFE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BE50-3C06-4FF9-8F89-E08395BA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10DD6-E9E3-4139-8225-2C81F40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ECCF2-0C1D-484B-AC48-402CAEE2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5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45B1-279A-402A-994C-257B83A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Blector</a:t>
            </a:r>
            <a:r>
              <a:rPr lang="en-IN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1184-1A8B-45DA-949C-81A81040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50" y="2044291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 err="1"/>
              <a:t>Blector</a:t>
            </a:r>
            <a:r>
              <a:rPr lang="en-IN" sz="2400" dirty="0"/>
              <a:t> is an electronic voting system , Developed using block chain technology as a reference implementation.</a:t>
            </a:r>
          </a:p>
          <a:p>
            <a:r>
              <a:rPr lang="en-IN" sz="2400" dirty="0"/>
              <a:t>Block chain is a platform where we can implement many </a:t>
            </a:r>
            <a:r>
              <a:rPr lang="en-IN" sz="2400" dirty="0" err="1"/>
              <a:t>usecase</a:t>
            </a:r>
            <a:r>
              <a:rPr lang="en-IN" sz="2400" dirty="0"/>
              <a:t> where the data once created cannot be tampered.</a:t>
            </a:r>
          </a:p>
          <a:p>
            <a:r>
              <a:rPr lang="en-IN" sz="2400" dirty="0"/>
              <a:t>Electronic voting is one of the use case of block chain platform.</a:t>
            </a:r>
          </a:p>
          <a:p>
            <a:r>
              <a:rPr lang="en-IN" sz="2400" dirty="0" err="1"/>
              <a:t>Blector</a:t>
            </a:r>
            <a:r>
              <a:rPr lang="en-IN" sz="2400" dirty="0"/>
              <a:t> is developed using Node , express and react </a:t>
            </a:r>
            <a:r>
              <a:rPr lang="en-IN" sz="2400" dirty="0" err="1"/>
              <a:t>js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5229-20FB-4878-9B12-03A4B2EE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8E51-AB2D-4C88-B95A-DDDC8C08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5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4A81-507D-4E7D-A82B-909B4E22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chain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C744-13A8-40BD-8534-E19A7F38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05" y="1447801"/>
            <a:ext cx="8946541" cy="1981200"/>
          </a:xfrm>
        </p:spPr>
        <p:txBody>
          <a:bodyPr/>
          <a:lstStyle/>
          <a:p>
            <a:r>
              <a:rPr lang="en-US" dirty="0"/>
              <a:t>The blockchain is a decentralized database that records the data , it could be money transaction , Supply chain, Votes, </a:t>
            </a:r>
            <a:r>
              <a:rPr lang="en-US" dirty="0" err="1"/>
              <a:t>assests</a:t>
            </a:r>
            <a:r>
              <a:rPr lang="en-US" dirty="0"/>
              <a:t> etc.,</a:t>
            </a:r>
          </a:p>
          <a:p>
            <a:r>
              <a:rPr lang="en-US" dirty="0"/>
              <a:t>It consist of Block and chain , and entire data is synchronized </a:t>
            </a:r>
            <a:r>
              <a:rPr lang="en-US" dirty="0" err="1"/>
              <a:t>accrossed</a:t>
            </a:r>
            <a:r>
              <a:rPr lang="en-US" dirty="0"/>
              <a:t> the network</a:t>
            </a:r>
          </a:p>
          <a:p>
            <a:r>
              <a:rPr lang="en-US" dirty="0"/>
              <a:t>It could be public(bitcoin) and private (hosted in an organization)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322DA-087E-4855-9876-0B675B61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ABC71-F351-4753-A60E-488B7F3F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C4FEE-A7C7-4638-88E0-A10C459C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26270-FB62-4316-B7D6-E09F5F52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3F-1AF1-48B4-9EDB-4CE849E8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Chain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76DD-B5A7-4537-808B-59A8F815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ADDRESS </a:t>
            </a:r>
            <a:r>
              <a:rPr lang="en-US" dirty="0"/>
              <a:t>Used to receive and send transactions </a:t>
            </a:r>
          </a:p>
          <a:p>
            <a:r>
              <a:rPr lang="en-US" b="1" dirty="0"/>
              <a:t>BLOCKCHAIN </a:t>
            </a:r>
            <a:r>
              <a:rPr lang="en-US" dirty="0"/>
              <a:t>Blockchains are distributed ledgers, secured by cryptography.</a:t>
            </a:r>
          </a:p>
          <a:p>
            <a:r>
              <a:rPr lang="en-US" b="1" dirty="0"/>
              <a:t>BLOCKS </a:t>
            </a:r>
            <a:r>
              <a:rPr lang="en-US" dirty="0"/>
              <a:t>Transactions from the network fill blocks.</a:t>
            </a:r>
          </a:p>
          <a:p>
            <a:r>
              <a:rPr lang="en-US" b="1" dirty="0"/>
              <a:t>MINING &amp; HASHING </a:t>
            </a:r>
            <a:r>
              <a:rPr lang="en-US" dirty="0"/>
              <a:t>The process of trying to ‘solve’ the next block. </a:t>
            </a:r>
          </a:p>
          <a:p>
            <a:r>
              <a:rPr lang="en-US" b="1" dirty="0"/>
              <a:t>NODES </a:t>
            </a:r>
            <a:r>
              <a:rPr lang="en-US" dirty="0"/>
              <a:t>A computer that possesses a copy of the blockchain and is working to maintain it. </a:t>
            </a:r>
          </a:p>
          <a:p>
            <a:r>
              <a:rPr lang="en-US" b="1" dirty="0"/>
              <a:t>SMART CONTRACTS </a:t>
            </a:r>
            <a:r>
              <a:rPr lang="en-US" dirty="0"/>
              <a:t>Also known as a smart property, they are computer protocols that facilitate, verify, or enforce the negotiation</a:t>
            </a:r>
          </a:p>
          <a:p>
            <a:r>
              <a:rPr lang="en-US" b="1" dirty="0"/>
              <a:t>Public and Private Keys </a:t>
            </a:r>
            <a:r>
              <a:rPr lang="en-US" dirty="0"/>
              <a:t>User Id and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EFF1C-9B53-45A8-8464-52C23D9C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8E57D-C56C-4447-A214-BB2E15D5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5C90-21AA-4D3A-A145-C38BC06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Blector</a:t>
            </a:r>
            <a:r>
              <a:rPr lang="en-IN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827A-59E9-4266-A687-2A1F62DA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F952-F785-40A4-924F-4279AE53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5203C-244D-45E5-A978-1C860AA4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69B5-F9C7-40EA-83FB-A559EF4B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and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BB517-945C-49A9-904C-65EA2C7F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907C6-6BA5-4E08-B664-F4D20AB0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5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72CD-6D6D-4C86-BF26-1D8BE754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F8D71-9988-4D13-9E45-D9A8CCBB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D324C-223E-48AF-9C6D-F3F01C84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7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BDBE-8E2C-4BF2-9EE9-6D98F1FB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CA77-BF47-49F3-916E-150D74E2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8322-2137-43F0-8E5C-002ED290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88B5-BC9E-4FBC-9721-767E3D2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266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Blector</vt:lpstr>
      <vt:lpstr>Blector Introduction</vt:lpstr>
      <vt:lpstr>Block chain Overview </vt:lpstr>
      <vt:lpstr>PowerPoint Presentation</vt:lpstr>
      <vt:lpstr>Block Chain Key terms</vt:lpstr>
      <vt:lpstr>Blector Architecture</vt:lpstr>
      <vt:lpstr>Transaction and Smart contract</vt:lpstr>
      <vt:lpstr>Block</vt:lpstr>
      <vt:lpstr>Chain</vt:lpstr>
      <vt:lpstr>Mining </vt:lpstr>
      <vt:lpstr>Distribution</vt:lpstr>
      <vt:lpstr>Casting Vote</vt:lpstr>
      <vt:lpstr>Election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Blector</dc:title>
  <dc:creator>vijaykarthik n</dc:creator>
  <cp:lastModifiedBy>vijaykarthik n</cp:lastModifiedBy>
  <cp:revision>10</cp:revision>
  <dcterms:created xsi:type="dcterms:W3CDTF">2018-10-14T06:23:36Z</dcterms:created>
  <dcterms:modified xsi:type="dcterms:W3CDTF">2018-10-14T12:16:52Z</dcterms:modified>
</cp:coreProperties>
</file>