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3EBD-78EF-3F3C-3AFD-392FC567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0A86-0221-FC87-D7B1-CC63B377E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8F90-C099-9533-8361-CB9E486E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241F-E0CE-DF31-88BE-69F520FF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3358-4D09-22FC-A4D4-932D42B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1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0A9F-F19A-376E-0A52-CF7DD6AD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16D7-8733-3A54-80F5-E18D41E87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9B6A-FF83-02EF-F60E-B606778F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A800-5855-95A7-A8FE-9EBED110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9D3D-60C5-85D3-C4D3-A6957F70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0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E9297-799E-82BD-FF89-F5B426B0A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7EF98-2D31-9397-638B-BA664BA5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4178-9645-75B8-01D8-789B0B9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D578-B679-DFF3-0707-4BECB079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F646-4B9B-C3A9-9538-22135106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2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801-A148-AF47-409F-D521850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AD1F-C3E5-1298-BBFE-2DB5447E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B990-E3AA-8081-5FE2-ED592190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2FBD-825A-D8CE-8C33-61B280C4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47EF-C7BF-114D-4CB2-FD8DC9D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4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DEFB-4017-B97F-F12F-4F92B205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18B9-4911-EA6C-532E-1CB5BD01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4D03-4281-83A6-8F16-492E545E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A16E-8C07-1AFC-DF01-EB13E1B4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4D70-D8A2-5B1B-0505-7E562C88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4A2A-74B4-3498-4256-752825EA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0BE5-5308-3BB6-10A6-94189A5C3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06BE5-5EC0-16E3-FC93-5809F9C0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9FB3-79BC-4943-0351-BC9EBF3A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9AE8E-3F25-C8B4-ABB0-A82B0FF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07DC3-8405-C140-970C-BE28C37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E6D4-4C8D-E2B2-C33A-FB9915D0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C2177-2E7A-5B7E-7553-33B1B285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09ABA-1B1F-7784-4DC7-B07F4E47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5F7A-C2E7-C744-2B41-5B85B95C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9E25-19AF-55CA-9387-55EDFBE0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9A37C-C424-B492-F6E8-CB602BD0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1785E-6CE1-16DB-BEEE-7A5A410F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73903-F401-767C-6C1D-BFD217A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2EF2-5948-EABC-D109-C0A4FDE6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41B20-BD6E-672D-AE37-7C728E0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6CC08-A3A8-EBD8-21E5-A2008CA1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E1340-81FF-8AA5-B6DB-2D740CD3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9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73D2-F845-EE85-5686-F000481F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DE1AE-E0C8-A829-89A9-BAEB2260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628EB-2719-40D7-6A88-86DFB2F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8196-67D8-F452-1D83-C6230C60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24ED-5F00-D7C2-1020-7385A545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EB99-B7D4-6919-F33B-D1D0356CB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91AD-B35D-ECAC-551F-9D7D6D7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3865D-045B-84FB-A390-68EE8199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2F9-1899-4A08-F036-335B9240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DC10-40D1-E5AD-EA4A-44A15C35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60B34-D6DB-825E-662D-B85195E45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22393-7A7F-CF6A-D8F4-77A27014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3EF67-9011-9DB7-37E8-6CB9ADDA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8522-D30A-9BD5-ACDA-DB687E0E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319C5-77D8-7FFD-403F-7FA9A56E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A0A3D-6671-C51A-F78E-C0AE5875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E0FF-1CA6-252B-C757-2EB36CE0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9981-66A7-BA19-394E-DFBE1AFAB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B51C-4B0F-47C4-A678-3B916B9028C2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FAA0-6A81-E8B2-B530-53A40D33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88ED-EE28-4171-0F24-74BD6F65E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F8B3-C0A4-485C-BABE-D71290515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Web Viewer">
                <a:extLst>
                  <a:ext uri="{FF2B5EF4-FFF2-40B4-BE49-F238E27FC236}">
                    <a16:creationId xmlns:a16="http://schemas.microsoft.com/office/drawing/2014/main" id="{A478D386-E3B6-1DD4-6F75-CAB0B3157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507478"/>
                  </p:ext>
                </p:extLst>
              </p:nvPr>
            </p:nvGraphicFramePr>
            <p:xfrm>
              <a:off x="48125" y="760396"/>
              <a:ext cx="10645542" cy="57463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Web Viewer">
                <a:extLst>
                  <a:ext uri="{FF2B5EF4-FFF2-40B4-BE49-F238E27FC236}">
                    <a16:creationId xmlns:a16="http://schemas.microsoft.com/office/drawing/2014/main" id="{A478D386-E3B6-1DD4-6F75-CAB0B31578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25" y="760396"/>
                <a:ext cx="10645542" cy="574639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ubtitle 7">
            <a:extLst>
              <a:ext uri="{FF2B5EF4-FFF2-40B4-BE49-F238E27FC236}">
                <a16:creationId xmlns:a16="http://schemas.microsoft.com/office/drawing/2014/main" id="{92A1491A-5C41-CBD5-8ECD-340666E1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548" y="1997135"/>
            <a:ext cx="9144000" cy="592061"/>
          </a:xfrm>
        </p:spPr>
        <p:txBody>
          <a:bodyPr/>
          <a:lstStyle/>
          <a:p>
            <a:r>
              <a:rPr lang="en-US" dirty="0" err="1"/>
              <a:t>Uygl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4673-6C4C-61FE-8E47-2605A318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0B6E-D01D-DD2A-2269-41718B47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5A0A-6F5A-839B-16EE-5217E08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96F5-7AAD-6D69-E387-D136D1C8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260F-E335-A175-3EC4-CF31A02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C792-0C2E-7F62-1DD0-3087CFE1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6EF1-8627-34F1-4BE0-6B101D85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2E49-A4E0-B8EE-8566-F654E732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A149-AA0D-0F3A-0B34-B0E13FE5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376A-9DCC-90BC-3BFD-C8B05E89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708B-9567-217A-0BE1-67A7131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B7FB-A56D-2F1E-B672-9D3990D3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CEE8-5107-6B34-4729-7358DB44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2480-D602-7BF4-CD60-2FD3D40E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3A80-4631-62F9-D205-6584698F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64E4-79AE-4A48-3E09-EE56935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6AC6-2237-4FD5-8350-2950426A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3FD6-8BAF-A0F2-0266-D688EC09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20CF-A0A9-1FB4-061E-68087EEE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A094-F32C-5096-44D8-9179A66F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47144E2C-EFA7-4F33-B833-958FCB324357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kvrkarthik.com/wp-content/uploads/2023/07/6_purchase.html&quot;,&quot;values&quot;:{},&quot;data&quot;:{&quot;uri&quot;:&quot;kvrkarthik.com/wp-content/uploads/2023/07/6_purchase.html&quot;},&quot;secure&quot;:false}],&quot;name&quot;:&quot;kvrkarthik.com/wp-content/uploads/2023/07/6_purchase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Kanna, Venkata Raghavendra Karthik</dc:creator>
  <cp:lastModifiedBy>Kanna, Venkata Raghavendra Karthik</cp:lastModifiedBy>
  <cp:revision>1</cp:revision>
  <dcterms:created xsi:type="dcterms:W3CDTF">2023-07-16T02:38:41Z</dcterms:created>
  <dcterms:modified xsi:type="dcterms:W3CDTF">2023-07-16T05:45:38Z</dcterms:modified>
</cp:coreProperties>
</file>