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 Event Booking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483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004"/>
            <a:ext cx="8596668" cy="388077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Online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IPL Ticket Booking </a:t>
            </a:r>
            <a:r>
              <a:rPr lang="en-US" sz="2800" dirty="0">
                <a:solidFill>
                  <a:schemeClr val="tx1"/>
                </a:solidFill>
              </a:rPr>
              <a:t>Application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Multiple Ticket Category.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Multiple User </a:t>
            </a:r>
            <a:r>
              <a:rPr lang="en-US" sz="2800" dirty="0" smtClean="0">
                <a:solidFill>
                  <a:schemeClr val="tx1"/>
                </a:solidFill>
              </a:rPr>
              <a:t>Levels.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To make the overall processes more quicker and </a:t>
            </a:r>
            <a:r>
              <a:rPr lang="en-US" sz="2800" dirty="0">
                <a:solidFill>
                  <a:schemeClr val="tx1"/>
                </a:solidFill>
              </a:rPr>
              <a:t>efficient.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Tech </a:t>
            </a:r>
            <a:r>
              <a:rPr lang="en-IN" sz="4000" b="1" dirty="0" smtClean="0"/>
              <a:t>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06" y="1772401"/>
            <a:ext cx="4162085" cy="38807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Code Quality: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SonarCube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847163"/>
            <a:ext cx="41620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Version control: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and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Backend: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ASP.NET Core Web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Entity Framework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Unit and </a:t>
            </a:r>
            <a:r>
              <a:rPr lang="en-US" dirty="0" err="1" smtClean="0">
                <a:solidFill>
                  <a:schemeClr val="tx1"/>
                </a:solidFill>
              </a:rPr>
              <a:t>moq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96" y="1573993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App Service </a:t>
            </a:r>
            <a:r>
              <a:rPr lang="en-US" sz="2800" dirty="0" smtClean="0">
                <a:solidFill>
                  <a:schemeClr val="tx1"/>
                </a:solidFill>
              </a:rPr>
              <a:t>for Web API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Azure DB Service for SQL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5607" y="1544127"/>
            <a:ext cx="1897811" cy="81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607" y="2950233"/>
            <a:ext cx="1897811" cy="89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Events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1604513" y="2363637"/>
            <a:ext cx="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56271" y="2472269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3769743" y="2656935"/>
            <a:ext cx="2346385" cy="14629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and Book the Tickets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42272" y="4856672"/>
            <a:ext cx="2173856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is Sent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4044" y="2870840"/>
            <a:ext cx="2682815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Page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2" idx="3"/>
          </p:cNvCxnSpPr>
          <p:nvPr/>
        </p:nvCxnSpPr>
        <p:spPr>
          <a:xfrm>
            <a:off x="2553418" y="3398807"/>
            <a:ext cx="121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</p:cNvCxnSpPr>
          <p:nvPr/>
        </p:nvCxnSpPr>
        <p:spPr>
          <a:xfrm flipH="1">
            <a:off x="4942935" y="4119915"/>
            <a:ext cx="1" cy="73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22" idx="1"/>
          </p:cNvCxnSpPr>
          <p:nvPr/>
        </p:nvCxnSpPr>
        <p:spPr>
          <a:xfrm>
            <a:off x="6116128" y="3388425"/>
            <a:ext cx="101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9200" y="4408098"/>
            <a:ext cx="15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4601" y="450009"/>
            <a:ext cx="8596668" cy="684363"/>
          </a:xfrm>
        </p:spPr>
        <p:txBody>
          <a:bodyPr/>
          <a:lstStyle/>
          <a:p>
            <a:r>
              <a:rPr lang="en-IN" b="1" dirty="0" smtClean="0"/>
              <a:t>Customer Booking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01" y="223327"/>
            <a:ext cx="8596668" cy="872227"/>
          </a:xfrm>
        </p:spPr>
        <p:txBody>
          <a:bodyPr/>
          <a:lstStyle/>
          <a:p>
            <a:r>
              <a:rPr lang="en-IN" b="1" dirty="0"/>
              <a:t>Customer </a:t>
            </a:r>
            <a:r>
              <a:rPr lang="en-IN" b="1" dirty="0" smtClean="0"/>
              <a:t>Partnership </a:t>
            </a:r>
            <a:r>
              <a:rPr lang="en-IN" b="1" dirty="0"/>
              <a:t>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607" y="1544127"/>
            <a:ext cx="1897811" cy="81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607" y="2950233"/>
            <a:ext cx="1897811" cy="89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Partnership Menu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1604513" y="2363637"/>
            <a:ext cx="0" cy="58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6271" y="2472269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778368" y="2554295"/>
            <a:ext cx="2708695" cy="168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Partnership Approval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2439" y="4865299"/>
            <a:ext cx="2173856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Available for Support 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34044" y="2870840"/>
            <a:ext cx="2682815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 Page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553418" y="3398807"/>
            <a:ext cx="121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6487063" y="3388425"/>
            <a:ext cx="646981" cy="1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7967" y="4365329"/>
            <a:ext cx="15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5132715" y="4243318"/>
            <a:ext cx="1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82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116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IPL Event Booking Application</vt:lpstr>
      <vt:lpstr>Problem Statement</vt:lpstr>
      <vt:lpstr>Tech Stack</vt:lpstr>
      <vt:lpstr>Deployment</vt:lpstr>
      <vt:lpstr>Customer Booking Work Flow</vt:lpstr>
      <vt:lpstr>Customer Partnership 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Event Booking Application</dc:title>
  <dc:creator>Temp</dc:creator>
  <cp:lastModifiedBy>Temp</cp:lastModifiedBy>
  <cp:revision>10</cp:revision>
  <dcterms:created xsi:type="dcterms:W3CDTF">2021-06-16T11:49:33Z</dcterms:created>
  <dcterms:modified xsi:type="dcterms:W3CDTF">2021-06-19T14:35:28Z</dcterms:modified>
</cp:coreProperties>
</file>