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Canary Testing?</a:t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12facto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enzanlabs/capsta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Shape 10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Introduction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2018-06-21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112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Shape 11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Shape 2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Shape 2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a microservice to find other needed 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Eureka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Health Checks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Verifies the microservice is running and happy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Can be built into the microservice, handled by a sidecar, or handled by an external service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Shape 2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Shape 2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Shape 3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Integration &amp; Canary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Titus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CodeDeploy, CodePipeline, CloudFormation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Eureka, Consul, etcd, AWS LBs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Terraform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Ansible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Chef &amp; Puppet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Shape 3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Shape 3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 (Seeing a theme yet?)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commit to source repo, build project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Shape 3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36" name="Shape 3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43" name="Shape 3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8" y="3465175"/>
            <a:ext cx="8897402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56" name="Shape 3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63" name="Shape 3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source storage / repositories.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 storage is a very nice to have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Stores and versions already built things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larger systems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76" name="Shape 3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83" name="Shape 3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Unit and Component (fixtured)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Github, GitLab, Git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Jenkins, TravisCI, GitLabCI, CircleCI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&amp; GCP Built Ins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Docker Repos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Code Analysis (e.g. Linter)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96" name="Shape 3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03" name="Shape 4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Don't get cycled often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Often ignored, but this is where the money (data) is.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16" name="Shape 4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23" name="Shape 4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Shape 4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Disaster Recovery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NoSQL (e.g. Redis, MongoDB, CouchDB)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SQL / Relational (e.g. Postgres, MySQL, Maria, MSSQL, The 7+ Digit DBs)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Queues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Enterprise Service Buses (ESBs)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Shape 4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36" name="Shape 4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43" name="Shape 4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Logic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try to be event driven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Better efficiency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scalability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Shape 4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56" name="Shape 4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63" name="Shape 4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Shape 4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Single Responsibility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aka The Unix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 only one thing, but do it very well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12 Factor App: </a:t>
            </a: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https://12factor.net/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well defined interfaces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(Programming) Language shouldn't matter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 good interface is worth its weight in gold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26" name="Shape 12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Shape 132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Shape 4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76" name="Shape 4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83" name="Shape 4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Sidecars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Add in to a microservice to provide support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health checks, service discovery client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Configuration from the Environment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 configuration in 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Breaker Pattern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Shape 4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96" name="Shape 4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03" name="Shape 5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Shape 5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Swagger (OpenAPI Spec)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Python, Flask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NodeJS, Loopback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Hystrix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Shape 5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16" name="Shape 5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23" name="Shape 5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Shape 5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Capstan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https://github.com/kenzanlabs/capstan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Work In Progress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Reference implementation of a turn-key microservices ecosystem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36" name="Shape 5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43" name="Shape 5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Shape 5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Upcoming Talks in Series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Platforms &amp; Infrastructure (July 19th, 2018)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Kubernetes, Istio (Istio presentation by Aspen Mesh)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Loopback, Languages, Patterns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Build Systems, Tooling, Build Pipelines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Deployment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Spinnaker, Eureka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556" name="Shape 5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563" name="Shape 5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Shape 569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573" name="Shape 5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574" name="Shape 5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41" name="Shape 14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Shape 1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Shape 1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Shape 1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Shape 1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Application Programming Interfaces (APIs)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No, Secure Shell (SSH) is not an API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Shape 1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Shape 2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Software Defined Networking (SDN) is a must have.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Virtual networking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reconfiguration of the network via API control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or GCP Virtual Private Cloud (VPC)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Meshes are good.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Advanced proxying system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handles load balancing, application request routing, circuit breaking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Istio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Shape 2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Shape 2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block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Elastic Block Store (EBS)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 (EKS, GKE, KOPS)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Amazon EC2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Google Cloud Compute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OpenStack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Ubuntu's MAAS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Shape 2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Shape 2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Pipelines help organize processes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successful build, deploy to the test environment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Shape 2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Shape 2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9" y="2942619"/>
            <a:ext cx="8968925" cy="3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