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innaker.io/reference/architectur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c8847efa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c8847efaf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c8847efa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c8847efaf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c8847efa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c8847efaf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426a31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38" name="Google Shape;138;g13b426a31b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c8847efa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c8847efaf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8847efa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c8847efaf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8847ef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c8847efaf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c8847ef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c8847efaf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c8847efa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from Spinnaker: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https://www.spinnaker.io/reference/architecture/</a:t>
            </a:r>
            <a:endParaRPr/>
          </a:p>
        </p:txBody>
      </p:sp>
      <p:sp>
        <p:nvSpPr>
          <p:cNvPr id="253" name="Google Shape;253;g3c8847efaf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hyperlink" Target="https://github.com/cfree/js-interactiv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4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Google Shape;104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Advice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2018-08-23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Google Shape;113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Google Shape;276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3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Google Shape;283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Sidecars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Add in to a microservice to provide support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health checks, service discovery client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Configuration from the Environment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 configuration in 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Breaker Pattern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Google Shape;296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Google Shape;303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4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11. Logs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 :allthethings: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but choose the correct logging level.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a logging library.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a log collection &amp; aggregation service.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Google Shape;316;p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Google Shape;323;p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https://github.com/cfree/js-interactive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6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336" name="Google Shape;336;p2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26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343" name="Google Shape;343;p2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6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351" name="Google Shape;35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352" name="Google Shape;35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353" name="Google Shape;35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354" name="Google Shape;35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26" name="Google Shape;126;p15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41" name="Google Shape;141;p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Google Shape;156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Google Shape;163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Google Shape;176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Google Shape;183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AutoNum type="arabicPeriod"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Make sure everything is in version control.  EVERYTHING!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Source code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9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Google Shape;196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Google Shape;203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Configuration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… should be simple.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Option overload makes things hard to debug.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… should come from outside the app/container.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Environment variables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0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Google Shape;216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Google Shape;223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0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Processes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applications should be stateless.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in-process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 data should go into or out of a database or queue.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control </a:t>
            </a: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 should come from the environment (see 3).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Google Shape;236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Google Shape;243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1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 Concurrency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Applications should be parallelizable.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Applications should be able to scale by making more copies.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2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Google Shape;256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Google Shape;263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9. Disposability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Quick startup &amp; shutdown makes scaling efficient.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There shouldn’t be much (if any) global state to save on shutdown (see 6).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Processes will be terminated abruptly, make sure the application can handle it.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