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72" r:id="rId2"/>
    <p:sldId id="284" r:id="rId3"/>
    <p:sldId id="291" r:id="rId4"/>
    <p:sldId id="292" r:id="rId5"/>
    <p:sldId id="288" r:id="rId6"/>
    <p:sldId id="287" r:id="rId7"/>
    <p:sldId id="286" r:id="rId8"/>
    <p:sldId id="285" r:id="rId9"/>
    <p:sldId id="281" r:id="rId10"/>
    <p:sldId id="283" r:id="rId11"/>
    <p:sldId id="282" r:id="rId12"/>
    <p:sldId id="290" r:id="rId13"/>
    <p:sldId id="280" r:id="rId14"/>
    <p:sldId id="289" r:id="rId1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C41582-C98B-4CAF-9929-B689768EF3AB}" v="29" dt="2025-07-05T03:44:30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1070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 H" userId="6f6bc46aab6c45a2" providerId="LiveId" clId="{D7C41582-C98B-4CAF-9929-B689768EF3AB}"/>
    <pc:docChg chg="undo custSel addSld modSld">
      <pc:chgData name="Karthik H" userId="6f6bc46aab6c45a2" providerId="LiveId" clId="{D7C41582-C98B-4CAF-9929-B689768EF3AB}" dt="2025-07-05T03:46:37.747" v="424" actId="1076"/>
      <pc:docMkLst>
        <pc:docMk/>
      </pc:docMkLst>
      <pc:sldChg chg="modSp mod">
        <pc:chgData name="Karthik H" userId="6f6bc46aab6c45a2" providerId="LiveId" clId="{D7C41582-C98B-4CAF-9929-B689768EF3AB}" dt="2025-07-04T19:16:21.079" v="368" actId="1076"/>
        <pc:sldMkLst>
          <pc:docMk/>
          <pc:sldMk cId="0" sldId="280"/>
        </pc:sldMkLst>
        <pc:spChg chg="mod">
          <ac:chgData name="Karthik H" userId="6f6bc46aab6c45a2" providerId="LiveId" clId="{D7C41582-C98B-4CAF-9929-B689768EF3AB}" dt="2025-07-04T19:16:21.079" v="368" actId="1076"/>
          <ac:spMkLst>
            <pc:docMk/>
            <pc:sldMk cId="0" sldId="280"/>
            <ac:spMk id="2" creationId="{00000000-0000-0000-0000-000000000000}"/>
          </ac:spMkLst>
        </pc:spChg>
        <pc:spChg chg="mod">
          <ac:chgData name="Karthik H" userId="6f6bc46aab6c45a2" providerId="LiveId" clId="{D7C41582-C98B-4CAF-9929-B689768EF3AB}" dt="2025-07-04T19:16:16.713" v="367" actId="12"/>
          <ac:spMkLst>
            <pc:docMk/>
            <pc:sldMk cId="0" sldId="280"/>
            <ac:spMk id="3" creationId="{00000000-0000-0000-0000-000000000000}"/>
          </ac:spMkLst>
        </pc:spChg>
      </pc:sldChg>
      <pc:sldChg chg="modSp mod">
        <pc:chgData name="Karthik H" userId="6f6bc46aab6c45a2" providerId="LiveId" clId="{D7C41582-C98B-4CAF-9929-B689768EF3AB}" dt="2025-07-04T19:13:55.710" v="344" actId="2711"/>
        <pc:sldMkLst>
          <pc:docMk/>
          <pc:sldMk cId="0" sldId="281"/>
        </pc:sldMkLst>
        <pc:spChg chg="mod">
          <ac:chgData name="Karthik H" userId="6f6bc46aab6c45a2" providerId="LiveId" clId="{D7C41582-C98B-4CAF-9929-B689768EF3AB}" dt="2025-07-04T19:13:55.710" v="344" actId="2711"/>
          <ac:spMkLst>
            <pc:docMk/>
            <pc:sldMk cId="0" sldId="281"/>
            <ac:spMk id="2" creationId="{00000000-0000-0000-0000-000000000000}"/>
          </ac:spMkLst>
        </pc:spChg>
      </pc:sldChg>
      <pc:sldChg chg="modSp mod">
        <pc:chgData name="Karthik H" userId="6f6bc46aab6c45a2" providerId="LiveId" clId="{D7C41582-C98B-4CAF-9929-B689768EF3AB}" dt="2025-07-05T03:46:37.747" v="424" actId="1076"/>
        <pc:sldMkLst>
          <pc:docMk/>
          <pc:sldMk cId="0" sldId="282"/>
        </pc:sldMkLst>
        <pc:spChg chg="mod">
          <ac:chgData name="Karthik H" userId="6f6bc46aab6c45a2" providerId="LiveId" clId="{D7C41582-C98B-4CAF-9929-B689768EF3AB}" dt="2025-07-04T19:14:58.509" v="354" actId="1076"/>
          <ac:spMkLst>
            <pc:docMk/>
            <pc:sldMk cId="0" sldId="282"/>
            <ac:spMk id="2" creationId="{00000000-0000-0000-0000-000000000000}"/>
          </ac:spMkLst>
        </pc:spChg>
        <pc:spChg chg="mod">
          <ac:chgData name="Karthik H" userId="6f6bc46aab6c45a2" providerId="LiveId" clId="{D7C41582-C98B-4CAF-9929-B689768EF3AB}" dt="2025-07-05T03:46:37.747" v="424" actId="1076"/>
          <ac:spMkLst>
            <pc:docMk/>
            <pc:sldMk cId="0" sldId="282"/>
            <ac:spMk id="5" creationId="{00000000-0000-0000-0000-000000000000}"/>
          </ac:spMkLst>
        </pc:spChg>
      </pc:sldChg>
      <pc:sldChg chg="modSp mod">
        <pc:chgData name="Karthik H" userId="6f6bc46aab6c45a2" providerId="LiveId" clId="{D7C41582-C98B-4CAF-9929-B689768EF3AB}" dt="2025-07-04T19:16:57.094" v="373" actId="1076"/>
        <pc:sldMkLst>
          <pc:docMk/>
          <pc:sldMk cId="0" sldId="283"/>
        </pc:sldMkLst>
        <pc:spChg chg="mod">
          <ac:chgData name="Karthik H" userId="6f6bc46aab6c45a2" providerId="LiveId" clId="{D7C41582-C98B-4CAF-9929-B689768EF3AB}" dt="2025-07-04T19:16:57.094" v="373" actId="1076"/>
          <ac:spMkLst>
            <pc:docMk/>
            <pc:sldMk cId="0" sldId="283"/>
            <ac:spMk id="2" creationId="{00000000-0000-0000-0000-000000000000}"/>
          </ac:spMkLst>
        </pc:spChg>
        <pc:spChg chg="mod">
          <ac:chgData name="Karthik H" userId="6f6bc46aab6c45a2" providerId="LiveId" clId="{D7C41582-C98B-4CAF-9929-B689768EF3AB}" dt="2025-07-04T19:16:53.166" v="372" actId="1076"/>
          <ac:spMkLst>
            <pc:docMk/>
            <pc:sldMk cId="0" sldId="283"/>
            <ac:spMk id="3" creationId="{00000000-0000-0000-0000-000000000000}"/>
          </ac:spMkLst>
        </pc:spChg>
      </pc:sldChg>
      <pc:sldChg chg="modSp mod">
        <pc:chgData name="Karthik H" userId="6f6bc46aab6c45a2" providerId="LiveId" clId="{D7C41582-C98B-4CAF-9929-B689768EF3AB}" dt="2025-07-04T19:03:48.110" v="299" actId="2711"/>
        <pc:sldMkLst>
          <pc:docMk/>
          <pc:sldMk cId="0" sldId="284"/>
        </pc:sldMkLst>
        <pc:spChg chg="mod">
          <ac:chgData name="Karthik H" userId="6f6bc46aab6c45a2" providerId="LiveId" clId="{D7C41582-C98B-4CAF-9929-B689768EF3AB}" dt="2025-07-04T19:03:43.223" v="298" actId="2711"/>
          <ac:spMkLst>
            <pc:docMk/>
            <pc:sldMk cId="0" sldId="284"/>
            <ac:spMk id="2" creationId="{00000000-0000-0000-0000-000000000000}"/>
          </ac:spMkLst>
        </pc:spChg>
        <pc:spChg chg="mod">
          <ac:chgData name="Karthik H" userId="6f6bc46aab6c45a2" providerId="LiveId" clId="{D7C41582-C98B-4CAF-9929-B689768EF3AB}" dt="2025-07-04T19:03:48.110" v="299" actId="2711"/>
          <ac:spMkLst>
            <pc:docMk/>
            <pc:sldMk cId="0" sldId="284"/>
            <ac:spMk id="3" creationId="{00000000-0000-0000-0000-000000000000}"/>
          </ac:spMkLst>
        </pc:spChg>
      </pc:sldChg>
      <pc:sldChg chg="addSp delSp modSp mod">
        <pc:chgData name="Karthik H" userId="6f6bc46aab6c45a2" providerId="LiveId" clId="{D7C41582-C98B-4CAF-9929-B689768EF3AB}" dt="2025-07-04T19:13:47.084" v="343" actId="1076"/>
        <pc:sldMkLst>
          <pc:docMk/>
          <pc:sldMk cId="0" sldId="285"/>
        </pc:sldMkLst>
        <pc:spChg chg="mod">
          <ac:chgData name="Karthik H" userId="6f6bc46aab6c45a2" providerId="LiveId" clId="{D7C41582-C98B-4CAF-9929-B689768EF3AB}" dt="2025-07-04T19:13:47.084" v="343" actId="1076"/>
          <ac:spMkLst>
            <pc:docMk/>
            <pc:sldMk cId="0" sldId="285"/>
            <ac:spMk id="2" creationId="{00000000-0000-0000-0000-000000000000}"/>
          </ac:spMkLst>
        </pc:spChg>
        <pc:spChg chg="del mod">
          <ac:chgData name="Karthik H" userId="6f6bc46aab6c45a2" providerId="LiveId" clId="{D7C41582-C98B-4CAF-9929-B689768EF3AB}" dt="2025-07-04T19:13:20.638" v="337"/>
          <ac:spMkLst>
            <pc:docMk/>
            <pc:sldMk cId="0" sldId="285"/>
            <ac:spMk id="3" creationId="{00000000-0000-0000-0000-000000000000}"/>
          </ac:spMkLst>
        </pc:spChg>
        <pc:spChg chg="add mod">
          <ac:chgData name="Karthik H" userId="6f6bc46aab6c45a2" providerId="LiveId" clId="{D7C41582-C98B-4CAF-9929-B689768EF3AB}" dt="2025-07-04T19:13:42.513" v="342" actId="1076"/>
          <ac:spMkLst>
            <pc:docMk/>
            <pc:sldMk cId="0" sldId="285"/>
            <ac:spMk id="5" creationId="{949F59F3-895A-4C85-3CAF-DD8E265CC709}"/>
          </ac:spMkLst>
        </pc:spChg>
      </pc:sldChg>
      <pc:sldChg chg="modSp mod">
        <pc:chgData name="Karthik H" userId="6f6bc46aab6c45a2" providerId="LiveId" clId="{D7C41582-C98B-4CAF-9929-B689768EF3AB}" dt="2025-07-04T19:11:48.915" v="332" actId="1076"/>
        <pc:sldMkLst>
          <pc:docMk/>
          <pc:sldMk cId="0" sldId="286"/>
        </pc:sldMkLst>
        <pc:spChg chg="mod">
          <ac:chgData name="Karthik H" userId="6f6bc46aab6c45a2" providerId="LiveId" clId="{D7C41582-C98B-4CAF-9929-B689768EF3AB}" dt="2025-07-04T19:11:48.915" v="332" actId="1076"/>
          <ac:spMkLst>
            <pc:docMk/>
            <pc:sldMk cId="0" sldId="286"/>
            <ac:spMk id="2" creationId="{00000000-0000-0000-0000-000000000000}"/>
          </ac:spMkLst>
        </pc:spChg>
        <pc:spChg chg="mod">
          <ac:chgData name="Karthik H" userId="6f6bc46aab6c45a2" providerId="LiveId" clId="{D7C41582-C98B-4CAF-9929-B689768EF3AB}" dt="2025-07-04T19:10:39.907" v="327" actId="1076"/>
          <ac:spMkLst>
            <pc:docMk/>
            <pc:sldMk cId="0" sldId="286"/>
            <ac:spMk id="3" creationId="{00000000-0000-0000-0000-000000000000}"/>
          </ac:spMkLst>
        </pc:spChg>
      </pc:sldChg>
      <pc:sldChg chg="modSp mod">
        <pc:chgData name="Karthik H" userId="6f6bc46aab6c45a2" providerId="LiveId" clId="{D7C41582-C98B-4CAF-9929-B689768EF3AB}" dt="2025-07-04T19:09:26.483" v="318" actId="1076"/>
        <pc:sldMkLst>
          <pc:docMk/>
          <pc:sldMk cId="0" sldId="287"/>
        </pc:sldMkLst>
        <pc:spChg chg="mod">
          <ac:chgData name="Karthik H" userId="6f6bc46aab6c45a2" providerId="LiveId" clId="{D7C41582-C98B-4CAF-9929-B689768EF3AB}" dt="2025-07-04T19:09:03.884" v="314"/>
          <ac:spMkLst>
            <pc:docMk/>
            <pc:sldMk cId="0" sldId="287"/>
            <ac:spMk id="2" creationId="{00000000-0000-0000-0000-000000000000}"/>
          </ac:spMkLst>
        </pc:spChg>
        <pc:spChg chg="mod">
          <ac:chgData name="Karthik H" userId="6f6bc46aab6c45a2" providerId="LiveId" clId="{D7C41582-C98B-4CAF-9929-B689768EF3AB}" dt="2025-07-04T19:09:26.483" v="318" actId="1076"/>
          <ac:spMkLst>
            <pc:docMk/>
            <pc:sldMk cId="0" sldId="287"/>
            <ac:spMk id="3" creationId="{00000000-0000-0000-0000-000000000000}"/>
          </ac:spMkLst>
        </pc:spChg>
      </pc:sldChg>
      <pc:sldChg chg="modSp mod">
        <pc:chgData name="Karthik H" userId="6f6bc46aab6c45a2" providerId="LiveId" clId="{D7C41582-C98B-4CAF-9929-B689768EF3AB}" dt="2025-07-04T19:07:18.382" v="312" actId="12"/>
        <pc:sldMkLst>
          <pc:docMk/>
          <pc:sldMk cId="0" sldId="288"/>
        </pc:sldMkLst>
        <pc:spChg chg="mod">
          <ac:chgData name="Karthik H" userId="6f6bc46aab6c45a2" providerId="LiveId" clId="{D7C41582-C98B-4CAF-9929-B689768EF3AB}" dt="2025-07-04T19:06:34.319" v="310" actId="2711"/>
          <ac:spMkLst>
            <pc:docMk/>
            <pc:sldMk cId="0" sldId="288"/>
            <ac:spMk id="2" creationId="{00000000-0000-0000-0000-000000000000}"/>
          </ac:spMkLst>
        </pc:spChg>
        <pc:spChg chg="mod">
          <ac:chgData name="Karthik H" userId="6f6bc46aab6c45a2" providerId="LiveId" clId="{D7C41582-C98B-4CAF-9929-B689768EF3AB}" dt="2025-07-04T19:07:18.382" v="312" actId="12"/>
          <ac:spMkLst>
            <pc:docMk/>
            <pc:sldMk cId="0" sldId="288"/>
            <ac:spMk id="3" creationId="{00000000-0000-0000-0000-000000000000}"/>
          </ac:spMkLst>
        </pc:spChg>
      </pc:sldChg>
      <pc:sldChg chg="modSp mod">
        <pc:chgData name="Karthik H" userId="6f6bc46aab6c45a2" providerId="LiveId" clId="{D7C41582-C98B-4CAF-9929-B689768EF3AB}" dt="2025-07-04T19:16:41.917" v="371" actId="1076"/>
        <pc:sldMkLst>
          <pc:docMk/>
          <pc:sldMk cId="2092276179" sldId="289"/>
        </pc:sldMkLst>
        <pc:spChg chg="mod">
          <ac:chgData name="Karthik H" userId="6f6bc46aab6c45a2" providerId="LiveId" clId="{D7C41582-C98B-4CAF-9929-B689768EF3AB}" dt="2025-07-04T19:16:28.350" v="369" actId="2711"/>
          <ac:spMkLst>
            <pc:docMk/>
            <pc:sldMk cId="2092276179" sldId="289"/>
            <ac:spMk id="2" creationId="{00000000-0000-0000-0000-000000000000}"/>
          </ac:spMkLst>
        </pc:spChg>
        <pc:spChg chg="mod">
          <ac:chgData name="Karthik H" userId="6f6bc46aab6c45a2" providerId="LiveId" clId="{D7C41582-C98B-4CAF-9929-B689768EF3AB}" dt="2025-07-04T19:16:41.917" v="371" actId="1076"/>
          <ac:spMkLst>
            <pc:docMk/>
            <pc:sldMk cId="2092276179" sldId="289"/>
            <ac:spMk id="3" creationId="{00000000-0000-0000-0000-000000000000}"/>
          </ac:spMkLst>
        </pc:spChg>
      </pc:sldChg>
      <pc:sldChg chg="modSp mod">
        <pc:chgData name="Karthik H" userId="6f6bc46aab6c45a2" providerId="LiveId" clId="{D7C41582-C98B-4CAF-9929-B689768EF3AB}" dt="2025-07-04T19:15:46.326" v="362" actId="1076"/>
        <pc:sldMkLst>
          <pc:docMk/>
          <pc:sldMk cId="3701188938" sldId="290"/>
        </pc:sldMkLst>
        <pc:spChg chg="mod">
          <ac:chgData name="Karthik H" userId="6f6bc46aab6c45a2" providerId="LiveId" clId="{D7C41582-C98B-4CAF-9929-B689768EF3AB}" dt="2025-07-04T19:15:46.326" v="362" actId="1076"/>
          <ac:spMkLst>
            <pc:docMk/>
            <pc:sldMk cId="3701188938" sldId="290"/>
            <ac:spMk id="2" creationId="{00000000-0000-0000-0000-000000000000}"/>
          </ac:spMkLst>
        </pc:spChg>
        <pc:spChg chg="mod">
          <ac:chgData name="Karthik H" userId="6f6bc46aab6c45a2" providerId="LiveId" clId="{D7C41582-C98B-4CAF-9929-B689768EF3AB}" dt="2025-07-04T19:15:37.428" v="361" actId="1076"/>
          <ac:spMkLst>
            <pc:docMk/>
            <pc:sldMk cId="3701188938" sldId="290"/>
            <ac:spMk id="3" creationId="{00000000-0000-0000-0000-000000000000}"/>
          </ac:spMkLst>
        </pc:spChg>
      </pc:sldChg>
      <pc:sldChg chg="modSp add mod">
        <pc:chgData name="Karthik H" userId="6f6bc46aab6c45a2" providerId="LiveId" clId="{D7C41582-C98B-4CAF-9929-B689768EF3AB}" dt="2025-07-04T19:04:19.871" v="303" actId="1076"/>
        <pc:sldMkLst>
          <pc:docMk/>
          <pc:sldMk cId="2084734741" sldId="291"/>
        </pc:sldMkLst>
        <pc:spChg chg="mod">
          <ac:chgData name="Karthik H" userId="6f6bc46aab6c45a2" providerId="LiveId" clId="{D7C41582-C98B-4CAF-9929-B689768EF3AB}" dt="2025-07-04T19:04:19.871" v="303" actId="1076"/>
          <ac:spMkLst>
            <pc:docMk/>
            <pc:sldMk cId="2084734741" sldId="291"/>
            <ac:spMk id="2" creationId="{AD8313B6-6AF1-34C2-95AD-EEEA64861990}"/>
          </ac:spMkLst>
        </pc:spChg>
        <pc:spChg chg="mod">
          <ac:chgData name="Karthik H" userId="6f6bc46aab6c45a2" providerId="LiveId" clId="{D7C41582-C98B-4CAF-9929-B689768EF3AB}" dt="2025-07-04T19:04:05.259" v="301" actId="2711"/>
          <ac:spMkLst>
            <pc:docMk/>
            <pc:sldMk cId="2084734741" sldId="291"/>
            <ac:spMk id="3" creationId="{0A0431C8-676A-384B-1D45-88B5CE1BBC8D}"/>
          </ac:spMkLst>
        </pc:spChg>
      </pc:sldChg>
      <pc:sldChg chg="addSp delSp modSp add mod">
        <pc:chgData name="Karthik H" userId="6f6bc46aab6c45a2" providerId="LiveId" clId="{D7C41582-C98B-4CAF-9929-B689768EF3AB}" dt="2025-07-04T19:04:45.574" v="307" actId="1076"/>
        <pc:sldMkLst>
          <pc:docMk/>
          <pc:sldMk cId="599327779" sldId="292"/>
        </pc:sldMkLst>
        <pc:spChg chg="mod">
          <ac:chgData name="Karthik H" userId="6f6bc46aab6c45a2" providerId="LiveId" clId="{D7C41582-C98B-4CAF-9929-B689768EF3AB}" dt="2025-07-04T19:04:34.317" v="305" actId="2711"/>
          <ac:spMkLst>
            <pc:docMk/>
            <pc:sldMk cId="599327779" sldId="292"/>
            <ac:spMk id="2" creationId="{04CAFAE8-741B-7CF6-8149-AAD08B1FA36A}"/>
          </ac:spMkLst>
        </pc:spChg>
        <pc:spChg chg="del mod">
          <ac:chgData name="Karthik H" userId="6f6bc46aab6c45a2" providerId="LiveId" clId="{D7C41582-C98B-4CAF-9929-B689768EF3AB}" dt="2025-07-04T18:57:36.425" v="242"/>
          <ac:spMkLst>
            <pc:docMk/>
            <pc:sldMk cId="599327779" sldId="292"/>
            <ac:spMk id="3" creationId="{CFE532C6-AC45-C20E-00E8-338D3289F3FD}"/>
          </ac:spMkLst>
        </pc:spChg>
        <pc:spChg chg="add mod">
          <ac:chgData name="Karthik H" userId="6f6bc46aab6c45a2" providerId="LiveId" clId="{D7C41582-C98B-4CAF-9929-B689768EF3AB}" dt="2025-07-04T19:04:45.574" v="307" actId="1076"/>
          <ac:spMkLst>
            <pc:docMk/>
            <pc:sldMk cId="599327779" sldId="292"/>
            <ac:spMk id="5" creationId="{8A8E8F9F-F5B6-F3E0-9656-533AF7A14A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8F75B-CB22-4664-9C32-0AD78C3A0E79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7647D-9264-44D3-AABE-A3240DAAA4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647D-9264-44D3-AABE-A3240DAAA41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647D-9264-44D3-AABE-A3240DAAA41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647D-9264-44D3-AABE-A3240DAAA41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46F70-7A0B-BCB1-5B84-861D82B9F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4A161A-CA24-C906-3B62-B316FCD40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76734A-ABCC-39B6-3A25-7626EF1BB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6EA2D-4BEF-6E1C-C873-2EFB7A5E4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647D-9264-44D3-AABE-A3240DAAA4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9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72268-B416-A858-3CD1-5FCF2AABF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FBB03-FE94-4101-5F4F-4A8E5C3037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CFB06F-DB66-B5A3-22E0-81C07592B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73508-2DD6-A732-B098-4B8053E8D8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647D-9264-44D3-AABE-A3240DAAA4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62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647D-9264-44D3-AABE-A3240DAAA41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647D-9264-44D3-AABE-A3240DAAA41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647D-9264-44D3-AABE-A3240DAAA41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647D-9264-44D3-AABE-A3240DAAA41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647D-9264-44D3-AABE-A3240DAAA41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17647D-9264-44D3-AABE-A3240DAAA41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15-Jul-24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15-Jul-24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15-Jul-24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15-Jul-24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15-Jul-24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980917"/>
            <a:ext cx="9143999" cy="1610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9628" y="227838"/>
            <a:ext cx="5320487" cy="5252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15-Jul-24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docs/" TargetMode="External"/><Relationship Id="rId2" Type="http://schemas.openxmlformats.org/officeDocument/2006/relationships/hyperlink" Target="https://kornia.readthedoc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wz30/Restorm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65693"/>
            <a:ext cx="7772400" cy="861695"/>
          </a:xfrm>
        </p:spPr>
        <p:txBody>
          <a:bodyPr/>
          <a:lstStyle/>
          <a:p>
            <a:pPr algn="ctr"/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Sharpening Using Knowledge Distillation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196340" y="2623820"/>
            <a:ext cx="6068060" cy="553720"/>
          </a:xfrm>
        </p:spPr>
        <p:txBody>
          <a:bodyPr wrap="square"/>
          <a:lstStyle/>
          <a:p>
            <a:pPr algn="ctr"/>
            <a:r>
              <a:rPr lang="en-IN" altLang="en-US" dirty="0"/>
              <a:t>Karthik H (Team Leader)</a:t>
            </a:r>
            <a:r>
              <a:rPr lang="en-US" dirty="0"/>
              <a:t>, </a:t>
            </a:r>
            <a:r>
              <a:rPr lang="en-IN" altLang="en-US" dirty="0"/>
              <a:t>Razeen</a:t>
            </a:r>
            <a:r>
              <a:rPr lang="en-US" dirty="0"/>
              <a:t>, </a:t>
            </a:r>
          </a:p>
          <a:p>
            <a:pPr algn="ctr"/>
            <a:r>
              <a:rPr lang="en-IN" altLang="en-US" dirty="0"/>
              <a:t>Sneha Mariam Samuel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7005993" y="4965645"/>
            <a:ext cx="2103120" cy="184666"/>
          </a:xfrm>
        </p:spPr>
        <p:txBody>
          <a:bodyPr/>
          <a:lstStyle/>
          <a:p>
            <a:fld id="{B6F15528-21DE-4FAA-801E-634DDDAF4B2B}" type="slidenum">
              <a:rPr lang="en-US" sz="1200">
                <a:solidFill>
                  <a:schemeClr val="bg1"/>
                </a:solidFill>
              </a:rPr>
              <a:t>1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6"/>
          </p:nvPr>
        </p:nvSpPr>
        <p:spPr>
          <a:xfrm>
            <a:off x="34887" y="4965645"/>
            <a:ext cx="2103120" cy="184666"/>
          </a:xfrm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02-Jul-25</a:t>
            </a:r>
          </a:p>
        </p:txBody>
      </p:sp>
      <p:pic>
        <p:nvPicPr>
          <p:cNvPr id="12" name="Picture 11" descr="Several logos of different brand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333261"/>
            <a:ext cx="2044088" cy="10369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229" y="381463"/>
            <a:ext cx="78105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US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U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6229" y="933218"/>
            <a:ext cx="7696200" cy="3877985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TorchVision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Pillow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-image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MS-SSIM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LPIPS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TorchMetrics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TensorBoard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-nightly)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Tqdm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Einops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Gdown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>
          <a:xfrm>
            <a:off x="34887" y="4965645"/>
            <a:ext cx="2103120" cy="184666"/>
          </a:xfrm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02-Jul-25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7005993" y="4965645"/>
            <a:ext cx="2103120" cy="184666"/>
          </a:xfrm>
        </p:spPr>
        <p:txBody>
          <a:bodyPr/>
          <a:lstStyle/>
          <a:p>
            <a:fld id="{B6F15528-21DE-4FAA-801E-634DDDAF4B2B}" type="slidenum">
              <a:rPr lang="en-US" sz="1200">
                <a:solidFill>
                  <a:schemeClr val="bg1"/>
                </a:solidFill>
              </a:rPr>
              <a:t>10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150" y="323833"/>
            <a:ext cx="80391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>
          <a:xfrm>
            <a:off x="0" y="4965645"/>
            <a:ext cx="2103120" cy="184666"/>
          </a:xfrm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02-Jul-25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7005993" y="4965645"/>
            <a:ext cx="2103120" cy="184666"/>
          </a:xfrm>
        </p:spPr>
        <p:txBody>
          <a:bodyPr/>
          <a:lstStyle/>
          <a:p>
            <a:fld id="{B6F15528-21DE-4FAA-801E-634DDDAF4B2B}" type="slidenum">
              <a:rPr lang="en-US" sz="1200">
                <a:solidFill>
                  <a:schemeClr val="bg1"/>
                </a:solidFill>
              </a:rPr>
              <a:t>11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7443" y="819150"/>
            <a:ext cx="8305800" cy="3828227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Karthik 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(Team Leader): Designed and implemented the core knowledge distillation framework. Took charge of integrating custom loss functions, optimizing the training pipeline, and benchmarking the student model's performance against the teacher model.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Razeen: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Prepared training and validation datasets, supported model training, tuned hyperparameters, and evaluated performance on previously unseen data.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Sneha Mariam Samuel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Facilitated the training workflow and model integration. Developed architecture diagrams, documented the methodology, and created the final project report and presentation materials.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38150"/>
            <a:ext cx="5042915" cy="40011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8185"/>
            <a:ext cx="8229600" cy="3281026"/>
          </a:xfrm>
        </p:spPr>
        <p:txBody>
          <a:bodyPr anchor="ctr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temporal consistency modules to ensure stable restoration across consecutive video frames, reducing perceptual flickering.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 advanced model compression techniques such as quantization and pruning to enable deployment on ultra-low-power microcontrollers.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training datasets to include extreme motion blur and low-light conditions, improving robustness across diverse real-world scenarios.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multi-modal approaches by incorporating additional inputs like depth or inertial sensor data to achieve richer and more context-aware restoration.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>
          <a:xfrm>
            <a:off x="22860" y="4988016"/>
            <a:ext cx="2103120" cy="184666"/>
          </a:xfrm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02-Jul-25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7018020" y="4927482"/>
            <a:ext cx="2103120" cy="276999"/>
          </a:xfrm>
        </p:spPr>
        <p:txBody>
          <a:bodyPr/>
          <a:lstStyle/>
          <a:p>
            <a:fld id="{B6F15528-21DE-4FAA-801E-634DDDAF4B2B}" type="slidenum">
              <a:rPr lang="en-IN" smtClean="0">
                <a:solidFill>
                  <a:schemeClr val="bg1"/>
                </a:solidFill>
              </a:rPr>
              <a:t>12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18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70814"/>
            <a:ext cx="76962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777348"/>
            <a:ext cx="7696200" cy="3588803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lightweight image sharpening model using knowledge distillation.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the student model with guidance from a high-performance teacher model.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real-time performance of 30–60 fps on 1920×1080 resolution images.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Maintained high visual quality, achieving around 0.95 SSIM and 0.97 MS-SSIM on video streams, ensuring excellent perceptual sharpness.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Validated performance through both quantitative metrics (SSIM, MS-SSIM, PSNR) and human subjective evaluations (MOS).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>
          <a:xfrm>
            <a:off x="34887" y="4965645"/>
            <a:ext cx="2103120" cy="184666"/>
          </a:xfrm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02-Jul-25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7005993" y="4965645"/>
            <a:ext cx="2103120" cy="184666"/>
          </a:xfrm>
        </p:spPr>
        <p:txBody>
          <a:bodyPr/>
          <a:lstStyle/>
          <a:p>
            <a:fld id="{B6F15528-21DE-4FAA-801E-634DDDAF4B2B}" type="slidenum">
              <a:rPr lang="en-US" sz="1200">
                <a:solidFill>
                  <a:schemeClr val="bg1"/>
                </a:solidFill>
              </a:rPr>
              <a:t>13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770"/>
            <a:ext cx="5042915" cy="40011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34880"/>
            <a:ext cx="8229600" cy="4943020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Zamir et al., “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Restormer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Efficient Transformer for High-Resolution Image </a:t>
            </a:r>
          </a:p>
          <a:p>
            <a:pPr algn="just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Restoration,” CVPR 2022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 et al., “Image Super-Resolution Using Deep Convolutional Networks,” 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IEEE TPAMI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et al., “Image Quality Assessment: From Error Visibility to Structural 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Similarity,” IEEE TIP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Kornia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https://kornia.readthedocs.io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https://pytorch.org/docs/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Restormer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GitHub: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https://github.com/swz30/Restormer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NVIDIA Developer Blog – “Deploying AI at the Edge”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>
          <a:xfrm>
            <a:off x="0" y="4993124"/>
            <a:ext cx="2560320" cy="184666"/>
          </a:xfrm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02-Jul-25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>
          <a:xfrm>
            <a:off x="6934200" y="4958834"/>
            <a:ext cx="2209800" cy="184666"/>
          </a:xfrm>
        </p:spPr>
        <p:txBody>
          <a:bodyPr/>
          <a:lstStyle/>
          <a:p>
            <a:fld id="{B6F15528-21DE-4FAA-801E-634DDDAF4B2B}" type="slidenum">
              <a:rPr lang="en-IN" sz="1200" smtClean="0">
                <a:solidFill>
                  <a:schemeClr val="bg1"/>
                </a:solidFill>
              </a:rPr>
              <a:t>14</a:t>
            </a:fld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27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895350"/>
            <a:ext cx="76962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750"/>
            <a:ext cx="7696200" cy="1203535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lightweight image sharpening model to enhance blurred video frames using knowledge distillation between a teacher and student network.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– Image Processing and Enhancement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>
          <a:xfrm>
            <a:off x="34887" y="4965645"/>
            <a:ext cx="2103120" cy="184666"/>
          </a:xfrm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02-Jul-25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7005993" y="4965645"/>
            <a:ext cx="2103120" cy="184666"/>
          </a:xfrm>
        </p:spPr>
        <p:txBody>
          <a:bodyPr/>
          <a:lstStyle/>
          <a:p>
            <a:fld id="{B6F15528-21DE-4FAA-801E-634DDDAF4B2B}" type="slidenum">
              <a:rPr lang="en-US" sz="1200">
                <a:solidFill>
                  <a:schemeClr val="bg1"/>
                </a:solidFill>
              </a:rPr>
              <a:t>2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723A3-22C6-DC58-8CF8-B5FB1F55C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D8313B6-6AF1-34C2-95AD-EEEA648619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1353" y="333403"/>
            <a:ext cx="7696200" cy="8136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Project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431C8-676A-384B-1D45-88B5CE1BB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353" y="819150"/>
            <a:ext cx="7696200" cy="3696525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Preparation: Used GoPro dataset with added resolution degradation (downscaling &amp; upscaling).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Model: High-capacity model producing sharp outputs from blurred inputs.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Model: Lightweight model trained to replicate teacher outputs for real-time use.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Distillation: Trained using Reconstruction, VGG Perceptual, Feature, and Edge Losses.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E4E77-FF05-B5C0-AA23-EA4E4428701B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4887" y="4965645"/>
            <a:ext cx="2103120" cy="184666"/>
          </a:xfrm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02-Jul-25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128F7-11C2-4273-6068-AEF8051274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5993" y="4965645"/>
            <a:ext cx="2103120" cy="184666"/>
          </a:xfrm>
        </p:spPr>
        <p:txBody>
          <a:bodyPr/>
          <a:lstStyle/>
          <a:p>
            <a:fld id="{B6F15528-21DE-4FAA-801E-634DDDAF4B2B}" type="slidenum">
              <a:rPr lang="en-US" sz="1200">
                <a:solidFill>
                  <a:schemeClr val="bg1"/>
                </a:solidFill>
              </a:rPr>
              <a:t>3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73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64D82-EFCE-5699-E479-62D3C7B1C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4CAFAE8-741B-7CF6-8149-AAD08B1FA3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1353" y="285750"/>
            <a:ext cx="7696200" cy="8136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spcBef>
                <a:spcPts val="105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Challenges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486F8-C888-26BC-7643-8B045E316F0F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4887" y="4965645"/>
            <a:ext cx="2103120" cy="184666"/>
          </a:xfrm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02-Jul-25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9D61-DAF5-432C-705F-F5C012C3BF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005993" y="4965645"/>
            <a:ext cx="2103120" cy="184666"/>
          </a:xfrm>
        </p:spPr>
        <p:txBody>
          <a:bodyPr/>
          <a:lstStyle/>
          <a:p>
            <a:fld id="{B6F15528-21DE-4FAA-801E-634DDDAF4B2B}" type="slidenum">
              <a:rPr lang="en-US" sz="1200">
                <a:solidFill>
                  <a:schemeClr val="bg1"/>
                </a:solidFill>
              </a:rPr>
              <a:t>4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A8E8F9F-F5B6-F3E0-9656-533AF7A14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692592"/>
            <a:ext cx="7924800" cy="336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Maintaining high MS-SSIM while minimizing model size and inference time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Achieving real-time performance on high-resolution (1080p) video frames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Effectively balancing multiple loss functions (Reconstruction, Perceptual, Feature, Edge)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generalization across varying types of motion blur and lighting conditions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Avoiding overfitting while training on a limited dataset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Optimizing for deployment efficiency on low-resource or edge devices</a:t>
            </a:r>
          </a:p>
        </p:txBody>
      </p:sp>
    </p:spTree>
    <p:extLst>
      <p:ext uri="{BB962C8B-B14F-4D97-AF65-F5344CB8AC3E}">
        <p14:creationId xmlns:p14="http://schemas.microsoft.com/office/powerpoint/2010/main" val="59932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09550"/>
            <a:ext cx="76962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U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795" y="623125"/>
            <a:ext cx="7696200" cy="2865528"/>
          </a:xfrm>
        </p:spPr>
        <p:txBody>
          <a:bodyPr anchor="ctr"/>
          <a:lstStyle/>
          <a:p>
            <a:pPr algn="just">
              <a:lnSpc>
                <a:spcPct val="150000"/>
              </a:lnSpc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Model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 high-performance pre-trained model (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Restormer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image sharpening.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high-quality, sharp outputs but is computationally heavy.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guide during training, not used during inference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soft outputs that the student model learns to mimic.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the student can approach teacher-level performance without heavy resource usage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>
          <a:xfrm>
            <a:off x="34887" y="4965645"/>
            <a:ext cx="2103120" cy="184666"/>
          </a:xfrm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02-Jul-25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7005993" y="4965645"/>
            <a:ext cx="2103120" cy="184666"/>
          </a:xfrm>
        </p:spPr>
        <p:txBody>
          <a:bodyPr/>
          <a:lstStyle/>
          <a:p>
            <a:fld id="{B6F15528-21DE-4FAA-801E-634DDDAF4B2B}" type="slidenum">
              <a:rPr lang="en-US" sz="1200">
                <a:solidFill>
                  <a:schemeClr val="bg1"/>
                </a:solidFill>
              </a:rPr>
              <a:t>5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78552"/>
            <a:ext cx="76962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US" spc="-1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702" y="515738"/>
            <a:ext cx="7696200" cy="411202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Model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 lightweight, fast student model for real-time deployment.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using knowledge distillation to replicate the teacher’s outputs.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functions used: Reconstruction Loss , Feature Loss, Edge Loss , VGG Perceptual Loss.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Capable of processing 1920×1080 images at 30–60 fps.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Achieves MS-SSIM above 90% and strong SSIM scores across diverse inputs, making it well-suited for video conferencing and similar real-time scenarios.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using MS-SSIM, a more robust and perceptually accurate metric than SSIM that captures structural similarity across multiple scales.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>
          <a:xfrm>
            <a:off x="34887" y="4965645"/>
            <a:ext cx="2103120" cy="184666"/>
          </a:xfrm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02-Jul-25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7005993" y="4965645"/>
            <a:ext cx="2103120" cy="184666"/>
          </a:xfrm>
        </p:spPr>
        <p:txBody>
          <a:bodyPr/>
          <a:lstStyle/>
          <a:p>
            <a:fld id="{B6F15528-21DE-4FAA-801E-634DDDAF4B2B}" type="slidenum">
              <a:rPr lang="en-US" sz="1200">
                <a:solidFill>
                  <a:schemeClr val="bg1"/>
                </a:solidFill>
              </a:rPr>
              <a:t>6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946" y="438150"/>
            <a:ext cx="76962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</a:t>
            </a:r>
            <a:endParaRPr lang="en-U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946" y="934635"/>
            <a:ext cx="7696200" cy="3274230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blurred video frames caused by low bandwidth or compression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student model suitable for real-time use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processing speed: 30–60 frames per second on 1080p resolution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Achieves over 90% MS-SSIM and strong SSIM, ensuring high visual accuracy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perceptual quality even in bandwidth-limited video conferencing.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knowledge distillation to mimic a complex teacher model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Human-subjective evaluation through Mean Opinion Score (MOS)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Deployable on edge devices (e.g., laptops, mobile, conferencing tools)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>
          <a:xfrm>
            <a:off x="34887" y="4965645"/>
            <a:ext cx="2103120" cy="184666"/>
          </a:xfrm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02-Jul-25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7005993" y="4965645"/>
            <a:ext cx="2103120" cy="184666"/>
          </a:xfrm>
        </p:spPr>
        <p:txBody>
          <a:bodyPr/>
          <a:lstStyle/>
          <a:p>
            <a:fld id="{B6F15528-21DE-4FAA-801E-634DDDAF4B2B}" type="slidenum">
              <a:rPr lang="en-US" sz="1200">
                <a:solidFill>
                  <a:schemeClr val="bg1"/>
                </a:solidFill>
              </a:rPr>
              <a:t>7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0062"/>
            <a:ext cx="76962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en-U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>
          <a:xfrm>
            <a:off x="34887" y="4965645"/>
            <a:ext cx="2103120" cy="184666"/>
          </a:xfrm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02-Jul-25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7005993" y="4965645"/>
            <a:ext cx="2103120" cy="184666"/>
          </a:xfrm>
        </p:spPr>
        <p:txBody>
          <a:bodyPr/>
          <a:lstStyle/>
          <a:p>
            <a:fld id="{B6F15528-21DE-4FAA-801E-634DDDAF4B2B}" type="slidenum">
              <a:rPr lang="en-US" sz="1200">
                <a:solidFill>
                  <a:schemeClr val="bg1"/>
                </a:solidFill>
              </a:rPr>
              <a:t>8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49F59F3-895A-4C85-3CAF-DD8E265CC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6743" y="742950"/>
            <a:ext cx="8430513" cy="295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pre-blurred images from the GoPro dataset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Simulate resolution degradation via downscaling and upscaling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 degraded inputs through both Teacher and Student models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Teacher model generates high-quality sharp outputs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Student model using Reconstruction, Feature, VGG Perceptual, and Edge losses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performance using SSIM, PSNR, FPS, and MOS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Student model for real-time sharpening on 1080p inputs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3900" y="417111"/>
            <a:ext cx="76962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>
          <a:xfrm>
            <a:off x="34887" y="4965645"/>
            <a:ext cx="2103120" cy="184666"/>
          </a:xfrm>
        </p:spPr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02-Jul-25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7005993" y="4965645"/>
            <a:ext cx="2103120" cy="184666"/>
          </a:xfrm>
        </p:spPr>
        <p:txBody>
          <a:bodyPr/>
          <a:lstStyle/>
          <a:p>
            <a:fld id="{B6F15528-21DE-4FAA-801E-634DDDAF4B2B}" type="slidenum">
              <a:rPr lang="en-US" sz="1200">
                <a:solidFill>
                  <a:schemeClr val="bg1"/>
                </a:solidFill>
              </a:rPr>
              <a:t>9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Slide Number Placeholder 5"/>
          <p:cNvSpPr txBox="1"/>
          <p:nvPr/>
        </p:nvSpPr>
        <p:spPr>
          <a:xfrm>
            <a:off x="7005993" y="4965645"/>
            <a:ext cx="210312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z="1200" smtClean="0">
                <a:solidFill>
                  <a:schemeClr val="bg1"/>
                </a:solidFill>
              </a:rPr>
              <a:t>9</a:t>
            </a:fld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71550"/>
            <a:ext cx="7315200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888</Words>
  <Application>Microsoft Office PowerPoint</Application>
  <PresentationFormat>On-screen Show (16:9)</PresentationFormat>
  <Paragraphs>132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Times New Roman</vt:lpstr>
      <vt:lpstr>Wingdings</vt:lpstr>
      <vt:lpstr>Office Theme</vt:lpstr>
      <vt:lpstr>Image Sharpening Using Knowledge Distillation </vt:lpstr>
      <vt:lpstr>Problem Statement</vt:lpstr>
      <vt:lpstr>Components of Project </vt:lpstr>
      <vt:lpstr>Implementation Challenges </vt:lpstr>
      <vt:lpstr>Proposed Solution</vt:lpstr>
      <vt:lpstr>Proposed Solution</vt:lpstr>
      <vt:lpstr>Key Features </vt:lpstr>
      <vt:lpstr>Process flow</vt:lpstr>
      <vt:lpstr>Architecture Diagram</vt:lpstr>
      <vt:lpstr>Technologies used</vt:lpstr>
      <vt:lpstr>Team members and contribution</vt:lpstr>
      <vt:lpstr>Future Scope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Sharpening Using Knowledge Distillation</dc:title>
  <dc:creator>Ajeya Krishna</dc:creator>
  <cp:lastModifiedBy>Karthik H</cp:lastModifiedBy>
  <cp:revision>45</cp:revision>
  <dcterms:created xsi:type="dcterms:W3CDTF">2024-07-07T12:40:00Z</dcterms:created>
  <dcterms:modified xsi:type="dcterms:W3CDTF">2025-07-05T03:46:38Z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2024-07-01T05:30:00Z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2024-07-07T05:30:00Z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ICV">
    <vt:lpwstr>D753DC22A42746D5ADD32DB579A72A6E_12</vt:lpwstr>
  </property>
  <property fmtid="{D5CDD505-2E9C-101B-9397-08002B2CF9AE}" pid="7" name="KSOProductBuildVer">
    <vt:lpwstr>1033-12.2.0.21546</vt:lpwstr>
  </property>
</Properties>
</file>