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2" r:id="rId4"/>
    <p:sldId id="257" r:id="rId5"/>
    <p:sldId id="267" r:id="rId6"/>
    <p:sldId id="263" r:id="rId7"/>
    <p:sldId id="265" r:id="rId8"/>
    <p:sldId id="273" r:id="rId9"/>
    <p:sldId id="274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66" r:id="rId20"/>
    <p:sldId id="278" r:id="rId21"/>
    <p:sldId id="261" r:id="rId22"/>
    <p:sldId id="277" r:id="rId23"/>
    <p:sldId id="276" r:id="rId24"/>
    <p:sldId id="269" r:id="rId25"/>
    <p:sldId id="275" r:id="rId26"/>
    <p:sldId id="270" r:id="rId27"/>
    <p:sldId id="268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 K Bhat" initials="KKB" lastIdx="1" clrIdx="0">
    <p:extLst>
      <p:ext uri="{19B8F6BF-5375-455C-9EA6-DF929625EA0E}">
        <p15:presenceInfo xmlns:p15="http://schemas.microsoft.com/office/powerpoint/2012/main" userId="3cf892cb35b0e9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89" autoAdjust="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6FEE4-BC02-46DF-B4F3-21E147FC7D4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ABD79D-60E8-4995-AA59-8A8B6ED93476}">
      <dgm:prSet phldrT="[Text]" custT="1"/>
      <dgm:spPr/>
      <dgm:t>
        <a:bodyPr/>
        <a:lstStyle/>
        <a:p>
          <a:r>
            <a:rPr lang="en-US" sz="2400" dirty="0"/>
            <a:t>Week 1</a:t>
          </a:r>
        </a:p>
      </dgm:t>
    </dgm:pt>
    <dgm:pt modelId="{4DD2D7EC-5BB7-47C5-8108-3980E061D0C8}" type="parTrans" cxnId="{796A8DF2-0BEF-4478-9DF5-2CDC57E213FB}">
      <dgm:prSet/>
      <dgm:spPr/>
      <dgm:t>
        <a:bodyPr/>
        <a:lstStyle/>
        <a:p>
          <a:endParaRPr lang="en-US"/>
        </a:p>
      </dgm:t>
    </dgm:pt>
    <dgm:pt modelId="{779BADF4-8B5A-4AFD-BE66-0B3BDA08847A}" type="sibTrans" cxnId="{796A8DF2-0BEF-4478-9DF5-2CDC57E213FB}">
      <dgm:prSet/>
      <dgm:spPr/>
      <dgm:t>
        <a:bodyPr/>
        <a:lstStyle/>
        <a:p>
          <a:endParaRPr lang="en-US"/>
        </a:p>
      </dgm:t>
    </dgm:pt>
    <dgm:pt modelId="{955466B8-959A-4F1D-8376-7DABB46A1F39}">
      <dgm:prSet phldrT="[Text]" custT="1"/>
      <dgm:spPr/>
      <dgm:t>
        <a:bodyPr/>
        <a:lstStyle/>
        <a:p>
          <a:r>
            <a:rPr lang="en-US" sz="1600" dirty="0"/>
            <a:t>Literature Survey</a:t>
          </a:r>
        </a:p>
      </dgm:t>
    </dgm:pt>
    <dgm:pt modelId="{C64C35A7-F9A0-48AC-95AD-FC42FF0EF3BC}" type="parTrans" cxnId="{40BB0354-071A-428A-9CE8-320D027F3272}">
      <dgm:prSet/>
      <dgm:spPr/>
      <dgm:t>
        <a:bodyPr/>
        <a:lstStyle/>
        <a:p>
          <a:endParaRPr lang="en-US"/>
        </a:p>
      </dgm:t>
    </dgm:pt>
    <dgm:pt modelId="{92AA3223-5479-4BAC-A4E2-01FC160AFDA8}" type="sibTrans" cxnId="{40BB0354-071A-428A-9CE8-320D027F3272}">
      <dgm:prSet/>
      <dgm:spPr/>
      <dgm:t>
        <a:bodyPr/>
        <a:lstStyle/>
        <a:p>
          <a:endParaRPr lang="en-US"/>
        </a:p>
      </dgm:t>
    </dgm:pt>
    <dgm:pt modelId="{51A0CD29-1370-4D48-9134-C5253556A73D}">
      <dgm:prSet phldrT="[Text]" custT="1"/>
      <dgm:spPr/>
      <dgm:t>
        <a:bodyPr/>
        <a:lstStyle/>
        <a:p>
          <a:r>
            <a:rPr lang="en-US" sz="2400" dirty="0"/>
            <a:t>Week 2</a:t>
          </a:r>
        </a:p>
      </dgm:t>
    </dgm:pt>
    <dgm:pt modelId="{87142531-B7A6-49BC-AE6B-AA6A825DD993}" type="parTrans" cxnId="{BE5D07A8-2797-4017-9BC1-8161D97104BD}">
      <dgm:prSet/>
      <dgm:spPr/>
      <dgm:t>
        <a:bodyPr/>
        <a:lstStyle/>
        <a:p>
          <a:endParaRPr lang="en-US"/>
        </a:p>
      </dgm:t>
    </dgm:pt>
    <dgm:pt modelId="{16CAFC43-DC32-429A-931D-1FB96DEB3A5F}" type="sibTrans" cxnId="{BE5D07A8-2797-4017-9BC1-8161D97104BD}">
      <dgm:prSet/>
      <dgm:spPr/>
      <dgm:t>
        <a:bodyPr/>
        <a:lstStyle/>
        <a:p>
          <a:endParaRPr lang="en-US"/>
        </a:p>
      </dgm:t>
    </dgm:pt>
    <dgm:pt modelId="{7D0231B9-1337-4E62-A22A-924203A7D2E0}">
      <dgm:prSet phldrT="[Text]" custT="1"/>
      <dgm:spPr/>
      <dgm:t>
        <a:bodyPr/>
        <a:lstStyle/>
        <a:p>
          <a:r>
            <a:rPr lang="en-US" sz="1600" dirty="0"/>
            <a:t>Understand working of Transducer and HC-SR04</a:t>
          </a:r>
        </a:p>
      </dgm:t>
    </dgm:pt>
    <dgm:pt modelId="{DD87ED5E-5383-45C6-A7A1-E02EC9C0E61B}" type="parTrans" cxnId="{FDBEA9B8-5C7D-4653-B441-604140951F1C}">
      <dgm:prSet/>
      <dgm:spPr/>
      <dgm:t>
        <a:bodyPr/>
        <a:lstStyle/>
        <a:p>
          <a:endParaRPr lang="en-US"/>
        </a:p>
      </dgm:t>
    </dgm:pt>
    <dgm:pt modelId="{02DEAE75-84B8-4155-997C-098FAD242B5C}" type="sibTrans" cxnId="{FDBEA9B8-5C7D-4653-B441-604140951F1C}">
      <dgm:prSet/>
      <dgm:spPr/>
      <dgm:t>
        <a:bodyPr/>
        <a:lstStyle/>
        <a:p>
          <a:endParaRPr lang="en-US"/>
        </a:p>
      </dgm:t>
    </dgm:pt>
    <dgm:pt modelId="{C82253A9-7C0D-4FE4-9C27-86F097188BA4}">
      <dgm:prSet phldrT="[Text]" custT="1"/>
      <dgm:spPr/>
      <dgm:t>
        <a:bodyPr/>
        <a:lstStyle/>
        <a:p>
          <a:r>
            <a:rPr lang="en-US" sz="2400" dirty="0"/>
            <a:t>Week 3</a:t>
          </a:r>
        </a:p>
      </dgm:t>
    </dgm:pt>
    <dgm:pt modelId="{2896051D-1D78-4069-BA0E-2BEA870D138F}" type="parTrans" cxnId="{403FCF87-503C-49AB-A7A4-3944F53B741D}">
      <dgm:prSet/>
      <dgm:spPr/>
      <dgm:t>
        <a:bodyPr/>
        <a:lstStyle/>
        <a:p>
          <a:endParaRPr lang="en-US"/>
        </a:p>
      </dgm:t>
    </dgm:pt>
    <dgm:pt modelId="{3B1E437D-6DEC-487F-93D0-D99AEADD87A7}" type="sibTrans" cxnId="{403FCF87-503C-49AB-A7A4-3944F53B741D}">
      <dgm:prSet/>
      <dgm:spPr/>
      <dgm:t>
        <a:bodyPr/>
        <a:lstStyle/>
        <a:p>
          <a:endParaRPr lang="en-US"/>
        </a:p>
      </dgm:t>
    </dgm:pt>
    <dgm:pt modelId="{E0DE3767-2FE3-4F3A-B84B-C83EAC5C48BE}">
      <dgm:prSet phldrT="[Text]" custT="1"/>
      <dgm:spPr/>
      <dgm:t>
        <a:bodyPr/>
        <a:lstStyle/>
        <a:p>
          <a:r>
            <a:rPr lang="en-US" sz="1600" dirty="0"/>
            <a:t>Design and simulation of Transmitter circuit #1</a:t>
          </a:r>
        </a:p>
      </dgm:t>
    </dgm:pt>
    <dgm:pt modelId="{EA3B8FCC-FACF-4652-BF15-891A577204A7}" type="parTrans" cxnId="{F2946F11-AC33-4A25-8B8F-EE6309121CBB}">
      <dgm:prSet/>
      <dgm:spPr/>
      <dgm:t>
        <a:bodyPr/>
        <a:lstStyle/>
        <a:p>
          <a:endParaRPr lang="en-US"/>
        </a:p>
      </dgm:t>
    </dgm:pt>
    <dgm:pt modelId="{0999294C-0B01-4485-A44D-A3635D42C375}" type="sibTrans" cxnId="{F2946F11-AC33-4A25-8B8F-EE6309121CBB}">
      <dgm:prSet/>
      <dgm:spPr/>
      <dgm:t>
        <a:bodyPr/>
        <a:lstStyle/>
        <a:p>
          <a:endParaRPr lang="en-US"/>
        </a:p>
      </dgm:t>
    </dgm:pt>
    <dgm:pt modelId="{096937C8-9642-4830-82D2-E88F43DD7821}">
      <dgm:prSet custT="1"/>
      <dgm:spPr/>
      <dgm:t>
        <a:bodyPr/>
        <a:lstStyle/>
        <a:p>
          <a:r>
            <a:rPr lang="en-US" sz="2400" dirty="0"/>
            <a:t>Week 4</a:t>
          </a:r>
        </a:p>
      </dgm:t>
    </dgm:pt>
    <dgm:pt modelId="{96072337-7D33-4ACC-A271-72F9BBC253E3}" type="parTrans" cxnId="{7B58238B-F5D0-47A5-B6FF-B9C4ECC7968D}">
      <dgm:prSet/>
      <dgm:spPr/>
      <dgm:t>
        <a:bodyPr/>
        <a:lstStyle/>
        <a:p>
          <a:endParaRPr lang="en-US"/>
        </a:p>
      </dgm:t>
    </dgm:pt>
    <dgm:pt modelId="{30C8961A-8128-4508-A5CF-5FB1FFD5BE68}" type="sibTrans" cxnId="{7B58238B-F5D0-47A5-B6FF-B9C4ECC7968D}">
      <dgm:prSet/>
      <dgm:spPr/>
      <dgm:t>
        <a:bodyPr/>
        <a:lstStyle/>
        <a:p>
          <a:endParaRPr lang="en-US"/>
        </a:p>
      </dgm:t>
    </dgm:pt>
    <dgm:pt modelId="{1E6FEDBA-0459-4FD8-B0E3-930B50996A14}">
      <dgm:prSet custT="1"/>
      <dgm:spPr/>
      <dgm:t>
        <a:bodyPr/>
        <a:lstStyle/>
        <a:p>
          <a:r>
            <a:rPr lang="en-US" sz="2400" dirty="0"/>
            <a:t>Week 5</a:t>
          </a:r>
        </a:p>
      </dgm:t>
    </dgm:pt>
    <dgm:pt modelId="{ECBA046C-6B2E-4C03-998D-87B8F5193227}" type="parTrans" cxnId="{677EDA86-B6D0-43C7-AB6B-C0D052C1D8ED}">
      <dgm:prSet/>
      <dgm:spPr/>
      <dgm:t>
        <a:bodyPr/>
        <a:lstStyle/>
        <a:p>
          <a:endParaRPr lang="en-US"/>
        </a:p>
      </dgm:t>
    </dgm:pt>
    <dgm:pt modelId="{157653BB-B07B-4623-9CBB-39D7171E5232}" type="sibTrans" cxnId="{677EDA86-B6D0-43C7-AB6B-C0D052C1D8ED}">
      <dgm:prSet/>
      <dgm:spPr/>
      <dgm:t>
        <a:bodyPr/>
        <a:lstStyle/>
        <a:p>
          <a:endParaRPr lang="en-US"/>
        </a:p>
      </dgm:t>
    </dgm:pt>
    <dgm:pt modelId="{2DA89F1B-5698-4FD4-BC50-EBF756815042}">
      <dgm:prSet custT="1"/>
      <dgm:spPr/>
      <dgm:t>
        <a:bodyPr/>
        <a:lstStyle/>
        <a:p>
          <a:r>
            <a:rPr lang="en-US" sz="1600" dirty="0"/>
            <a:t>Design and simulation of Transmitter circuit #2</a:t>
          </a:r>
        </a:p>
      </dgm:t>
    </dgm:pt>
    <dgm:pt modelId="{367279F5-C4AF-45EF-8E38-33CB3739FAA2}" type="parTrans" cxnId="{A603365B-87A7-485B-B305-091E8C8BDBEC}">
      <dgm:prSet/>
      <dgm:spPr/>
      <dgm:t>
        <a:bodyPr/>
        <a:lstStyle/>
        <a:p>
          <a:endParaRPr lang="en-US"/>
        </a:p>
      </dgm:t>
    </dgm:pt>
    <dgm:pt modelId="{570F3C03-05BA-4957-91C0-235F3B10CCAE}" type="sibTrans" cxnId="{A603365B-87A7-485B-B305-091E8C8BDBEC}">
      <dgm:prSet/>
      <dgm:spPr/>
      <dgm:t>
        <a:bodyPr/>
        <a:lstStyle/>
        <a:p>
          <a:endParaRPr lang="en-US"/>
        </a:p>
      </dgm:t>
    </dgm:pt>
    <dgm:pt modelId="{63093111-CC8D-44CA-8514-E46C404C98A6}">
      <dgm:prSet custT="1"/>
      <dgm:spPr/>
      <dgm:t>
        <a:bodyPr/>
        <a:lstStyle/>
        <a:p>
          <a:r>
            <a:rPr lang="en-US" sz="1500" dirty="0"/>
            <a:t>Design and simulation of multiple receiver circuit</a:t>
          </a:r>
        </a:p>
      </dgm:t>
    </dgm:pt>
    <dgm:pt modelId="{50478DD4-64F7-40EE-8497-3C19CE811650}" type="parTrans" cxnId="{02D28C58-E148-449E-A7C8-AE8CCB28D004}">
      <dgm:prSet/>
      <dgm:spPr/>
      <dgm:t>
        <a:bodyPr/>
        <a:lstStyle/>
        <a:p>
          <a:endParaRPr lang="en-US"/>
        </a:p>
      </dgm:t>
    </dgm:pt>
    <dgm:pt modelId="{7226188D-28C7-4793-ABF6-4A16D8E1DD95}" type="sibTrans" cxnId="{02D28C58-E148-449E-A7C8-AE8CCB28D004}">
      <dgm:prSet/>
      <dgm:spPr/>
      <dgm:t>
        <a:bodyPr/>
        <a:lstStyle/>
        <a:p>
          <a:endParaRPr lang="en-US"/>
        </a:p>
      </dgm:t>
    </dgm:pt>
    <dgm:pt modelId="{5B4E9772-EF16-48FA-BF52-83630E6A4049}">
      <dgm:prSet custT="1"/>
      <dgm:spPr/>
      <dgm:t>
        <a:bodyPr/>
        <a:lstStyle/>
        <a:p>
          <a:r>
            <a:rPr lang="en-US" sz="2400" dirty="0"/>
            <a:t>Week 6</a:t>
          </a:r>
        </a:p>
      </dgm:t>
    </dgm:pt>
    <dgm:pt modelId="{12F4C7C7-2F27-4D07-9774-3134DB51A86D}" type="parTrans" cxnId="{30BE7530-219A-424C-9DC4-6567F1FA031E}">
      <dgm:prSet/>
      <dgm:spPr/>
      <dgm:t>
        <a:bodyPr/>
        <a:lstStyle/>
        <a:p>
          <a:endParaRPr lang="en-US"/>
        </a:p>
      </dgm:t>
    </dgm:pt>
    <dgm:pt modelId="{83B8BB28-DC0F-415E-830E-ABD4EF0F24E4}" type="sibTrans" cxnId="{30BE7530-219A-424C-9DC4-6567F1FA031E}">
      <dgm:prSet/>
      <dgm:spPr/>
      <dgm:t>
        <a:bodyPr/>
        <a:lstStyle/>
        <a:p>
          <a:endParaRPr lang="en-US"/>
        </a:p>
      </dgm:t>
    </dgm:pt>
    <dgm:pt modelId="{2B5C6AAB-F1F9-429B-AD8C-10020F466848}">
      <dgm:prSet/>
      <dgm:spPr/>
      <dgm:t>
        <a:bodyPr/>
        <a:lstStyle/>
        <a:p>
          <a:r>
            <a:rPr lang="en-US" dirty="0"/>
            <a:t>Building and testing the transmitter circuit</a:t>
          </a:r>
        </a:p>
      </dgm:t>
    </dgm:pt>
    <dgm:pt modelId="{12D2558E-A421-4DF6-934C-CF39D192CE34}" type="parTrans" cxnId="{1EBDF901-6F92-4FCE-8F5C-0B038BCA74D2}">
      <dgm:prSet/>
      <dgm:spPr/>
      <dgm:t>
        <a:bodyPr/>
        <a:lstStyle/>
        <a:p>
          <a:endParaRPr lang="en-US"/>
        </a:p>
      </dgm:t>
    </dgm:pt>
    <dgm:pt modelId="{0E64660D-9863-49CB-9E9C-A8000CA886EE}" type="sibTrans" cxnId="{1EBDF901-6F92-4FCE-8F5C-0B038BCA74D2}">
      <dgm:prSet/>
      <dgm:spPr/>
      <dgm:t>
        <a:bodyPr/>
        <a:lstStyle/>
        <a:p>
          <a:endParaRPr lang="en-US"/>
        </a:p>
      </dgm:t>
    </dgm:pt>
    <dgm:pt modelId="{8988EF78-1815-4953-8244-702E63114665}" type="pres">
      <dgm:prSet presAssocID="{7506FEE4-BC02-46DF-B4F3-21E147FC7D4D}" presName="Name0" presStyleCnt="0">
        <dgm:presLayoutVars>
          <dgm:dir/>
          <dgm:animLvl val="lvl"/>
          <dgm:resizeHandles val="exact"/>
        </dgm:presLayoutVars>
      </dgm:prSet>
      <dgm:spPr/>
    </dgm:pt>
    <dgm:pt modelId="{28C1E7D3-A3E5-4A41-B320-DC76BC45D8BE}" type="pres">
      <dgm:prSet presAssocID="{7506FEE4-BC02-46DF-B4F3-21E147FC7D4D}" presName="tSp" presStyleCnt="0"/>
      <dgm:spPr/>
    </dgm:pt>
    <dgm:pt modelId="{762CFE92-B227-4152-BB35-905B1267670C}" type="pres">
      <dgm:prSet presAssocID="{7506FEE4-BC02-46DF-B4F3-21E147FC7D4D}" presName="bSp" presStyleCnt="0"/>
      <dgm:spPr/>
    </dgm:pt>
    <dgm:pt modelId="{24D60A10-618D-44A4-A4B8-9B8798424D61}" type="pres">
      <dgm:prSet presAssocID="{7506FEE4-BC02-46DF-B4F3-21E147FC7D4D}" presName="process" presStyleCnt="0"/>
      <dgm:spPr/>
    </dgm:pt>
    <dgm:pt modelId="{F08C82B3-441A-41EF-9099-A5AB22559BED}" type="pres">
      <dgm:prSet presAssocID="{01ABD79D-60E8-4995-AA59-8A8B6ED93476}" presName="composite1" presStyleCnt="0"/>
      <dgm:spPr/>
    </dgm:pt>
    <dgm:pt modelId="{3D6327F8-A6B8-48F8-8052-5D464DDF231D}" type="pres">
      <dgm:prSet presAssocID="{01ABD79D-60E8-4995-AA59-8A8B6ED93476}" presName="dummyNode1" presStyleLbl="node1" presStyleIdx="0" presStyleCnt="6"/>
      <dgm:spPr/>
    </dgm:pt>
    <dgm:pt modelId="{18922BF4-22DE-4E2D-AE32-DB1A3047D679}" type="pres">
      <dgm:prSet presAssocID="{01ABD79D-60E8-4995-AA59-8A8B6ED93476}" presName="childNode1" presStyleLbl="bgAcc1" presStyleIdx="0" presStyleCnt="6">
        <dgm:presLayoutVars>
          <dgm:bulletEnabled val="1"/>
        </dgm:presLayoutVars>
      </dgm:prSet>
      <dgm:spPr/>
    </dgm:pt>
    <dgm:pt modelId="{41C68FC6-F75E-4F9A-A411-E41F3D84BB8F}" type="pres">
      <dgm:prSet presAssocID="{01ABD79D-60E8-4995-AA59-8A8B6ED93476}" presName="childNode1tx" presStyleLbl="bgAcc1" presStyleIdx="0" presStyleCnt="6">
        <dgm:presLayoutVars>
          <dgm:bulletEnabled val="1"/>
        </dgm:presLayoutVars>
      </dgm:prSet>
      <dgm:spPr/>
    </dgm:pt>
    <dgm:pt modelId="{D33717E4-DFF8-4EEB-A60D-5AA07100D2E4}" type="pres">
      <dgm:prSet presAssocID="{01ABD79D-60E8-4995-AA59-8A8B6ED93476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D27C3606-019D-48E1-A28A-B57F491432EA}" type="pres">
      <dgm:prSet presAssocID="{01ABD79D-60E8-4995-AA59-8A8B6ED93476}" presName="connSite1" presStyleCnt="0"/>
      <dgm:spPr/>
    </dgm:pt>
    <dgm:pt modelId="{D0A8BF53-0DDB-41EE-A616-AFA395505574}" type="pres">
      <dgm:prSet presAssocID="{779BADF4-8B5A-4AFD-BE66-0B3BDA08847A}" presName="Name9" presStyleLbl="sibTrans2D1" presStyleIdx="0" presStyleCnt="5"/>
      <dgm:spPr/>
    </dgm:pt>
    <dgm:pt modelId="{6D0BC9AA-6144-44C1-9D00-A77C615E6910}" type="pres">
      <dgm:prSet presAssocID="{51A0CD29-1370-4D48-9134-C5253556A73D}" presName="composite2" presStyleCnt="0"/>
      <dgm:spPr/>
    </dgm:pt>
    <dgm:pt modelId="{2DB4573F-A722-47FC-933E-29D263D99382}" type="pres">
      <dgm:prSet presAssocID="{51A0CD29-1370-4D48-9134-C5253556A73D}" presName="dummyNode2" presStyleLbl="node1" presStyleIdx="0" presStyleCnt="6"/>
      <dgm:spPr/>
    </dgm:pt>
    <dgm:pt modelId="{F442E7D3-0F9B-48AE-8601-02C4D0ADA5B9}" type="pres">
      <dgm:prSet presAssocID="{51A0CD29-1370-4D48-9134-C5253556A73D}" presName="childNode2" presStyleLbl="bgAcc1" presStyleIdx="1" presStyleCnt="6">
        <dgm:presLayoutVars>
          <dgm:bulletEnabled val="1"/>
        </dgm:presLayoutVars>
      </dgm:prSet>
      <dgm:spPr/>
    </dgm:pt>
    <dgm:pt modelId="{C5E0E359-1F0E-4AF5-9EB8-2E0DD628DD44}" type="pres">
      <dgm:prSet presAssocID="{51A0CD29-1370-4D48-9134-C5253556A73D}" presName="childNode2tx" presStyleLbl="bgAcc1" presStyleIdx="1" presStyleCnt="6">
        <dgm:presLayoutVars>
          <dgm:bulletEnabled val="1"/>
        </dgm:presLayoutVars>
      </dgm:prSet>
      <dgm:spPr/>
    </dgm:pt>
    <dgm:pt modelId="{4107C0E3-5D30-4EA6-A7BA-C6876186AB64}" type="pres">
      <dgm:prSet presAssocID="{51A0CD29-1370-4D48-9134-C5253556A73D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ECBE1425-1B4D-4E7A-8655-C05DB5E1E39D}" type="pres">
      <dgm:prSet presAssocID="{51A0CD29-1370-4D48-9134-C5253556A73D}" presName="connSite2" presStyleCnt="0"/>
      <dgm:spPr/>
    </dgm:pt>
    <dgm:pt modelId="{551BC6C6-4E22-4908-990D-7C19B323CE8D}" type="pres">
      <dgm:prSet presAssocID="{16CAFC43-DC32-429A-931D-1FB96DEB3A5F}" presName="Name18" presStyleLbl="sibTrans2D1" presStyleIdx="1" presStyleCnt="5"/>
      <dgm:spPr/>
    </dgm:pt>
    <dgm:pt modelId="{DA234587-0D2C-4E26-94B3-1D3A02257935}" type="pres">
      <dgm:prSet presAssocID="{C82253A9-7C0D-4FE4-9C27-86F097188BA4}" presName="composite1" presStyleCnt="0"/>
      <dgm:spPr/>
    </dgm:pt>
    <dgm:pt modelId="{DE606AD1-34F6-4EAD-AF7F-DD257E3CB20C}" type="pres">
      <dgm:prSet presAssocID="{C82253A9-7C0D-4FE4-9C27-86F097188BA4}" presName="dummyNode1" presStyleLbl="node1" presStyleIdx="1" presStyleCnt="6"/>
      <dgm:spPr/>
    </dgm:pt>
    <dgm:pt modelId="{BCEB7867-0A42-42CD-8808-22F9B7B9E350}" type="pres">
      <dgm:prSet presAssocID="{C82253A9-7C0D-4FE4-9C27-86F097188BA4}" presName="childNode1" presStyleLbl="bgAcc1" presStyleIdx="2" presStyleCnt="6">
        <dgm:presLayoutVars>
          <dgm:bulletEnabled val="1"/>
        </dgm:presLayoutVars>
      </dgm:prSet>
      <dgm:spPr/>
    </dgm:pt>
    <dgm:pt modelId="{8918B5ED-70C7-4623-B4E8-AA0D71A39087}" type="pres">
      <dgm:prSet presAssocID="{C82253A9-7C0D-4FE4-9C27-86F097188BA4}" presName="childNode1tx" presStyleLbl="bgAcc1" presStyleIdx="2" presStyleCnt="6">
        <dgm:presLayoutVars>
          <dgm:bulletEnabled val="1"/>
        </dgm:presLayoutVars>
      </dgm:prSet>
      <dgm:spPr/>
    </dgm:pt>
    <dgm:pt modelId="{5DBEE420-0049-4477-A3F5-0460C5AF3AF3}" type="pres">
      <dgm:prSet presAssocID="{C82253A9-7C0D-4FE4-9C27-86F097188BA4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95859F67-D197-4E14-8162-9BFA9830B704}" type="pres">
      <dgm:prSet presAssocID="{C82253A9-7C0D-4FE4-9C27-86F097188BA4}" presName="connSite1" presStyleCnt="0"/>
      <dgm:spPr/>
    </dgm:pt>
    <dgm:pt modelId="{489F90B0-58B9-4E69-A049-172B7F4C706C}" type="pres">
      <dgm:prSet presAssocID="{3B1E437D-6DEC-487F-93D0-D99AEADD87A7}" presName="Name9" presStyleLbl="sibTrans2D1" presStyleIdx="2" presStyleCnt="5"/>
      <dgm:spPr/>
    </dgm:pt>
    <dgm:pt modelId="{7FAC16C6-4DA4-4E98-82BD-1CFB3D6E9283}" type="pres">
      <dgm:prSet presAssocID="{096937C8-9642-4830-82D2-E88F43DD7821}" presName="composite2" presStyleCnt="0"/>
      <dgm:spPr/>
    </dgm:pt>
    <dgm:pt modelId="{15A4236C-4233-4C15-B34A-465EAA3094E8}" type="pres">
      <dgm:prSet presAssocID="{096937C8-9642-4830-82D2-E88F43DD7821}" presName="dummyNode2" presStyleLbl="node1" presStyleIdx="2" presStyleCnt="6"/>
      <dgm:spPr/>
    </dgm:pt>
    <dgm:pt modelId="{9896BA27-B0C3-4B0D-AA84-44974D8BC261}" type="pres">
      <dgm:prSet presAssocID="{096937C8-9642-4830-82D2-E88F43DD7821}" presName="childNode2" presStyleLbl="bgAcc1" presStyleIdx="3" presStyleCnt="6">
        <dgm:presLayoutVars>
          <dgm:bulletEnabled val="1"/>
        </dgm:presLayoutVars>
      </dgm:prSet>
      <dgm:spPr/>
    </dgm:pt>
    <dgm:pt modelId="{8C202187-6724-4445-8C34-92990D72BBEE}" type="pres">
      <dgm:prSet presAssocID="{096937C8-9642-4830-82D2-E88F43DD7821}" presName="childNode2tx" presStyleLbl="bgAcc1" presStyleIdx="3" presStyleCnt="6">
        <dgm:presLayoutVars>
          <dgm:bulletEnabled val="1"/>
        </dgm:presLayoutVars>
      </dgm:prSet>
      <dgm:spPr/>
    </dgm:pt>
    <dgm:pt modelId="{A4FC95A9-5B90-47D8-9828-4CDFE136DFB6}" type="pres">
      <dgm:prSet presAssocID="{096937C8-9642-4830-82D2-E88F43DD7821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69C01601-3E2A-45D3-A567-F98605E68B8C}" type="pres">
      <dgm:prSet presAssocID="{096937C8-9642-4830-82D2-E88F43DD7821}" presName="connSite2" presStyleCnt="0"/>
      <dgm:spPr/>
    </dgm:pt>
    <dgm:pt modelId="{732C0B93-C712-44BD-A66A-7FD7AABC0C6A}" type="pres">
      <dgm:prSet presAssocID="{30C8961A-8128-4508-A5CF-5FB1FFD5BE68}" presName="Name18" presStyleLbl="sibTrans2D1" presStyleIdx="3" presStyleCnt="5"/>
      <dgm:spPr/>
    </dgm:pt>
    <dgm:pt modelId="{DB908C93-7B73-4652-A7EB-A6FF5E7EA4AE}" type="pres">
      <dgm:prSet presAssocID="{1E6FEDBA-0459-4FD8-B0E3-930B50996A14}" presName="composite1" presStyleCnt="0"/>
      <dgm:spPr/>
    </dgm:pt>
    <dgm:pt modelId="{17D941C4-6955-40F4-A517-D9C8F667D9BC}" type="pres">
      <dgm:prSet presAssocID="{1E6FEDBA-0459-4FD8-B0E3-930B50996A14}" presName="dummyNode1" presStyleLbl="node1" presStyleIdx="3" presStyleCnt="6"/>
      <dgm:spPr/>
    </dgm:pt>
    <dgm:pt modelId="{7561B72B-4BE4-4736-846E-457B98E4E130}" type="pres">
      <dgm:prSet presAssocID="{1E6FEDBA-0459-4FD8-B0E3-930B50996A14}" presName="childNode1" presStyleLbl="bgAcc1" presStyleIdx="4" presStyleCnt="6">
        <dgm:presLayoutVars>
          <dgm:bulletEnabled val="1"/>
        </dgm:presLayoutVars>
      </dgm:prSet>
      <dgm:spPr/>
    </dgm:pt>
    <dgm:pt modelId="{3AFC66AD-3258-4154-901C-4F66E54FCB9C}" type="pres">
      <dgm:prSet presAssocID="{1E6FEDBA-0459-4FD8-B0E3-930B50996A14}" presName="childNode1tx" presStyleLbl="bgAcc1" presStyleIdx="4" presStyleCnt="6">
        <dgm:presLayoutVars>
          <dgm:bulletEnabled val="1"/>
        </dgm:presLayoutVars>
      </dgm:prSet>
      <dgm:spPr/>
    </dgm:pt>
    <dgm:pt modelId="{E9FB5A28-0EFD-4E67-A602-2427758600C8}" type="pres">
      <dgm:prSet presAssocID="{1E6FEDBA-0459-4FD8-B0E3-930B50996A14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6F2E7BBA-AE1A-468A-B8D7-B553044970AD}" type="pres">
      <dgm:prSet presAssocID="{1E6FEDBA-0459-4FD8-B0E3-930B50996A14}" presName="connSite1" presStyleCnt="0"/>
      <dgm:spPr/>
    </dgm:pt>
    <dgm:pt modelId="{8145D983-DC17-44F9-B084-D15F619984D4}" type="pres">
      <dgm:prSet presAssocID="{157653BB-B07B-4623-9CBB-39D7171E5232}" presName="Name9" presStyleLbl="sibTrans2D1" presStyleIdx="4" presStyleCnt="5"/>
      <dgm:spPr/>
    </dgm:pt>
    <dgm:pt modelId="{5A83B620-5384-49B4-908C-7A500073D3B8}" type="pres">
      <dgm:prSet presAssocID="{5B4E9772-EF16-48FA-BF52-83630E6A4049}" presName="composite2" presStyleCnt="0"/>
      <dgm:spPr/>
    </dgm:pt>
    <dgm:pt modelId="{D40C1214-73D0-439C-9645-E7F25A1B113C}" type="pres">
      <dgm:prSet presAssocID="{5B4E9772-EF16-48FA-BF52-83630E6A4049}" presName="dummyNode2" presStyleLbl="node1" presStyleIdx="4" presStyleCnt="6"/>
      <dgm:spPr/>
    </dgm:pt>
    <dgm:pt modelId="{8482FEA0-17FA-4F20-897C-182855EA23C1}" type="pres">
      <dgm:prSet presAssocID="{5B4E9772-EF16-48FA-BF52-83630E6A4049}" presName="childNode2" presStyleLbl="bgAcc1" presStyleIdx="5" presStyleCnt="6">
        <dgm:presLayoutVars>
          <dgm:bulletEnabled val="1"/>
        </dgm:presLayoutVars>
      </dgm:prSet>
      <dgm:spPr/>
    </dgm:pt>
    <dgm:pt modelId="{CBCEE91A-4303-4713-B292-8BC2582E0109}" type="pres">
      <dgm:prSet presAssocID="{5B4E9772-EF16-48FA-BF52-83630E6A4049}" presName="childNode2tx" presStyleLbl="bgAcc1" presStyleIdx="5" presStyleCnt="6">
        <dgm:presLayoutVars>
          <dgm:bulletEnabled val="1"/>
        </dgm:presLayoutVars>
      </dgm:prSet>
      <dgm:spPr/>
    </dgm:pt>
    <dgm:pt modelId="{D0FE96F1-C749-418F-94E8-AA9077EDDF25}" type="pres">
      <dgm:prSet presAssocID="{5B4E9772-EF16-48FA-BF52-83630E6A4049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56564632-F2B8-407B-A106-2E8E81F2E0B8}" type="pres">
      <dgm:prSet presAssocID="{5B4E9772-EF16-48FA-BF52-83630E6A4049}" presName="connSite2" presStyleCnt="0"/>
      <dgm:spPr/>
    </dgm:pt>
  </dgm:ptLst>
  <dgm:cxnLst>
    <dgm:cxn modelId="{8F370400-D0FF-4ABC-B0FC-5833CCB108FE}" type="presOf" srcId="{096937C8-9642-4830-82D2-E88F43DD7821}" destId="{A4FC95A9-5B90-47D8-9828-4CDFE136DFB6}" srcOrd="0" destOrd="0" presId="urn:microsoft.com/office/officeart/2005/8/layout/hProcess4"/>
    <dgm:cxn modelId="{1EBDF901-6F92-4FCE-8F5C-0B038BCA74D2}" srcId="{5B4E9772-EF16-48FA-BF52-83630E6A4049}" destId="{2B5C6AAB-F1F9-429B-AD8C-10020F466848}" srcOrd="0" destOrd="0" parTransId="{12D2558E-A421-4DF6-934C-CF39D192CE34}" sibTransId="{0E64660D-9863-49CB-9E9C-A8000CA886EE}"/>
    <dgm:cxn modelId="{20A4DD0A-1611-4D38-8EFC-6010B5C27296}" type="presOf" srcId="{7D0231B9-1337-4E62-A22A-924203A7D2E0}" destId="{F442E7D3-0F9B-48AE-8601-02C4D0ADA5B9}" srcOrd="0" destOrd="0" presId="urn:microsoft.com/office/officeart/2005/8/layout/hProcess4"/>
    <dgm:cxn modelId="{F2946F11-AC33-4A25-8B8F-EE6309121CBB}" srcId="{C82253A9-7C0D-4FE4-9C27-86F097188BA4}" destId="{E0DE3767-2FE3-4F3A-B84B-C83EAC5C48BE}" srcOrd="0" destOrd="0" parTransId="{EA3B8FCC-FACF-4652-BF15-891A577204A7}" sibTransId="{0999294C-0B01-4485-A44D-A3635D42C375}"/>
    <dgm:cxn modelId="{11171F25-DA87-42D1-9A33-39EE65A4F6E2}" type="presOf" srcId="{2B5C6AAB-F1F9-429B-AD8C-10020F466848}" destId="{8482FEA0-17FA-4F20-897C-182855EA23C1}" srcOrd="0" destOrd="0" presId="urn:microsoft.com/office/officeart/2005/8/layout/hProcess4"/>
    <dgm:cxn modelId="{35895525-A3E9-4ACC-A8BC-AF7A51037ECE}" type="presOf" srcId="{C82253A9-7C0D-4FE4-9C27-86F097188BA4}" destId="{5DBEE420-0049-4477-A3F5-0460C5AF3AF3}" srcOrd="0" destOrd="0" presId="urn:microsoft.com/office/officeart/2005/8/layout/hProcess4"/>
    <dgm:cxn modelId="{9C5DDA2D-8388-469E-877B-0851DD87F48D}" type="presOf" srcId="{51A0CD29-1370-4D48-9134-C5253556A73D}" destId="{4107C0E3-5D30-4EA6-A7BA-C6876186AB64}" srcOrd="0" destOrd="0" presId="urn:microsoft.com/office/officeart/2005/8/layout/hProcess4"/>
    <dgm:cxn modelId="{30BE7530-219A-424C-9DC4-6567F1FA031E}" srcId="{7506FEE4-BC02-46DF-B4F3-21E147FC7D4D}" destId="{5B4E9772-EF16-48FA-BF52-83630E6A4049}" srcOrd="5" destOrd="0" parTransId="{12F4C7C7-2F27-4D07-9774-3134DB51A86D}" sibTransId="{83B8BB28-DC0F-415E-830E-ABD4EF0F24E4}"/>
    <dgm:cxn modelId="{500D903C-11EB-4C38-BDB5-F797115E3A61}" type="presOf" srcId="{16CAFC43-DC32-429A-931D-1FB96DEB3A5F}" destId="{551BC6C6-4E22-4908-990D-7C19B323CE8D}" srcOrd="0" destOrd="0" presId="urn:microsoft.com/office/officeart/2005/8/layout/hProcess4"/>
    <dgm:cxn modelId="{D3665840-AA1D-4118-89A2-AF91FF574FF1}" type="presOf" srcId="{955466B8-959A-4F1D-8376-7DABB46A1F39}" destId="{18922BF4-22DE-4E2D-AE32-DB1A3047D679}" srcOrd="0" destOrd="0" presId="urn:microsoft.com/office/officeart/2005/8/layout/hProcess4"/>
    <dgm:cxn modelId="{EEE4D240-720C-4198-AA6E-FE68CE075BDE}" type="presOf" srcId="{5B4E9772-EF16-48FA-BF52-83630E6A4049}" destId="{D0FE96F1-C749-418F-94E8-AA9077EDDF25}" srcOrd="0" destOrd="0" presId="urn:microsoft.com/office/officeart/2005/8/layout/hProcess4"/>
    <dgm:cxn modelId="{A603365B-87A7-485B-B305-091E8C8BDBEC}" srcId="{096937C8-9642-4830-82D2-E88F43DD7821}" destId="{2DA89F1B-5698-4FD4-BC50-EBF756815042}" srcOrd="0" destOrd="0" parTransId="{367279F5-C4AF-45EF-8E38-33CB3739FAA2}" sibTransId="{570F3C03-05BA-4957-91C0-235F3B10CCAE}"/>
    <dgm:cxn modelId="{00CBBD60-92B6-42B9-82A4-A5CCD13F1462}" type="presOf" srcId="{779BADF4-8B5A-4AFD-BE66-0B3BDA08847A}" destId="{D0A8BF53-0DDB-41EE-A616-AFA395505574}" srcOrd="0" destOrd="0" presId="urn:microsoft.com/office/officeart/2005/8/layout/hProcess4"/>
    <dgm:cxn modelId="{64BDCC4F-C406-4A58-BFC8-4269B3E3136C}" type="presOf" srcId="{7506FEE4-BC02-46DF-B4F3-21E147FC7D4D}" destId="{8988EF78-1815-4953-8244-702E63114665}" srcOrd="0" destOrd="0" presId="urn:microsoft.com/office/officeart/2005/8/layout/hProcess4"/>
    <dgm:cxn modelId="{B17B8751-4771-4D64-8CF3-BB89DB39B918}" type="presOf" srcId="{2DA89F1B-5698-4FD4-BC50-EBF756815042}" destId="{8C202187-6724-4445-8C34-92990D72BBEE}" srcOrd="1" destOrd="0" presId="urn:microsoft.com/office/officeart/2005/8/layout/hProcess4"/>
    <dgm:cxn modelId="{40BB0354-071A-428A-9CE8-320D027F3272}" srcId="{01ABD79D-60E8-4995-AA59-8A8B6ED93476}" destId="{955466B8-959A-4F1D-8376-7DABB46A1F39}" srcOrd="0" destOrd="0" parTransId="{C64C35A7-F9A0-48AC-95AD-FC42FF0EF3BC}" sibTransId="{92AA3223-5479-4BAC-A4E2-01FC160AFDA8}"/>
    <dgm:cxn modelId="{E99B2955-569C-4567-BC55-3FAD5406FB93}" type="presOf" srcId="{2B5C6AAB-F1F9-429B-AD8C-10020F466848}" destId="{CBCEE91A-4303-4713-B292-8BC2582E0109}" srcOrd="1" destOrd="0" presId="urn:microsoft.com/office/officeart/2005/8/layout/hProcess4"/>
    <dgm:cxn modelId="{02D28C58-E148-449E-A7C8-AE8CCB28D004}" srcId="{1E6FEDBA-0459-4FD8-B0E3-930B50996A14}" destId="{63093111-CC8D-44CA-8514-E46C404C98A6}" srcOrd="0" destOrd="0" parTransId="{50478DD4-64F7-40EE-8497-3C19CE811650}" sibTransId="{7226188D-28C7-4793-ABF6-4A16D8E1DD95}"/>
    <dgm:cxn modelId="{677EDA86-B6D0-43C7-AB6B-C0D052C1D8ED}" srcId="{7506FEE4-BC02-46DF-B4F3-21E147FC7D4D}" destId="{1E6FEDBA-0459-4FD8-B0E3-930B50996A14}" srcOrd="4" destOrd="0" parTransId="{ECBA046C-6B2E-4C03-998D-87B8F5193227}" sibTransId="{157653BB-B07B-4623-9CBB-39D7171E5232}"/>
    <dgm:cxn modelId="{403FCF87-503C-49AB-A7A4-3944F53B741D}" srcId="{7506FEE4-BC02-46DF-B4F3-21E147FC7D4D}" destId="{C82253A9-7C0D-4FE4-9C27-86F097188BA4}" srcOrd="2" destOrd="0" parTransId="{2896051D-1D78-4069-BA0E-2BEA870D138F}" sibTransId="{3B1E437D-6DEC-487F-93D0-D99AEADD87A7}"/>
    <dgm:cxn modelId="{7B58238B-F5D0-47A5-B6FF-B9C4ECC7968D}" srcId="{7506FEE4-BC02-46DF-B4F3-21E147FC7D4D}" destId="{096937C8-9642-4830-82D2-E88F43DD7821}" srcOrd="3" destOrd="0" parTransId="{96072337-7D33-4ACC-A271-72F9BBC253E3}" sibTransId="{30C8961A-8128-4508-A5CF-5FB1FFD5BE68}"/>
    <dgm:cxn modelId="{E438C093-003F-4291-A24F-43E8E0BB5614}" type="presOf" srcId="{7D0231B9-1337-4E62-A22A-924203A7D2E0}" destId="{C5E0E359-1F0E-4AF5-9EB8-2E0DD628DD44}" srcOrd="1" destOrd="0" presId="urn:microsoft.com/office/officeart/2005/8/layout/hProcess4"/>
    <dgm:cxn modelId="{10996EA2-AE89-448F-BA00-9E852CCA37DA}" type="presOf" srcId="{E0DE3767-2FE3-4F3A-B84B-C83EAC5C48BE}" destId="{BCEB7867-0A42-42CD-8808-22F9B7B9E350}" srcOrd="0" destOrd="0" presId="urn:microsoft.com/office/officeart/2005/8/layout/hProcess4"/>
    <dgm:cxn modelId="{D4E016A4-EDBF-4543-8296-93B80F4EB331}" type="presOf" srcId="{157653BB-B07B-4623-9CBB-39D7171E5232}" destId="{8145D983-DC17-44F9-B084-D15F619984D4}" srcOrd="0" destOrd="0" presId="urn:microsoft.com/office/officeart/2005/8/layout/hProcess4"/>
    <dgm:cxn modelId="{BE5D07A8-2797-4017-9BC1-8161D97104BD}" srcId="{7506FEE4-BC02-46DF-B4F3-21E147FC7D4D}" destId="{51A0CD29-1370-4D48-9134-C5253556A73D}" srcOrd="1" destOrd="0" parTransId="{87142531-B7A6-49BC-AE6B-AA6A825DD993}" sibTransId="{16CAFC43-DC32-429A-931D-1FB96DEB3A5F}"/>
    <dgm:cxn modelId="{FDBEA9B8-5C7D-4653-B441-604140951F1C}" srcId="{51A0CD29-1370-4D48-9134-C5253556A73D}" destId="{7D0231B9-1337-4E62-A22A-924203A7D2E0}" srcOrd="0" destOrd="0" parTransId="{DD87ED5E-5383-45C6-A7A1-E02EC9C0E61B}" sibTransId="{02DEAE75-84B8-4155-997C-098FAD242B5C}"/>
    <dgm:cxn modelId="{8824CABA-9048-4344-A675-1E9A70081517}" type="presOf" srcId="{30C8961A-8128-4508-A5CF-5FB1FFD5BE68}" destId="{732C0B93-C712-44BD-A66A-7FD7AABC0C6A}" srcOrd="0" destOrd="0" presId="urn:microsoft.com/office/officeart/2005/8/layout/hProcess4"/>
    <dgm:cxn modelId="{96BC3AC9-FF41-4695-B66B-8FD0F7F37DEF}" type="presOf" srcId="{63093111-CC8D-44CA-8514-E46C404C98A6}" destId="{7561B72B-4BE4-4736-846E-457B98E4E130}" srcOrd="0" destOrd="0" presId="urn:microsoft.com/office/officeart/2005/8/layout/hProcess4"/>
    <dgm:cxn modelId="{2A5BD4D0-8253-4C08-A06C-B688864ECBCF}" type="presOf" srcId="{01ABD79D-60E8-4995-AA59-8A8B6ED93476}" destId="{D33717E4-DFF8-4EEB-A60D-5AA07100D2E4}" srcOrd="0" destOrd="0" presId="urn:microsoft.com/office/officeart/2005/8/layout/hProcess4"/>
    <dgm:cxn modelId="{160356D5-1419-4EDF-8CD7-09CAA55BD158}" type="presOf" srcId="{1E6FEDBA-0459-4FD8-B0E3-930B50996A14}" destId="{E9FB5A28-0EFD-4E67-A602-2427758600C8}" srcOrd="0" destOrd="0" presId="urn:microsoft.com/office/officeart/2005/8/layout/hProcess4"/>
    <dgm:cxn modelId="{F80D8DDB-2D60-485D-B7E4-90AF04E04043}" type="presOf" srcId="{955466B8-959A-4F1D-8376-7DABB46A1F39}" destId="{41C68FC6-F75E-4F9A-A411-E41F3D84BB8F}" srcOrd="1" destOrd="0" presId="urn:microsoft.com/office/officeart/2005/8/layout/hProcess4"/>
    <dgm:cxn modelId="{DDBEFAE8-F76A-44EE-A12C-E65D170CA84A}" type="presOf" srcId="{2DA89F1B-5698-4FD4-BC50-EBF756815042}" destId="{9896BA27-B0C3-4B0D-AA84-44974D8BC261}" srcOrd="0" destOrd="0" presId="urn:microsoft.com/office/officeart/2005/8/layout/hProcess4"/>
    <dgm:cxn modelId="{796A8DF2-0BEF-4478-9DF5-2CDC57E213FB}" srcId="{7506FEE4-BC02-46DF-B4F3-21E147FC7D4D}" destId="{01ABD79D-60E8-4995-AA59-8A8B6ED93476}" srcOrd="0" destOrd="0" parTransId="{4DD2D7EC-5BB7-47C5-8108-3980E061D0C8}" sibTransId="{779BADF4-8B5A-4AFD-BE66-0B3BDA08847A}"/>
    <dgm:cxn modelId="{9E222CF5-5DD5-4C57-8881-D6BB4B2FDF69}" type="presOf" srcId="{3B1E437D-6DEC-487F-93D0-D99AEADD87A7}" destId="{489F90B0-58B9-4E69-A049-172B7F4C706C}" srcOrd="0" destOrd="0" presId="urn:microsoft.com/office/officeart/2005/8/layout/hProcess4"/>
    <dgm:cxn modelId="{760760F5-6728-4F2E-B4CD-A2BDE456A991}" type="presOf" srcId="{E0DE3767-2FE3-4F3A-B84B-C83EAC5C48BE}" destId="{8918B5ED-70C7-4623-B4E8-AA0D71A39087}" srcOrd="1" destOrd="0" presId="urn:microsoft.com/office/officeart/2005/8/layout/hProcess4"/>
    <dgm:cxn modelId="{583D47F8-0F3A-4398-BB8A-9767CED1E1FF}" type="presOf" srcId="{63093111-CC8D-44CA-8514-E46C404C98A6}" destId="{3AFC66AD-3258-4154-901C-4F66E54FCB9C}" srcOrd="1" destOrd="0" presId="urn:microsoft.com/office/officeart/2005/8/layout/hProcess4"/>
    <dgm:cxn modelId="{1D6A5593-B78B-42E3-ADC1-D422B9095451}" type="presParOf" srcId="{8988EF78-1815-4953-8244-702E63114665}" destId="{28C1E7D3-A3E5-4A41-B320-DC76BC45D8BE}" srcOrd="0" destOrd="0" presId="urn:microsoft.com/office/officeart/2005/8/layout/hProcess4"/>
    <dgm:cxn modelId="{3C87401C-95FD-4E6B-9C06-B217D7A8EE89}" type="presParOf" srcId="{8988EF78-1815-4953-8244-702E63114665}" destId="{762CFE92-B227-4152-BB35-905B1267670C}" srcOrd="1" destOrd="0" presId="urn:microsoft.com/office/officeart/2005/8/layout/hProcess4"/>
    <dgm:cxn modelId="{A1F0571F-9D94-4175-B6CA-12A0AE995E15}" type="presParOf" srcId="{8988EF78-1815-4953-8244-702E63114665}" destId="{24D60A10-618D-44A4-A4B8-9B8798424D61}" srcOrd="2" destOrd="0" presId="urn:microsoft.com/office/officeart/2005/8/layout/hProcess4"/>
    <dgm:cxn modelId="{099A5743-34F1-4CF0-83B7-B66A9C4957D0}" type="presParOf" srcId="{24D60A10-618D-44A4-A4B8-9B8798424D61}" destId="{F08C82B3-441A-41EF-9099-A5AB22559BED}" srcOrd="0" destOrd="0" presId="urn:microsoft.com/office/officeart/2005/8/layout/hProcess4"/>
    <dgm:cxn modelId="{8D0B83ED-A24A-4206-91CA-E2AD7526D989}" type="presParOf" srcId="{F08C82B3-441A-41EF-9099-A5AB22559BED}" destId="{3D6327F8-A6B8-48F8-8052-5D464DDF231D}" srcOrd="0" destOrd="0" presId="urn:microsoft.com/office/officeart/2005/8/layout/hProcess4"/>
    <dgm:cxn modelId="{6A0B4465-F017-42A1-944F-EECCF2BD7421}" type="presParOf" srcId="{F08C82B3-441A-41EF-9099-A5AB22559BED}" destId="{18922BF4-22DE-4E2D-AE32-DB1A3047D679}" srcOrd="1" destOrd="0" presId="urn:microsoft.com/office/officeart/2005/8/layout/hProcess4"/>
    <dgm:cxn modelId="{EB0607AC-A377-41FD-9737-67F38D1D1A59}" type="presParOf" srcId="{F08C82B3-441A-41EF-9099-A5AB22559BED}" destId="{41C68FC6-F75E-4F9A-A411-E41F3D84BB8F}" srcOrd="2" destOrd="0" presId="urn:microsoft.com/office/officeart/2005/8/layout/hProcess4"/>
    <dgm:cxn modelId="{7BF3FA9A-3935-4225-B1FD-712B4C39A917}" type="presParOf" srcId="{F08C82B3-441A-41EF-9099-A5AB22559BED}" destId="{D33717E4-DFF8-4EEB-A60D-5AA07100D2E4}" srcOrd="3" destOrd="0" presId="urn:microsoft.com/office/officeart/2005/8/layout/hProcess4"/>
    <dgm:cxn modelId="{1D2FE1C2-1D13-4E3E-8493-B58303947373}" type="presParOf" srcId="{F08C82B3-441A-41EF-9099-A5AB22559BED}" destId="{D27C3606-019D-48E1-A28A-B57F491432EA}" srcOrd="4" destOrd="0" presId="urn:microsoft.com/office/officeart/2005/8/layout/hProcess4"/>
    <dgm:cxn modelId="{538FFDA4-5E7A-4621-B0E8-AE179C493014}" type="presParOf" srcId="{24D60A10-618D-44A4-A4B8-9B8798424D61}" destId="{D0A8BF53-0DDB-41EE-A616-AFA395505574}" srcOrd="1" destOrd="0" presId="urn:microsoft.com/office/officeart/2005/8/layout/hProcess4"/>
    <dgm:cxn modelId="{973EE144-6922-4FA6-9F14-D6AEF940F948}" type="presParOf" srcId="{24D60A10-618D-44A4-A4B8-9B8798424D61}" destId="{6D0BC9AA-6144-44C1-9D00-A77C615E6910}" srcOrd="2" destOrd="0" presId="urn:microsoft.com/office/officeart/2005/8/layout/hProcess4"/>
    <dgm:cxn modelId="{746B8251-440D-4231-ADCE-EFB985616213}" type="presParOf" srcId="{6D0BC9AA-6144-44C1-9D00-A77C615E6910}" destId="{2DB4573F-A722-47FC-933E-29D263D99382}" srcOrd="0" destOrd="0" presId="urn:microsoft.com/office/officeart/2005/8/layout/hProcess4"/>
    <dgm:cxn modelId="{43771203-3945-4F5A-9F37-13E3B050F4EA}" type="presParOf" srcId="{6D0BC9AA-6144-44C1-9D00-A77C615E6910}" destId="{F442E7D3-0F9B-48AE-8601-02C4D0ADA5B9}" srcOrd="1" destOrd="0" presId="urn:microsoft.com/office/officeart/2005/8/layout/hProcess4"/>
    <dgm:cxn modelId="{9A5FA2CE-D3F5-4611-A7A2-BBFA8075BD82}" type="presParOf" srcId="{6D0BC9AA-6144-44C1-9D00-A77C615E6910}" destId="{C5E0E359-1F0E-4AF5-9EB8-2E0DD628DD44}" srcOrd="2" destOrd="0" presId="urn:microsoft.com/office/officeart/2005/8/layout/hProcess4"/>
    <dgm:cxn modelId="{43754A53-1C44-4B7E-93D9-331725B64318}" type="presParOf" srcId="{6D0BC9AA-6144-44C1-9D00-A77C615E6910}" destId="{4107C0E3-5D30-4EA6-A7BA-C6876186AB64}" srcOrd="3" destOrd="0" presId="urn:microsoft.com/office/officeart/2005/8/layout/hProcess4"/>
    <dgm:cxn modelId="{90E12B89-CC84-41AC-9A7F-413AF16DD1E0}" type="presParOf" srcId="{6D0BC9AA-6144-44C1-9D00-A77C615E6910}" destId="{ECBE1425-1B4D-4E7A-8655-C05DB5E1E39D}" srcOrd="4" destOrd="0" presId="urn:microsoft.com/office/officeart/2005/8/layout/hProcess4"/>
    <dgm:cxn modelId="{357EEA11-3E43-4551-BDC1-FC62D4F715F2}" type="presParOf" srcId="{24D60A10-618D-44A4-A4B8-9B8798424D61}" destId="{551BC6C6-4E22-4908-990D-7C19B323CE8D}" srcOrd="3" destOrd="0" presId="urn:microsoft.com/office/officeart/2005/8/layout/hProcess4"/>
    <dgm:cxn modelId="{84912C66-96A3-404E-BFDB-387B5933A266}" type="presParOf" srcId="{24D60A10-618D-44A4-A4B8-9B8798424D61}" destId="{DA234587-0D2C-4E26-94B3-1D3A02257935}" srcOrd="4" destOrd="0" presId="urn:microsoft.com/office/officeart/2005/8/layout/hProcess4"/>
    <dgm:cxn modelId="{59DAC541-2F3A-4F58-B2B8-10B81278BDED}" type="presParOf" srcId="{DA234587-0D2C-4E26-94B3-1D3A02257935}" destId="{DE606AD1-34F6-4EAD-AF7F-DD257E3CB20C}" srcOrd="0" destOrd="0" presId="urn:microsoft.com/office/officeart/2005/8/layout/hProcess4"/>
    <dgm:cxn modelId="{5CA3FD8C-E38C-4E49-A996-38D41E5BD616}" type="presParOf" srcId="{DA234587-0D2C-4E26-94B3-1D3A02257935}" destId="{BCEB7867-0A42-42CD-8808-22F9B7B9E350}" srcOrd="1" destOrd="0" presId="urn:microsoft.com/office/officeart/2005/8/layout/hProcess4"/>
    <dgm:cxn modelId="{5E24FE64-2B45-439E-933B-52BD6971F929}" type="presParOf" srcId="{DA234587-0D2C-4E26-94B3-1D3A02257935}" destId="{8918B5ED-70C7-4623-B4E8-AA0D71A39087}" srcOrd="2" destOrd="0" presId="urn:microsoft.com/office/officeart/2005/8/layout/hProcess4"/>
    <dgm:cxn modelId="{31513AE6-4DBC-4B18-92BE-A94C76A5152B}" type="presParOf" srcId="{DA234587-0D2C-4E26-94B3-1D3A02257935}" destId="{5DBEE420-0049-4477-A3F5-0460C5AF3AF3}" srcOrd="3" destOrd="0" presId="urn:microsoft.com/office/officeart/2005/8/layout/hProcess4"/>
    <dgm:cxn modelId="{8466F9B5-0DE8-49FC-BB72-966482D36943}" type="presParOf" srcId="{DA234587-0D2C-4E26-94B3-1D3A02257935}" destId="{95859F67-D197-4E14-8162-9BFA9830B704}" srcOrd="4" destOrd="0" presId="urn:microsoft.com/office/officeart/2005/8/layout/hProcess4"/>
    <dgm:cxn modelId="{9AB717EB-8613-472F-A175-A2D368B4EB28}" type="presParOf" srcId="{24D60A10-618D-44A4-A4B8-9B8798424D61}" destId="{489F90B0-58B9-4E69-A049-172B7F4C706C}" srcOrd="5" destOrd="0" presId="urn:microsoft.com/office/officeart/2005/8/layout/hProcess4"/>
    <dgm:cxn modelId="{26221105-7AA2-482E-85CB-03B5C3220B9F}" type="presParOf" srcId="{24D60A10-618D-44A4-A4B8-9B8798424D61}" destId="{7FAC16C6-4DA4-4E98-82BD-1CFB3D6E9283}" srcOrd="6" destOrd="0" presId="urn:microsoft.com/office/officeart/2005/8/layout/hProcess4"/>
    <dgm:cxn modelId="{AEDF2725-10C4-4506-B95C-0CD4167B36CC}" type="presParOf" srcId="{7FAC16C6-4DA4-4E98-82BD-1CFB3D6E9283}" destId="{15A4236C-4233-4C15-B34A-465EAA3094E8}" srcOrd="0" destOrd="0" presId="urn:microsoft.com/office/officeart/2005/8/layout/hProcess4"/>
    <dgm:cxn modelId="{803280A7-7F4F-44B3-9B50-1EE474A73818}" type="presParOf" srcId="{7FAC16C6-4DA4-4E98-82BD-1CFB3D6E9283}" destId="{9896BA27-B0C3-4B0D-AA84-44974D8BC261}" srcOrd="1" destOrd="0" presId="urn:microsoft.com/office/officeart/2005/8/layout/hProcess4"/>
    <dgm:cxn modelId="{6EC93CE4-E731-4D28-9CA9-DEA81718050E}" type="presParOf" srcId="{7FAC16C6-4DA4-4E98-82BD-1CFB3D6E9283}" destId="{8C202187-6724-4445-8C34-92990D72BBEE}" srcOrd="2" destOrd="0" presId="urn:microsoft.com/office/officeart/2005/8/layout/hProcess4"/>
    <dgm:cxn modelId="{83213B9E-D952-47EE-BDF0-3FB2B8E59FFE}" type="presParOf" srcId="{7FAC16C6-4DA4-4E98-82BD-1CFB3D6E9283}" destId="{A4FC95A9-5B90-47D8-9828-4CDFE136DFB6}" srcOrd="3" destOrd="0" presId="urn:microsoft.com/office/officeart/2005/8/layout/hProcess4"/>
    <dgm:cxn modelId="{023F7517-E353-4364-8B41-CFF0614A7D30}" type="presParOf" srcId="{7FAC16C6-4DA4-4E98-82BD-1CFB3D6E9283}" destId="{69C01601-3E2A-45D3-A567-F98605E68B8C}" srcOrd="4" destOrd="0" presId="urn:microsoft.com/office/officeart/2005/8/layout/hProcess4"/>
    <dgm:cxn modelId="{A1B88E3D-22B7-4077-9161-5F5AE5C1B75B}" type="presParOf" srcId="{24D60A10-618D-44A4-A4B8-9B8798424D61}" destId="{732C0B93-C712-44BD-A66A-7FD7AABC0C6A}" srcOrd="7" destOrd="0" presId="urn:microsoft.com/office/officeart/2005/8/layout/hProcess4"/>
    <dgm:cxn modelId="{1A6F0D2F-1E43-44FE-BBA5-B2A2D87B0C51}" type="presParOf" srcId="{24D60A10-618D-44A4-A4B8-9B8798424D61}" destId="{DB908C93-7B73-4652-A7EB-A6FF5E7EA4AE}" srcOrd="8" destOrd="0" presId="urn:microsoft.com/office/officeart/2005/8/layout/hProcess4"/>
    <dgm:cxn modelId="{C760CAEB-89EC-4EA3-A8E6-0AE1A9C5D574}" type="presParOf" srcId="{DB908C93-7B73-4652-A7EB-A6FF5E7EA4AE}" destId="{17D941C4-6955-40F4-A517-D9C8F667D9BC}" srcOrd="0" destOrd="0" presId="urn:microsoft.com/office/officeart/2005/8/layout/hProcess4"/>
    <dgm:cxn modelId="{4A8DBF44-92F2-4C07-9730-E7D694A1D103}" type="presParOf" srcId="{DB908C93-7B73-4652-A7EB-A6FF5E7EA4AE}" destId="{7561B72B-4BE4-4736-846E-457B98E4E130}" srcOrd="1" destOrd="0" presId="urn:microsoft.com/office/officeart/2005/8/layout/hProcess4"/>
    <dgm:cxn modelId="{E5653516-0760-41C9-A86A-40C54FF97776}" type="presParOf" srcId="{DB908C93-7B73-4652-A7EB-A6FF5E7EA4AE}" destId="{3AFC66AD-3258-4154-901C-4F66E54FCB9C}" srcOrd="2" destOrd="0" presId="urn:microsoft.com/office/officeart/2005/8/layout/hProcess4"/>
    <dgm:cxn modelId="{1AEB4C66-5548-4B25-8E5E-D7570F801073}" type="presParOf" srcId="{DB908C93-7B73-4652-A7EB-A6FF5E7EA4AE}" destId="{E9FB5A28-0EFD-4E67-A602-2427758600C8}" srcOrd="3" destOrd="0" presId="urn:microsoft.com/office/officeart/2005/8/layout/hProcess4"/>
    <dgm:cxn modelId="{7D98D589-CE69-43AE-A736-96B62BFE5E70}" type="presParOf" srcId="{DB908C93-7B73-4652-A7EB-A6FF5E7EA4AE}" destId="{6F2E7BBA-AE1A-468A-B8D7-B553044970AD}" srcOrd="4" destOrd="0" presId="urn:microsoft.com/office/officeart/2005/8/layout/hProcess4"/>
    <dgm:cxn modelId="{DA3109E9-07E7-4D67-B292-D8D78917469A}" type="presParOf" srcId="{24D60A10-618D-44A4-A4B8-9B8798424D61}" destId="{8145D983-DC17-44F9-B084-D15F619984D4}" srcOrd="9" destOrd="0" presId="urn:microsoft.com/office/officeart/2005/8/layout/hProcess4"/>
    <dgm:cxn modelId="{F27CBF39-408F-478F-AF69-8D00A89D8880}" type="presParOf" srcId="{24D60A10-618D-44A4-A4B8-9B8798424D61}" destId="{5A83B620-5384-49B4-908C-7A500073D3B8}" srcOrd="10" destOrd="0" presId="urn:microsoft.com/office/officeart/2005/8/layout/hProcess4"/>
    <dgm:cxn modelId="{2C7AC61B-9604-4B22-BCF2-42A0FD65608D}" type="presParOf" srcId="{5A83B620-5384-49B4-908C-7A500073D3B8}" destId="{D40C1214-73D0-439C-9645-E7F25A1B113C}" srcOrd="0" destOrd="0" presId="urn:microsoft.com/office/officeart/2005/8/layout/hProcess4"/>
    <dgm:cxn modelId="{F6EE33CA-EBF2-49AD-8E76-4D10FAEACAEC}" type="presParOf" srcId="{5A83B620-5384-49B4-908C-7A500073D3B8}" destId="{8482FEA0-17FA-4F20-897C-182855EA23C1}" srcOrd="1" destOrd="0" presId="urn:microsoft.com/office/officeart/2005/8/layout/hProcess4"/>
    <dgm:cxn modelId="{969A3AA3-0877-4F11-A93D-C5141BDC5223}" type="presParOf" srcId="{5A83B620-5384-49B4-908C-7A500073D3B8}" destId="{CBCEE91A-4303-4713-B292-8BC2582E0109}" srcOrd="2" destOrd="0" presId="urn:microsoft.com/office/officeart/2005/8/layout/hProcess4"/>
    <dgm:cxn modelId="{3F187DD8-B76D-4F7D-9B7E-8F36DDE0D8BE}" type="presParOf" srcId="{5A83B620-5384-49B4-908C-7A500073D3B8}" destId="{D0FE96F1-C749-418F-94E8-AA9077EDDF25}" srcOrd="3" destOrd="0" presId="urn:microsoft.com/office/officeart/2005/8/layout/hProcess4"/>
    <dgm:cxn modelId="{EF6B55E9-1722-4AAC-BB3E-2AA3BCD7E878}" type="presParOf" srcId="{5A83B620-5384-49B4-908C-7A500073D3B8}" destId="{56564632-F2B8-407B-A106-2E8E81F2E0B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06FEE4-BC02-46DF-B4F3-21E147FC7D4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ABD79D-60E8-4995-AA59-8A8B6ED93476}">
      <dgm:prSet phldrT="[Text]" custT="1"/>
      <dgm:spPr/>
      <dgm:t>
        <a:bodyPr/>
        <a:lstStyle/>
        <a:p>
          <a:r>
            <a:rPr lang="en-US" sz="2400" dirty="0"/>
            <a:t>Week 7</a:t>
          </a:r>
        </a:p>
      </dgm:t>
    </dgm:pt>
    <dgm:pt modelId="{4DD2D7EC-5BB7-47C5-8108-3980E061D0C8}" type="parTrans" cxnId="{796A8DF2-0BEF-4478-9DF5-2CDC57E213FB}">
      <dgm:prSet/>
      <dgm:spPr/>
      <dgm:t>
        <a:bodyPr/>
        <a:lstStyle/>
        <a:p>
          <a:endParaRPr lang="en-US"/>
        </a:p>
      </dgm:t>
    </dgm:pt>
    <dgm:pt modelId="{779BADF4-8B5A-4AFD-BE66-0B3BDA08847A}" type="sibTrans" cxnId="{796A8DF2-0BEF-4478-9DF5-2CDC57E213FB}">
      <dgm:prSet/>
      <dgm:spPr/>
      <dgm:t>
        <a:bodyPr/>
        <a:lstStyle/>
        <a:p>
          <a:endParaRPr lang="en-US"/>
        </a:p>
      </dgm:t>
    </dgm:pt>
    <dgm:pt modelId="{955466B8-959A-4F1D-8376-7DABB46A1F39}">
      <dgm:prSet phldrT="[Text]" custT="1"/>
      <dgm:spPr/>
      <dgm:t>
        <a:bodyPr/>
        <a:lstStyle/>
        <a:p>
          <a:r>
            <a:rPr lang="en-US" sz="1600" dirty="0"/>
            <a:t>Building and testing the receiver circuit</a:t>
          </a:r>
        </a:p>
      </dgm:t>
    </dgm:pt>
    <dgm:pt modelId="{C64C35A7-F9A0-48AC-95AD-FC42FF0EF3BC}" type="parTrans" cxnId="{40BB0354-071A-428A-9CE8-320D027F3272}">
      <dgm:prSet/>
      <dgm:spPr/>
      <dgm:t>
        <a:bodyPr/>
        <a:lstStyle/>
        <a:p>
          <a:endParaRPr lang="en-US"/>
        </a:p>
      </dgm:t>
    </dgm:pt>
    <dgm:pt modelId="{92AA3223-5479-4BAC-A4E2-01FC160AFDA8}" type="sibTrans" cxnId="{40BB0354-071A-428A-9CE8-320D027F3272}">
      <dgm:prSet/>
      <dgm:spPr/>
      <dgm:t>
        <a:bodyPr/>
        <a:lstStyle/>
        <a:p>
          <a:endParaRPr lang="en-US"/>
        </a:p>
      </dgm:t>
    </dgm:pt>
    <dgm:pt modelId="{51A0CD29-1370-4D48-9134-C5253556A73D}">
      <dgm:prSet phldrT="[Text]"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Tahoma"/>
              <a:ea typeface="+mn-ea"/>
              <a:cs typeface="+mn-cs"/>
            </a:rPr>
            <a:t>Week 8</a:t>
          </a:r>
        </a:p>
      </dgm:t>
    </dgm:pt>
    <dgm:pt modelId="{87142531-B7A6-49BC-AE6B-AA6A825DD993}" type="parTrans" cxnId="{BE5D07A8-2797-4017-9BC1-8161D97104BD}">
      <dgm:prSet/>
      <dgm:spPr/>
      <dgm:t>
        <a:bodyPr/>
        <a:lstStyle/>
        <a:p>
          <a:endParaRPr lang="en-US"/>
        </a:p>
      </dgm:t>
    </dgm:pt>
    <dgm:pt modelId="{16CAFC43-DC32-429A-931D-1FB96DEB3A5F}" type="sibTrans" cxnId="{BE5D07A8-2797-4017-9BC1-8161D97104BD}">
      <dgm:prSet/>
      <dgm:spPr/>
      <dgm:t>
        <a:bodyPr/>
        <a:lstStyle/>
        <a:p>
          <a:endParaRPr lang="en-US"/>
        </a:p>
      </dgm:t>
    </dgm:pt>
    <dgm:pt modelId="{7D0231B9-1337-4E62-A22A-924203A7D2E0}">
      <dgm:prSet phldrT="[Text]" custT="1"/>
      <dgm:spPr/>
      <dgm:t>
        <a:bodyPr/>
        <a:lstStyle/>
        <a:p>
          <a:r>
            <a:rPr lang="en-US" sz="1600" dirty="0"/>
            <a:t>Developing the algorithm and code for transmission</a:t>
          </a:r>
        </a:p>
      </dgm:t>
    </dgm:pt>
    <dgm:pt modelId="{DD87ED5E-5383-45C6-A7A1-E02EC9C0E61B}" type="parTrans" cxnId="{FDBEA9B8-5C7D-4653-B441-604140951F1C}">
      <dgm:prSet/>
      <dgm:spPr/>
      <dgm:t>
        <a:bodyPr/>
        <a:lstStyle/>
        <a:p>
          <a:endParaRPr lang="en-US"/>
        </a:p>
      </dgm:t>
    </dgm:pt>
    <dgm:pt modelId="{02DEAE75-84B8-4155-997C-098FAD242B5C}" type="sibTrans" cxnId="{FDBEA9B8-5C7D-4653-B441-604140951F1C}">
      <dgm:prSet/>
      <dgm:spPr/>
      <dgm:t>
        <a:bodyPr/>
        <a:lstStyle/>
        <a:p>
          <a:endParaRPr lang="en-US"/>
        </a:p>
      </dgm:t>
    </dgm:pt>
    <dgm:pt modelId="{C82253A9-7C0D-4FE4-9C27-86F097188BA4}">
      <dgm:prSet phldrT="[Text]" custT="1"/>
      <dgm:spPr/>
      <dgm:t>
        <a:bodyPr/>
        <a:lstStyle/>
        <a:p>
          <a:r>
            <a:rPr lang="en-US" sz="2400" dirty="0"/>
            <a:t>Week 9</a:t>
          </a:r>
        </a:p>
      </dgm:t>
    </dgm:pt>
    <dgm:pt modelId="{2896051D-1D78-4069-BA0E-2BEA870D138F}" type="parTrans" cxnId="{403FCF87-503C-49AB-A7A4-3944F53B741D}">
      <dgm:prSet/>
      <dgm:spPr/>
      <dgm:t>
        <a:bodyPr/>
        <a:lstStyle/>
        <a:p>
          <a:endParaRPr lang="en-US"/>
        </a:p>
      </dgm:t>
    </dgm:pt>
    <dgm:pt modelId="{3B1E437D-6DEC-487F-93D0-D99AEADD87A7}" type="sibTrans" cxnId="{403FCF87-503C-49AB-A7A4-3944F53B741D}">
      <dgm:prSet/>
      <dgm:spPr/>
      <dgm:t>
        <a:bodyPr/>
        <a:lstStyle/>
        <a:p>
          <a:endParaRPr lang="en-US"/>
        </a:p>
      </dgm:t>
    </dgm:pt>
    <dgm:pt modelId="{E0DE3767-2FE3-4F3A-B84B-C83EAC5C48BE}">
      <dgm:prSet phldrT="[Text]" custT="1"/>
      <dgm:spPr/>
      <dgm:t>
        <a:bodyPr/>
        <a:lstStyle/>
        <a:p>
          <a:r>
            <a:rPr lang="en-US" sz="1600" dirty="0"/>
            <a:t>Developing the algorithm and code for reception</a:t>
          </a:r>
        </a:p>
      </dgm:t>
    </dgm:pt>
    <dgm:pt modelId="{EA3B8FCC-FACF-4652-BF15-891A577204A7}" type="parTrans" cxnId="{F2946F11-AC33-4A25-8B8F-EE6309121CBB}">
      <dgm:prSet/>
      <dgm:spPr/>
      <dgm:t>
        <a:bodyPr/>
        <a:lstStyle/>
        <a:p>
          <a:endParaRPr lang="en-US"/>
        </a:p>
      </dgm:t>
    </dgm:pt>
    <dgm:pt modelId="{0999294C-0B01-4485-A44D-A3635D42C375}" type="sibTrans" cxnId="{F2946F11-AC33-4A25-8B8F-EE6309121CBB}">
      <dgm:prSet/>
      <dgm:spPr/>
      <dgm:t>
        <a:bodyPr/>
        <a:lstStyle/>
        <a:p>
          <a:endParaRPr lang="en-US"/>
        </a:p>
      </dgm:t>
    </dgm:pt>
    <dgm:pt modelId="{096937C8-9642-4830-82D2-E88F43DD7821}">
      <dgm:prSet custT="1"/>
      <dgm:spPr/>
      <dgm:t>
        <a:bodyPr/>
        <a:lstStyle/>
        <a:p>
          <a:r>
            <a:rPr lang="en-US" sz="2400" dirty="0"/>
            <a:t>Week 10</a:t>
          </a:r>
        </a:p>
      </dgm:t>
    </dgm:pt>
    <dgm:pt modelId="{96072337-7D33-4ACC-A271-72F9BBC253E3}" type="parTrans" cxnId="{7B58238B-F5D0-47A5-B6FF-B9C4ECC7968D}">
      <dgm:prSet/>
      <dgm:spPr/>
      <dgm:t>
        <a:bodyPr/>
        <a:lstStyle/>
        <a:p>
          <a:endParaRPr lang="en-US"/>
        </a:p>
      </dgm:t>
    </dgm:pt>
    <dgm:pt modelId="{30C8961A-8128-4508-A5CF-5FB1FFD5BE68}" type="sibTrans" cxnId="{7B58238B-F5D0-47A5-B6FF-B9C4ECC7968D}">
      <dgm:prSet/>
      <dgm:spPr/>
      <dgm:t>
        <a:bodyPr/>
        <a:lstStyle/>
        <a:p>
          <a:endParaRPr lang="en-US"/>
        </a:p>
      </dgm:t>
    </dgm:pt>
    <dgm:pt modelId="{1E6FEDBA-0459-4FD8-B0E3-930B50996A14}">
      <dgm:prSet custT="1"/>
      <dgm:spPr/>
      <dgm:t>
        <a:bodyPr/>
        <a:lstStyle/>
        <a:p>
          <a:r>
            <a:rPr lang="en-US" sz="2400" dirty="0"/>
            <a:t>Week 11</a:t>
          </a:r>
        </a:p>
      </dgm:t>
    </dgm:pt>
    <dgm:pt modelId="{ECBA046C-6B2E-4C03-998D-87B8F5193227}" type="parTrans" cxnId="{677EDA86-B6D0-43C7-AB6B-C0D052C1D8ED}">
      <dgm:prSet/>
      <dgm:spPr/>
      <dgm:t>
        <a:bodyPr/>
        <a:lstStyle/>
        <a:p>
          <a:endParaRPr lang="en-US"/>
        </a:p>
      </dgm:t>
    </dgm:pt>
    <dgm:pt modelId="{157653BB-B07B-4623-9CBB-39D7171E5232}" type="sibTrans" cxnId="{677EDA86-B6D0-43C7-AB6B-C0D052C1D8ED}">
      <dgm:prSet/>
      <dgm:spPr/>
      <dgm:t>
        <a:bodyPr/>
        <a:lstStyle/>
        <a:p>
          <a:endParaRPr lang="en-US"/>
        </a:p>
      </dgm:t>
    </dgm:pt>
    <dgm:pt modelId="{2DA89F1B-5698-4FD4-BC50-EBF756815042}">
      <dgm:prSet custT="1"/>
      <dgm:spPr/>
      <dgm:t>
        <a:bodyPr/>
        <a:lstStyle/>
        <a:p>
          <a:r>
            <a:rPr lang="en-US" sz="1600" dirty="0"/>
            <a:t>Testing the hardware</a:t>
          </a:r>
        </a:p>
      </dgm:t>
    </dgm:pt>
    <dgm:pt modelId="{367279F5-C4AF-45EF-8E38-33CB3739FAA2}" type="parTrans" cxnId="{A603365B-87A7-485B-B305-091E8C8BDBEC}">
      <dgm:prSet/>
      <dgm:spPr/>
      <dgm:t>
        <a:bodyPr/>
        <a:lstStyle/>
        <a:p>
          <a:endParaRPr lang="en-US"/>
        </a:p>
      </dgm:t>
    </dgm:pt>
    <dgm:pt modelId="{570F3C03-05BA-4957-91C0-235F3B10CCAE}" type="sibTrans" cxnId="{A603365B-87A7-485B-B305-091E8C8BDBEC}">
      <dgm:prSet/>
      <dgm:spPr/>
      <dgm:t>
        <a:bodyPr/>
        <a:lstStyle/>
        <a:p>
          <a:endParaRPr lang="en-US"/>
        </a:p>
      </dgm:t>
    </dgm:pt>
    <dgm:pt modelId="{63093111-CC8D-44CA-8514-E46C404C98A6}">
      <dgm:prSet custT="1"/>
      <dgm:spPr/>
      <dgm:t>
        <a:bodyPr/>
        <a:lstStyle/>
        <a:p>
          <a:r>
            <a:rPr lang="en-US" sz="1600" dirty="0"/>
            <a:t>Verifying the outputs</a:t>
          </a:r>
        </a:p>
      </dgm:t>
    </dgm:pt>
    <dgm:pt modelId="{50478DD4-64F7-40EE-8497-3C19CE811650}" type="parTrans" cxnId="{02D28C58-E148-449E-A7C8-AE8CCB28D004}">
      <dgm:prSet/>
      <dgm:spPr/>
      <dgm:t>
        <a:bodyPr/>
        <a:lstStyle/>
        <a:p>
          <a:endParaRPr lang="en-US"/>
        </a:p>
      </dgm:t>
    </dgm:pt>
    <dgm:pt modelId="{7226188D-28C7-4793-ABF6-4A16D8E1DD95}" type="sibTrans" cxnId="{02D28C58-E148-449E-A7C8-AE8CCB28D004}">
      <dgm:prSet/>
      <dgm:spPr/>
      <dgm:t>
        <a:bodyPr/>
        <a:lstStyle/>
        <a:p>
          <a:endParaRPr lang="en-US"/>
        </a:p>
      </dgm:t>
    </dgm:pt>
    <dgm:pt modelId="{0ED94899-AE87-4BF4-AD62-01B0FE71D781}">
      <dgm:prSet/>
      <dgm:spPr/>
      <dgm:t>
        <a:bodyPr/>
        <a:lstStyle/>
        <a:p>
          <a:r>
            <a:rPr lang="en-US" dirty="0"/>
            <a:t>Week 12 &amp; 13</a:t>
          </a:r>
        </a:p>
      </dgm:t>
    </dgm:pt>
    <dgm:pt modelId="{30FFCA63-3070-470A-8B74-C68C2F0ABA20}" type="parTrans" cxnId="{3870EB5C-0F6D-48C2-B869-C23182B6E831}">
      <dgm:prSet/>
      <dgm:spPr/>
      <dgm:t>
        <a:bodyPr/>
        <a:lstStyle/>
        <a:p>
          <a:endParaRPr lang="en-US"/>
        </a:p>
      </dgm:t>
    </dgm:pt>
    <dgm:pt modelId="{625A595F-F8B3-4C62-8030-9BD7D8A71B04}" type="sibTrans" cxnId="{3870EB5C-0F6D-48C2-B869-C23182B6E831}">
      <dgm:prSet/>
      <dgm:spPr/>
      <dgm:t>
        <a:bodyPr/>
        <a:lstStyle/>
        <a:p>
          <a:endParaRPr lang="en-US"/>
        </a:p>
      </dgm:t>
    </dgm:pt>
    <dgm:pt modelId="{7B045480-A3B7-4E51-A90B-F2D68612E7F8}">
      <dgm:prSet custT="1"/>
      <dgm:spPr/>
      <dgm:t>
        <a:bodyPr/>
        <a:lstStyle/>
        <a:p>
          <a:r>
            <a:rPr lang="en-US" sz="1600" dirty="0"/>
            <a:t>Changes to hardware</a:t>
          </a:r>
        </a:p>
      </dgm:t>
    </dgm:pt>
    <dgm:pt modelId="{36840429-A25D-4997-B3E5-78D80EC6CC99}" type="parTrans" cxnId="{52E26FCF-5001-47A4-B303-D14F1A9D12BF}">
      <dgm:prSet/>
      <dgm:spPr/>
      <dgm:t>
        <a:bodyPr/>
        <a:lstStyle/>
        <a:p>
          <a:endParaRPr lang="en-US"/>
        </a:p>
      </dgm:t>
    </dgm:pt>
    <dgm:pt modelId="{CDA72A2B-066C-4E47-8CFA-E3DDB12D68C4}" type="sibTrans" cxnId="{52E26FCF-5001-47A4-B303-D14F1A9D12BF}">
      <dgm:prSet/>
      <dgm:spPr/>
      <dgm:t>
        <a:bodyPr/>
        <a:lstStyle/>
        <a:p>
          <a:endParaRPr lang="en-US"/>
        </a:p>
      </dgm:t>
    </dgm:pt>
    <dgm:pt modelId="{CBFD8A8E-23D2-46C2-AF9B-3CE15A6917EE}">
      <dgm:prSet custT="1"/>
      <dgm:spPr/>
      <dgm:t>
        <a:bodyPr/>
        <a:lstStyle/>
        <a:p>
          <a:r>
            <a:rPr lang="en-US" sz="1600" dirty="0"/>
            <a:t>Compiling the results</a:t>
          </a:r>
        </a:p>
      </dgm:t>
    </dgm:pt>
    <dgm:pt modelId="{67BE13A5-1AF7-4C31-9687-B960C11E7306}" type="parTrans" cxnId="{4964FEE7-E065-4A37-919D-CFDFB60B6704}">
      <dgm:prSet/>
      <dgm:spPr/>
      <dgm:t>
        <a:bodyPr/>
        <a:lstStyle/>
        <a:p>
          <a:endParaRPr lang="en-US"/>
        </a:p>
      </dgm:t>
    </dgm:pt>
    <dgm:pt modelId="{D904E26D-20AE-4A9C-BB6F-91CD2FCBB5DD}" type="sibTrans" cxnId="{4964FEE7-E065-4A37-919D-CFDFB60B6704}">
      <dgm:prSet/>
      <dgm:spPr/>
      <dgm:t>
        <a:bodyPr/>
        <a:lstStyle/>
        <a:p>
          <a:endParaRPr lang="en-US"/>
        </a:p>
      </dgm:t>
    </dgm:pt>
    <dgm:pt modelId="{CE2BE8F8-C630-4E11-903C-762A950B01B6}">
      <dgm:prSet/>
      <dgm:spPr/>
      <dgm:t>
        <a:bodyPr/>
        <a:lstStyle/>
        <a:p>
          <a:r>
            <a:rPr lang="en-US" dirty="0"/>
            <a:t>Attempt to find algorithm for dynamic length of transmission</a:t>
          </a:r>
        </a:p>
      </dgm:t>
    </dgm:pt>
    <dgm:pt modelId="{1BAD3903-BA59-4EC6-BD58-AEA574C25FDF}" type="parTrans" cxnId="{F42C1DFC-DC3D-45C7-A621-323C01474693}">
      <dgm:prSet/>
      <dgm:spPr/>
      <dgm:t>
        <a:bodyPr/>
        <a:lstStyle/>
        <a:p>
          <a:endParaRPr lang="en-US"/>
        </a:p>
      </dgm:t>
    </dgm:pt>
    <dgm:pt modelId="{86CB183C-A8D6-4A2D-8B38-48D0EF7F6FDC}" type="sibTrans" cxnId="{F42C1DFC-DC3D-45C7-A621-323C01474693}">
      <dgm:prSet/>
      <dgm:spPr/>
      <dgm:t>
        <a:bodyPr/>
        <a:lstStyle/>
        <a:p>
          <a:endParaRPr lang="en-US"/>
        </a:p>
      </dgm:t>
    </dgm:pt>
    <dgm:pt modelId="{8988EF78-1815-4953-8244-702E63114665}" type="pres">
      <dgm:prSet presAssocID="{7506FEE4-BC02-46DF-B4F3-21E147FC7D4D}" presName="Name0" presStyleCnt="0">
        <dgm:presLayoutVars>
          <dgm:dir/>
          <dgm:animLvl val="lvl"/>
          <dgm:resizeHandles val="exact"/>
        </dgm:presLayoutVars>
      </dgm:prSet>
      <dgm:spPr/>
    </dgm:pt>
    <dgm:pt modelId="{28C1E7D3-A3E5-4A41-B320-DC76BC45D8BE}" type="pres">
      <dgm:prSet presAssocID="{7506FEE4-BC02-46DF-B4F3-21E147FC7D4D}" presName="tSp" presStyleCnt="0"/>
      <dgm:spPr/>
    </dgm:pt>
    <dgm:pt modelId="{762CFE92-B227-4152-BB35-905B1267670C}" type="pres">
      <dgm:prSet presAssocID="{7506FEE4-BC02-46DF-B4F3-21E147FC7D4D}" presName="bSp" presStyleCnt="0"/>
      <dgm:spPr/>
    </dgm:pt>
    <dgm:pt modelId="{24D60A10-618D-44A4-A4B8-9B8798424D61}" type="pres">
      <dgm:prSet presAssocID="{7506FEE4-BC02-46DF-B4F3-21E147FC7D4D}" presName="process" presStyleCnt="0"/>
      <dgm:spPr/>
    </dgm:pt>
    <dgm:pt modelId="{F08C82B3-441A-41EF-9099-A5AB22559BED}" type="pres">
      <dgm:prSet presAssocID="{01ABD79D-60E8-4995-AA59-8A8B6ED93476}" presName="composite1" presStyleCnt="0"/>
      <dgm:spPr/>
    </dgm:pt>
    <dgm:pt modelId="{3D6327F8-A6B8-48F8-8052-5D464DDF231D}" type="pres">
      <dgm:prSet presAssocID="{01ABD79D-60E8-4995-AA59-8A8B6ED93476}" presName="dummyNode1" presStyleLbl="node1" presStyleIdx="0" presStyleCnt="6"/>
      <dgm:spPr/>
    </dgm:pt>
    <dgm:pt modelId="{18922BF4-22DE-4E2D-AE32-DB1A3047D679}" type="pres">
      <dgm:prSet presAssocID="{01ABD79D-60E8-4995-AA59-8A8B6ED93476}" presName="childNode1" presStyleLbl="bgAcc1" presStyleIdx="0" presStyleCnt="6">
        <dgm:presLayoutVars>
          <dgm:bulletEnabled val="1"/>
        </dgm:presLayoutVars>
      </dgm:prSet>
      <dgm:spPr/>
    </dgm:pt>
    <dgm:pt modelId="{41C68FC6-F75E-4F9A-A411-E41F3D84BB8F}" type="pres">
      <dgm:prSet presAssocID="{01ABD79D-60E8-4995-AA59-8A8B6ED93476}" presName="childNode1tx" presStyleLbl="bgAcc1" presStyleIdx="0" presStyleCnt="6">
        <dgm:presLayoutVars>
          <dgm:bulletEnabled val="1"/>
        </dgm:presLayoutVars>
      </dgm:prSet>
      <dgm:spPr/>
    </dgm:pt>
    <dgm:pt modelId="{D33717E4-DFF8-4EEB-A60D-5AA07100D2E4}" type="pres">
      <dgm:prSet presAssocID="{01ABD79D-60E8-4995-AA59-8A8B6ED93476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D27C3606-019D-48E1-A28A-B57F491432EA}" type="pres">
      <dgm:prSet presAssocID="{01ABD79D-60E8-4995-AA59-8A8B6ED93476}" presName="connSite1" presStyleCnt="0"/>
      <dgm:spPr/>
    </dgm:pt>
    <dgm:pt modelId="{D0A8BF53-0DDB-41EE-A616-AFA395505574}" type="pres">
      <dgm:prSet presAssocID="{779BADF4-8B5A-4AFD-BE66-0B3BDA08847A}" presName="Name9" presStyleLbl="sibTrans2D1" presStyleIdx="0" presStyleCnt="5"/>
      <dgm:spPr/>
    </dgm:pt>
    <dgm:pt modelId="{6D0BC9AA-6144-44C1-9D00-A77C615E6910}" type="pres">
      <dgm:prSet presAssocID="{51A0CD29-1370-4D48-9134-C5253556A73D}" presName="composite2" presStyleCnt="0"/>
      <dgm:spPr/>
    </dgm:pt>
    <dgm:pt modelId="{2DB4573F-A722-47FC-933E-29D263D99382}" type="pres">
      <dgm:prSet presAssocID="{51A0CD29-1370-4D48-9134-C5253556A73D}" presName="dummyNode2" presStyleLbl="node1" presStyleIdx="0" presStyleCnt="6"/>
      <dgm:spPr/>
    </dgm:pt>
    <dgm:pt modelId="{F442E7D3-0F9B-48AE-8601-02C4D0ADA5B9}" type="pres">
      <dgm:prSet presAssocID="{51A0CD29-1370-4D48-9134-C5253556A73D}" presName="childNode2" presStyleLbl="bgAcc1" presStyleIdx="1" presStyleCnt="6">
        <dgm:presLayoutVars>
          <dgm:bulletEnabled val="1"/>
        </dgm:presLayoutVars>
      </dgm:prSet>
      <dgm:spPr/>
    </dgm:pt>
    <dgm:pt modelId="{C5E0E359-1F0E-4AF5-9EB8-2E0DD628DD44}" type="pres">
      <dgm:prSet presAssocID="{51A0CD29-1370-4D48-9134-C5253556A73D}" presName="childNode2tx" presStyleLbl="bgAcc1" presStyleIdx="1" presStyleCnt="6">
        <dgm:presLayoutVars>
          <dgm:bulletEnabled val="1"/>
        </dgm:presLayoutVars>
      </dgm:prSet>
      <dgm:spPr/>
    </dgm:pt>
    <dgm:pt modelId="{4107C0E3-5D30-4EA6-A7BA-C6876186AB64}" type="pres">
      <dgm:prSet presAssocID="{51A0CD29-1370-4D48-9134-C5253556A73D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ECBE1425-1B4D-4E7A-8655-C05DB5E1E39D}" type="pres">
      <dgm:prSet presAssocID="{51A0CD29-1370-4D48-9134-C5253556A73D}" presName="connSite2" presStyleCnt="0"/>
      <dgm:spPr/>
    </dgm:pt>
    <dgm:pt modelId="{551BC6C6-4E22-4908-990D-7C19B323CE8D}" type="pres">
      <dgm:prSet presAssocID="{16CAFC43-DC32-429A-931D-1FB96DEB3A5F}" presName="Name18" presStyleLbl="sibTrans2D1" presStyleIdx="1" presStyleCnt="5"/>
      <dgm:spPr/>
    </dgm:pt>
    <dgm:pt modelId="{DA234587-0D2C-4E26-94B3-1D3A02257935}" type="pres">
      <dgm:prSet presAssocID="{C82253A9-7C0D-4FE4-9C27-86F097188BA4}" presName="composite1" presStyleCnt="0"/>
      <dgm:spPr/>
    </dgm:pt>
    <dgm:pt modelId="{DE606AD1-34F6-4EAD-AF7F-DD257E3CB20C}" type="pres">
      <dgm:prSet presAssocID="{C82253A9-7C0D-4FE4-9C27-86F097188BA4}" presName="dummyNode1" presStyleLbl="node1" presStyleIdx="1" presStyleCnt="6"/>
      <dgm:spPr/>
    </dgm:pt>
    <dgm:pt modelId="{BCEB7867-0A42-42CD-8808-22F9B7B9E350}" type="pres">
      <dgm:prSet presAssocID="{C82253A9-7C0D-4FE4-9C27-86F097188BA4}" presName="childNode1" presStyleLbl="bgAcc1" presStyleIdx="2" presStyleCnt="6">
        <dgm:presLayoutVars>
          <dgm:bulletEnabled val="1"/>
        </dgm:presLayoutVars>
      </dgm:prSet>
      <dgm:spPr/>
    </dgm:pt>
    <dgm:pt modelId="{8918B5ED-70C7-4623-B4E8-AA0D71A39087}" type="pres">
      <dgm:prSet presAssocID="{C82253A9-7C0D-4FE4-9C27-86F097188BA4}" presName="childNode1tx" presStyleLbl="bgAcc1" presStyleIdx="2" presStyleCnt="6">
        <dgm:presLayoutVars>
          <dgm:bulletEnabled val="1"/>
        </dgm:presLayoutVars>
      </dgm:prSet>
      <dgm:spPr/>
    </dgm:pt>
    <dgm:pt modelId="{5DBEE420-0049-4477-A3F5-0460C5AF3AF3}" type="pres">
      <dgm:prSet presAssocID="{C82253A9-7C0D-4FE4-9C27-86F097188BA4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95859F67-D197-4E14-8162-9BFA9830B704}" type="pres">
      <dgm:prSet presAssocID="{C82253A9-7C0D-4FE4-9C27-86F097188BA4}" presName="connSite1" presStyleCnt="0"/>
      <dgm:spPr/>
    </dgm:pt>
    <dgm:pt modelId="{489F90B0-58B9-4E69-A049-172B7F4C706C}" type="pres">
      <dgm:prSet presAssocID="{3B1E437D-6DEC-487F-93D0-D99AEADD87A7}" presName="Name9" presStyleLbl="sibTrans2D1" presStyleIdx="2" presStyleCnt="5"/>
      <dgm:spPr/>
    </dgm:pt>
    <dgm:pt modelId="{7FAC16C6-4DA4-4E98-82BD-1CFB3D6E9283}" type="pres">
      <dgm:prSet presAssocID="{096937C8-9642-4830-82D2-E88F43DD7821}" presName="composite2" presStyleCnt="0"/>
      <dgm:spPr/>
    </dgm:pt>
    <dgm:pt modelId="{15A4236C-4233-4C15-B34A-465EAA3094E8}" type="pres">
      <dgm:prSet presAssocID="{096937C8-9642-4830-82D2-E88F43DD7821}" presName="dummyNode2" presStyleLbl="node1" presStyleIdx="2" presStyleCnt="6"/>
      <dgm:spPr/>
    </dgm:pt>
    <dgm:pt modelId="{9896BA27-B0C3-4B0D-AA84-44974D8BC261}" type="pres">
      <dgm:prSet presAssocID="{096937C8-9642-4830-82D2-E88F43DD7821}" presName="childNode2" presStyleLbl="bgAcc1" presStyleIdx="3" presStyleCnt="6">
        <dgm:presLayoutVars>
          <dgm:bulletEnabled val="1"/>
        </dgm:presLayoutVars>
      </dgm:prSet>
      <dgm:spPr/>
    </dgm:pt>
    <dgm:pt modelId="{8C202187-6724-4445-8C34-92990D72BBEE}" type="pres">
      <dgm:prSet presAssocID="{096937C8-9642-4830-82D2-E88F43DD7821}" presName="childNode2tx" presStyleLbl="bgAcc1" presStyleIdx="3" presStyleCnt="6">
        <dgm:presLayoutVars>
          <dgm:bulletEnabled val="1"/>
        </dgm:presLayoutVars>
      </dgm:prSet>
      <dgm:spPr/>
    </dgm:pt>
    <dgm:pt modelId="{A4FC95A9-5B90-47D8-9828-4CDFE136DFB6}" type="pres">
      <dgm:prSet presAssocID="{096937C8-9642-4830-82D2-E88F43DD7821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69C01601-3E2A-45D3-A567-F98605E68B8C}" type="pres">
      <dgm:prSet presAssocID="{096937C8-9642-4830-82D2-E88F43DD7821}" presName="connSite2" presStyleCnt="0"/>
      <dgm:spPr/>
    </dgm:pt>
    <dgm:pt modelId="{732C0B93-C712-44BD-A66A-7FD7AABC0C6A}" type="pres">
      <dgm:prSet presAssocID="{30C8961A-8128-4508-A5CF-5FB1FFD5BE68}" presName="Name18" presStyleLbl="sibTrans2D1" presStyleIdx="3" presStyleCnt="5"/>
      <dgm:spPr/>
    </dgm:pt>
    <dgm:pt modelId="{DB908C93-7B73-4652-A7EB-A6FF5E7EA4AE}" type="pres">
      <dgm:prSet presAssocID="{1E6FEDBA-0459-4FD8-B0E3-930B50996A14}" presName="composite1" presStyleCnt="0"/>
      <dgm:spPr/>
    </dgm:pt>
    <dgm:pt modelId="{17D941C4-6955-40F4-A517-D9C8F667D9BC}" type="pres">
      <dgm:prSet presAssocID="{1E6FEDBA-0459-4FD8-B0E3-930B50996A14}" presName="dummyNode1" presStyleLbl="node1" presStyleIdx="3" presStyleCnt="6"/>
      <dgm:spPr/>
    </dgm:pt>
    <dgm:pt modelId="{7561B72B-4BE4-4736-846E-457B98E4E130}" type="pres">
      <dgm:prSet presAssocID="{1E6FEDBA-0459-4FD8-B0E3-930B50996A14}" presName="childNode1" presStyleLbl="bgAcc1" presStyleIdx="4" presStyleCnt="6">
        <dgm:presLayoutVars>
          <dgm:bulletEnabled val="1"/>
        </dgm:presLayoutVars>
      </dgm:prSet>
      <dgm:spPr/>
    </dgm:pt>
    <dgm:pt modelId="{3AFC66AD-3258-4154-901C-4F66E54FCB9C}" type="pres">
      <dgm:prSet presAssocID="{1E6FEDBA-0459-4FD8-B0E3-930B50996A14}" presName="childNode1tx" presStyleLbl="bgAcc1" presStyleIdx="4" presStyleCnt="6">
        <dgm:presLayoutVars>
          <dgm:bulletEnabled val="1"/>
        </dgm:presLayoutVars>
      </dgm:prSet>
      <dgm:spPr/>
    </dgm:pt>
    <dgm:pt modelId="{E9FB5A28-0EFD-4E67-A602-2427758600C8}" type="pres">
      <dgm:prSet presAssocID="{1E6FEDBA-0459-4FD8-B0E3-930B50996A14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6F2E7BBA-AE1A-468A-B8D7-B553044970AD}" type="pres">
      <dgm:prSet presAssocID="{1E6FEDBA-0459-4FD8-B0E3-930B50996A14}" presName="connSite1" presStyleCnt="0"/>
      <dgm:spPr/>
    </dgm:pt>
    <dgm:pt modelId="{1EA4FCBD-49FA-4038-96E0-C42BF133D858}" type="pres">
      <dgm:prSet presAssocID="{157653BB-B07B-4623-9CBB-39D7171E5232}" presName="Name9" presStyleLbl="sibTrans2D1" presStyleIdx="4" presStyleCnt="5"/>
      <dgm:spPr/>
    </dgm:pt>
    <dgm:pt modelId="{255E56F3-D16E-4A7A-9765-A2B4175FF9AB}" type="pres">
      <dgm:prSet presAssocID="{0ED94899-AE87-4BF4-AD62-01B0FE71D781}" presName="composite2" presStyleCnt="0"/>
      <dgm:spPr/>
    </dgm:pt>
    <dgm:pt modelId="{5CFDA051-17C1-4BEB-B08E-7A988E5077FD}" type="pres">
      <dgm:prSet presAssocID="{0ED94899-AE87-4BF4-AD62-01B0FE71D781}" presName="dummyNode2" presStyleLbl="node1" presStyleIdx="4" presStyleCnt="6"/>
      <dgm:spPr/>
    </dgm:pt>
    <dgm:pt modelId="{A2F1CF53-4067-4EE4-BAAE-95526BC8FEE8}" type="pres">
      <dgm:prSet presAssocID="{0ED94899-AE87-4BF4-AD62-01B0FE71D781}" presName="childNode2" presStyleLbl="bgAcc1" presStyleIdx="5" presStyleCnt="6">
        <dgm:presLayoutVars>
          <dgm:bulletEnabled val="1"/>
        </dgm:presLayoutVars>
      </dgm:prSet>
      <dgm:spPr/>
    </dgm:pt>
    <dgm:pt modelId="{ABB95DB9-BA62-4504-BE99-427CAED2D407}" type="pres">
      <dgm:prSet presAssocID="{0ED94899-AE87-4BF4-AD62-01B0FE71D781}" presName="childNode2tx" presStyleLbl="bgAcc1" presStyleIdx="5" presStyleCnt="6">
        <dgm:presLayoutVars>
          <dgm:bulletEnabled val="1"/>
        </dgm:presLayoutVars>
      </dgm:prSet>
      <dgm:spPr/>
    </dgm:pt>
    <dgm:pt modelId="{736B085F-AF60-4F22-8C7C-04C7C7FD060B}" type="pres">
      <dgm:prSet presAssocID="{0ED94899-AE87-4BF4-AD62-01B0FE71D781}" presName="parentNode2" presStyleLbl="node1" presStyleIdx="5" presStyleCnt="6" custScaleX="104987">
        <dgm:presLayoutVars>
          <dgm:chMax val="0"/>
          <dgm:bulletEnabled val="1"/>
        </dgm:presLayoutVars>
      </dgm:prSet>
      <dgm:spPr/>
    </dgm:pt>
    <dgm:pt modelId="{E6A7B5A0-E03C-4CEF-A7AA-430487A158AA}" type="pres">
      <dgm:prSet presAssocID="{0ED94899-AE87-4BF4-AD62-01B0FE71D781}" presName="connSite2" presStyleCnt="0"/>
      <dgm:spPr/>
    </dgm:pt>
  </dgm:ptLst>
  <dgm:cxnLst>
    <dgm:cxn modelId="{8F370400-D0FF-4ABC-B0FC-5833CCB108FE}" type="presOf" srcId="{096937C8-9642-4830-82D2-E88F43DD7821}" destId="{A4FC95A9-5B90-47D8-9828-4CDFE136DFB6}" srcOrd="0" destOrd="0" presId="urn:microsoft.com/office/officeart/2005/8/layout/hProcess4"/>
    <dgm:cxn modelId="{20A4DD0A-1611-4D38-8EFC-6010B5C27296}" type="presOf" srcId="{7D0231B9-1337-4E62-A22A-924203A7D2E0}" destId="{F442E7D3-0F9B-48AE-8601-02C4D0ADA5B9}" srcOrd="0" destOrd="0" presId="urn:microsoft.com/office/officeart/2005/8/layout/hProcess4"/>
    <dgm:cxn modelId="{F2946F11-AC33-4A25-8B8F-EE6309121CBB}" srcId="{C82253A9-7C0D-4FE4-9C27-86F097188BA4}" destId="{E0DE3767-2FE3-4F3A-B84B-C83EAC5C48BE}" srcOrd="0" destOrd="0" parTransId="{EA3B8FCC-FACF-4652-BF15-891A577204A7}" sibTransId="{0999294C-0B01-4485-A44D-A3635D42C375}"/>
    <dgm:cxn modelId="{CD6DB024-0C38-4AE4-BA09-4070CA1D354E}" type="presOf" srcId="{CBFD8A8E-23D2-46C2-AF9B-3CE15A6917EE}" destId="{3AFC66AD-3258-4154-901C-4F66E54FCB9C}" srcOrd="1" destOrd="1" presId="urn:microsoft.com/office/officeart/2005/8/layout/hProcess4"/>
    <dgm:cxn modelId="{35895525-A3E9-4ACC-A8BC-AF7A51037ECE}" type="presOf" srcId="{C82253A9-7C0D-4FE4-9C27-86F097188BA4}" destId="{5DBEE420-0049-4477-A3F5-0460C5AF3AF3}" srcOrd="0" destOrd="0" presId="urn:microsoft.com/office/officeart/2005/8/layout/hProcess4"/>
    <dgm:cxn modelId="{9C5DDA2D-8388-469E-877B-0851DD87F48D}" type="presOf" srcId="{51A0CD29-1370-4D48-9134-C5253556A73D}" destId="{4107C0E3-5D30-4EA6-A7BA-C6876186AB64}" srcOrd="0" destOrd="0" presId="urn:microsoft.com/office/officeart/2005/8/layout/hProcess4"/>
    <dgm:cxn modelId="{500D903C-11EB-4C38-BDB5-F797115E3A61}" type="presOf" srcId="{16CAFC43-DC32-429A-931D-1FB96DEB3A5F}" destId="{551BC6C6-4E22-4908-990D-7C19B323CE8D}" srcOrd="0" destOrd="0" presId="urn:microsoft.com/office/officeart/2005/8/layout/hProcess4"/>
    <dgm:cxn modelId="{D3665840-AA1D-4118-89A2-AF91FF574FF1}" type="presOf" srcId="{955466B8-959A-4F1D-8376-7DABB46A1F39}" destId="{18922BF4-22DE-4E2D-AE32-DB1A3047D679}" srcOrd="0" destOrd="0" presId="urn:microsoft.com/office/officeart/2005/8/layout/hProcess4"/>
    <dgm:cxn modelId="{A603365B-87A7-485B-B305-091E8C8BDBEC}" srcId="{096937C8-9642-4830-82D2-E88F43DD7821}" destId="{2DA89F1B-5698-4FD4-BC50-EBF756815042}" srcOrd="0" destOrd="0" parTransId="{367279F5-C4AF-45EF-8E38-33CB3739FAA2}" sibTransId="{570F3C03-05BA-4957-91C0-235F3B10CCAE}"/>
    <dgm:cxn modelId="{3870EB5C-0F6D-48C2-B869-C23182B6E831}" srcId="{7506FEE4-BC02-46DF-B4F3-21E147FC7D4D}" destId="{0ED94899-AE87-4BF4-AD62-01B0FE71D781}" srcOrd="5" destOrd="0" parTransId="{30FFCA63-3070-470A-8B74-C68C2F0ABA20}" sibTransId="{625A595F-F8B3-4C62-8030-9BD7D8A71B04}"/>
    <dgm:cxn modelId="{00CBBD60-92B6-42B9-82A4-A5CCD13F1462}" type="presOf" srcId="{779BADF4-8B5A-4AFD-BE66-0B3BDA08847A}" destId="{D0A8BF53-0DDB-41EE-A616-AFA395505574}" srcOrd="0" destOrd="0" presId="urn:microsoft.com/office/officeart/2005/8/layout/hProcess4"/>
    <dgm:cxn modelId="{69504547-3BCA-49C2-86BC-748BF9F37B44}" type="presOf" srcId="{CE2BE8F8-C630-4E11-903C-762A950B01B6}" destId="{A2F1CF53-4067-4EE4-BAAE-95526BC8FEE8}" srcOrd="0" destOrd="0" presId="urn:microsoft.com/office/officeart/2005/8/layout/hProcess4"/>
    <dgm:cxn modelId="{64BDCC4F-C406-4A58-BFC8-4269B3E3136C}" type="presOf" srcId="{7506FEE4-BC02-46DF-B4F3-21E147FC7D4D}" destId="{8988EF78-1815-4953-8244-702E63114665}" srcOrd="0" destOrd="0" presId="urn:microsoft.com/office/officeart/2005/8/layout/hProcess4"/>
    <dgm:cxn modelId="{B17B8751-4771-4D64-8CF3-BB89DB39B918}" type="presOf" srcId="{2DA89F1B-5698-4FD4-BC50-EBF756815042}" destId="{8C202187-6724-4445-8C34-92990D72BBEE}" srcOrd="1" destOrd="0" presId="urn:microsoft.com/office/officeart/2005/8/layout/hProcess4"/>
    <dgm:cxn modelId="{40BB0354-071A-428A-9CE8-320D027F3272}" srcId="{01ABD79D-60E8-4995-AA59-8A8B6ED93476}" destId="{955466B8-959A-4F1D-8376-7DABB46A1F39}" srcOrd="0" destOrd="0" parTransId="{C64C35A7-F9A0-48AC-95AD-FC42FF0EF3BC}" sibTransId="{92AA3223-5479-4BAC-A4E2-01FC160AFDA8}"/>
    <dgm:cxn modelId="{02D28C58-E148-449E-A7C8-AE8CCB28D004}" srcId="{1E6FEDBA-0459-4FD8-B0E3-930B50996A14}" destId="{63093111-CC8D-44CA-8514-E46C404C98A6}" srcOrd="0" destOrd="0" parTransId="{50478DD4-64F7-40EE-8497-3C19CE811650}" sibTransId="{7226188D-28C7-4793-ABF6-4A16D8E1DD95}"/>
    <dgm:cxn modelId="{677EDA86-B6D0-43C7-AB6B-C0D052C1D8ED}" srcId="{7506FEE4-BC02-46DF-B4F3-21E147FC7D4D}" destId="{1E6FEDBA-0459-4FD8-B0E3-930B50996A14}" srcOrd="4" destOrd="0" parTransId="{ECBA046C-6B2E-4C03-998D-87B8F5193227}" sibTransId="{157653BB-B07B-4623-9CBB-39D7171E5232}"/>
    <dgm:cxn modelId="{403FCF87-503C-49AB-A7A4-3944F53B741D}" srcId="{7506FEE4-BC02-46DF-B4F3-21E147FC7D4D}" destId="{C82253A9-7C0D-4FE4-9C27-86F097188BA4}" srcOrd="2" destOrd="0" parTransId="{2896051D-1D78-4069-BA0E-2BEA870D138F}" sibTransId="{3B1E437D-6DEC-487F-93D0-D99AEADD87A7}"/>
    <dgm:cxn modelId="{7B58238B-F5D0-47A5-B6FF-B9C4ECC7968D}" srcId="{7506FEE4-BC02-46DF-B4F3-21E147FC7D4D}" destId="{096937C8-9642-4830-82D2-E88F43DD7821}" srcOrd="3" destOrd="0" parTransId="{96072337-7D33-4ACC-A271-72F9BBC253E3}" sibTransId="{30C8961A-8128-4508-A5CF-5FB1FFD5BE68}"/>
    <dgm:cxn modelId="{E438C093-003F-4291-A24F-43E8E0BB5614}" type="presOf" srcId="{7D0231B9-1337-4E62-A22A-924203A7D2E0}" destId="{C5E0E359-1F0E-4AF5-9EB8-2E0DD628DD44}" srcOrd="1" destOrd="0" presId="urn:microsoft.com/office/officeart/2005/8/layout/hProcess4"/>
    <dgm:cxn modelId="{10996EA2-AE89-448F-BA00-9E852CCA37DA}" type="presOf" srcId="{E0DE3767-2FE3-4F3A-B84B-C83EAC5C48BE}" destId="{BCEB7867-0A42-42CD-8808-22F9B7B9E350}" srcOrd="0" destOrd="0" presId="urn:microsoft.com/office/officeart/2005/8/layout/hProcess4"/>
    <dgm:cxn modelId="{BE5D07A8-2797-4017-9BC1-8161D97104BD}" srcId="{7506FEE4-BC02-46DF-B4F3-21E147FC7D4D}" destId="{51A0CD29-1370-4D48-9134-C5253556A73D}" srcOrd="1" destOrd="0" parTransId="{87142531-B7A6-49BC-AE6B-AA6A825DD993}" sibTransId="{16CAFC43-DC32-429A-931D-1FB96DEB3A5F}"/>
    <dgm:cxn modelId="{499419AC-7FC8-45EE-972D-3DD4FD38A3E3}" type="presOf" srcId="{CE2BE8F8-C630-4E11-903C-762A950B01B6}" destId="{ABB95DB9-BA62-4504-BE99-427CAED2D407}" srcOrd="1" destOrd="0" presId="urn:microsoft.com/office/officeart/2005/8/layout/hProcess4"/>
    <dgm:cxn modelId="{FDBEA9B8-5C7D-4653-B441-604140951F1C}" srcId="{51A0CD29-1370-4D48-9134-C5253556A73D}" destId="{7D0231B9-1337-4E62-A22A-924203A7D2E0}" srcOrd="0" destOrd="0" parTransId="{DD87ED5E-5383-45C6-A7A1-E02EC9C0E61B}" sibTransId="{02DEAE75-84B8-4155-997C-098FAD242B5C}"/>
    <dgm:cxn modelId="{CC2D56B9-E79A-4E83-80A0-2F28B3C06284}" type="presOf" srcId="{CBFD8A8E-23D2-46C2-AF9B-3CE15A6917EE}" destId="{7561B72B-4BE4-4736-846E-457B98E4E130}" srcOrd="0" destOrd="1" presId="urn:microsoft.com/office/officeart/2005/8/layout/hProcess4"/>
    <dgm:cxn modelId="{8824CABA-9048-4344-A675-1E9A70081517}" type="presOf" srcId="{30C8961A-8128-4508-A5CF-5FB1FFD5BE68}" destId="{732C0B93-C712-44BD-A66A-7FD7AABC0C6A}" srcOrd="0" destOrd="0" presId="urn:microsoft.com/office/officeart/2005/8/layout/hProcess4"/>
    <dgm:cxn modelId="{D4E70EC9-0C3C-4514-88F4-18B8E2290AB5}" type="presOf" srcId="{7B045480-A3B7-4E51-A90B-F2D68612E7F8}" destId="{8C202187-6724-4445-8C34-92990D72BBEE}" srcOrd="1" destOrd="1" presId="urn:microsoft.com/office/officeart/2005/8/layout/hProcess4"/>
    <dgm:cxn modelId="{96BC3AC9-FF41-4695-B66B-8FD0F7F37DEF}" type="presOf" srcId="{63093111-CC8D-44CA-8514-E46C404C98A6}" destId="{7561B72B-4BE4-4736-846E-457B98E4E130}" srcOrd="0" destOrd="0" presId="urn:microsoft.com/office/officeart/2005/8/layout/hProcess4"/>
    <dgm:cxn modelId="{91A1CCCE-91F6-4E64-90EE-9ED45CBD76EC}" type="presOf" srcId="{157653BB-B07B-4623-9CBB-39D7171E5232}" destId="{1EA4FCBD-49FA-4038-96E0-C42BF133D858}" srcOrd="0" destOrd="0" presId="urn:microsoft.com/office/officeart/2005/8/layout/hProcess4"/>
    <dgm:cxn modelId="{52E26FCF-5001-47A4-B303-D14F1A9D12BF}" srcId="{096937C8-9642-4830-82D2-E88F43DD7821}" destId="{7B045480-A3B7-4E51-A90B-F2D68612E7F8}" srcOrd="1" destOrd="0" parTransId="{36840429-A25D-4997-B3E5-78D80EC6CC99}" sibTransId="{CDA72A2B-066C-4E47-8CFA-E3DDB12D68C4}"/>
    <dgm:cxn modelId="{2A5BD4D0-8253-4C08-A06C-B688864ECBCF}" type="presOf" srcId="{01ABD79D-60E8-4995-AA59-8A8B6ED93476}" destId="{D33717E4-DFF8-4EEB-A60D-5AA07100D2E4}" srcOrd="0" destOrd="0" presId="urn:microsoft.com/office/officeart/2005/8/layout/hProcess4"/>
    <dgm:cxn modelId="{160356D5-1419-4EDF-8CD7-09CAA55BD158}" type="presOf" srcId="{1E6FEDBA-0459-4FD8-B0E3-930B50996A14}" destId="{E9FB5A28-0EFD-4E67-A602-2427758600C8}" srcOrd="0" destOrd="0" presId="urn:microsoft.com/office/officeart/2005/8/layout/hProcess4"/>
    <dgm:cxn modelId="{F80D8DDB-2D60-485D-B7E4-90AF04E04043}" type="presOf" srcId="{955466B8-959A-4F1D-8376-7DABB46A1F39}" destId="{41C68FC6-F75E-4F9A-A411-E41F3D84BB8F}" srcOrd="1" destOrd="0" presId="urn:microsoft.com/office/officeart/2005/8/layout/hProcess4"/>
    <dgm:cxn modelId="{C84B3DDE-9706-4082-AE1E-6EC56574CBF1}" type="presOf" srcId="{7B045480-A3B7-4E51-A90B-F2D68612E7F8}" destId="{9896BA27-B0C3-4B0D-AA84-44974D8BC261}" srcOrd="0" destOrd="1" presId="urn:microsoft.com/office/officeart/2005/8/layout/hProcess4"/>
    <dgm:cxn modelId="{4964FEE7-E065-4A37-919D-CFDFB60B6704}" srcId="{1E6FEDBA-0459-4FD8-B0E3-930B50996A14}" destId="{CBFD8A8E-23D2-46C2-AF9B-3CE15A6917EE}" srcOrd="1" destOrd="0" parTransId="{67BE13A5-1AF7-4C31-9687-B960C11E7306}" sibTransId="{D904E26D-20AE-4A9C-BB6F-91CD2FCBB5DD}"/>
    <dgm:cxn modelId="{DDBEFAE8-F76A-44EE-A12C-E65D170CA84A}" type="presOf" srcId="{2DA89F1B-5698-4FD4-BC50-EBF756815042}" destId="{9896BA27-B0C3-4B0D-AA84-44974D8BC261}" srcOrd="0" destOrd="0" presId="urn:microsoft.com/office/officeart/2005/8/layout/hProcess4"/>
    <dgm:cxn modelId="{B3C511F2-734E-438F-A4AD-272393829769}" type="presOf" srcId="{0ED94899-AE87-4BF4-AD62-01B0FE71D781}" destId="{736B085F-AF60-4F22-8C7C-04C7C7FD060B}" srcOrd="0" destOrd="0" presId="urn:microsoft.com/office/officeart/2005/8/layout/hProcess4"/>
    <dgm:cxn modelId="{796A8DF2-0BEF-4478-9DF5-2CDC57E213FB}" srcId="{7506FEE4-BC02-46DF-B4F3-21E147FC7D4D}" destId="{01ABD79D-60E8-4995-AA59-8A8B6ED93476}" srcOrd="0" destOrd="0" parTransId="{4DD2D7EC-5BB7-47C5-8108-3980E061D0C8}" sibTransId="{779BADF4-8B5A-4AFD-BE66-0B3BDA08847A}"/>
    <dgm:cxn modelId="{9E222CF5-5DD5-4C57-8881-D6BB4B2FDF69}" type="presOf" srcId="{3B1E437D-6DEC-487F-93D0-D99AEADD87A7}" destId="{489F90B0-58B9-4E69-A049-172B7F4C706C}" srcOrd="0" destOrd="0" presId="urn:microsoft.com/office/officeart/2005/8/layout/hProcess4"/>
    <dgm:cxn modelId="{760760F5-6728-4F2E-B4CD-A2BDE456A991}" type="presOf" srcId="{E0DE3767-2FE3-4F3A-B84B-C83EAC5C48BE}" destId="{8918B5ED-70C7-4623-B4E8-AA0D71A39087}" srcOrd="1" destOrd="0" presId="urn:microsoft.com/office/officeart/2005/8/layout/hProcess4"/>
    <dgm:cxn modelId="{583D47F8-0F3A-4398-BB8A-9767CED1E1FF}" type="presOf" srcId="{63093111-CC8D-44CA-8514-E46C404C98A6}" destId="{3AFC66AD-3258-4154-901C-4F66E54FCB9C}" srcOrd="1" destOrd="0" presId="urn:microsoft.com/office/officeart/2005/8/layout/hProcess4"/>
    <dgm:cxn modelId="{F42C1DFC-DC3D-45C7-A621-323C01474693}" srcId="{0ED94899-AE87-4BF4-AD62-01B0FE71D781}" destId="{CE2BE8F8-C630-4E11-903C-762A950B01B6}" srcOrd="0" destOrd="0" parTransId="{1BAD3903-BA59-4EC6-BD58-AEA574C25FDF}" sibTransId="{86CB183C-A8D6-4A2D-8B38-48D0EF7F6FDC}"/>
    <dgm:cxn modelId="{1D6A5593-B78B-42E3-ADC1-D422B9095451}" type="presParOf" srcId="{8988EF78-1815-4953-8244-702E63114665}" destId="{28C1E7D3-A3E5-4A41-B320-DC76BC45D8BE}" srcOrd="0" destOrd="0" presId="urn:microsoft.com/office/officeart/2005/8/layout/hProcess4"/>
    <dgm:cxn modelId="{3C87401C-95FD-4E6B-9C06-B217D7A8EE89}" type="presParOf" srcId="{8988EF78-1815-4953-8244-702E63114665}" destId="{762CFE92-B227-4152-BB35-905B1267670C}" srcOrd="1" destOrd="0" presId="urn:microsoft.com/office/officeart/2005/8/layout/hProcess4"/>
    <dgm:cxn modelId="{A1F0571F-9D94-4175-B6CA-12A0AE995E15}" type="presParOf" srcId="{8988EF78-1815-4953-8244-702E63114665}" destId="{24D60A10-618D-44A4-A4B8-9B8798424D61}" srcOrd="2" destOrd="0" presId="urn:microsoft.com/office/officeart/2005/8/layout/hProcess4"/>
    <dgm:cxn modelId="{099A5743-34F1-4CF0-83B7-B66A9C4957D0}" type="presParOf" srcId="{24D60A10-618D-44A4-A4B8-9B8798424D61}" destId="{F08C82B3-441A-41EF-9099-A5AB22559BED}" srcOrd="0" destOrd="0" presId="urn:microsoft.com/office/officeart/2005/8/layout/hProcess4"/>
    <dgm:cxn modelId="{8D0B83ED-A24A-4206-91CA-E2AD7526D989}" type="presParOf" srcId="{F08C82B3-441A-41EF-9099-A5AB22559BED}" destId="{3D6327F8-A6B8-48F8-8052-5D464DDF231D}" srcOrd="0" destOrd="0" presId="urn:microsoft.com/office/officeart/2005/8/layout/hProcess4"/>
    <dgm:cxn modelId="{6A0B4465-F017-42A1-944F-EECCF2BD7421}" type="presParOf" srcId="{F08C82B3-441A-41EF-9099-A5AB22559BED}" destId="{18922BF4-22DE-4E2D-AE32-DB1A3047D679}" srcOrd="1" destOrd="0" presId="urn:microsoft.com/office/officeart/2005/8/layout/hProcess4"/>
    <dgm:cxn modelId="{EB0607AC-A377-41FD-9737-67F38D1D1A59}" type="presParOf" srcId="{F08C82B3-441A-41EF-9099-A5AB22559BED}" destId="{41C68FC6-F75E-4F9A-A411-E41F3D84BB8F}" srcOrd="2" destOrd="0" presId="urn:microsoft.com/office/officeart/2005/8/layout/hProcess4"/>
    <dgm:cxn modelId="{7BF3FA9A-3935-4225-B1FD-712B4C39A917}" type="presParOf" srcId="{F08C82B3-441A-41EF-9099-A5AB22559BED}" destId="{D33717E4-DFF8-4EEB-A60D-5AA07100D2E4}" srcOrd="3" destOrd="0" presId="urn:microsoft.com/office/officeart/2005/8/layout/hProcess4"/>
    <dgm:cxn modelId="{1D2FE1C2-1D13-4E3E-8493-B58303947373}" type="presParOf" srcId="{F08C82B3-441A-41EF-9099-A5AB22559BED}" destId="{D27C3606-019D-48E1-A28A-B57F491432EA}" srcOrd="4" destOrd="0" presId="urn:microsoft.com/office/officeart/2005/8/layout/hProcess4"/>
    <dgm:cxn modelId="{538FFDA4-5E7A-4621-B0E8-AE179C493014}" type="presParOf" srcId="{24D60A10-618D-44A4-A4B8-9B8798424D61}" destId="{D0A8BF53-0DDB-41EE-A616-AFA395505574}" srcOrd="1" destOrd="0" presId="urn:microsoft.com/office/officeart/2005/8/layout/hProcess4"/>
    <dgm:cxn modelId="{973EE144-6922-4FA6-9F14-D6AEF940F948}" type="presParOf" srcId="{24D60A10-618D-44A4-A4B8-9B8798424D61}" destId="{6D0BC9AA-6144-44C1-9D00-A77C615E6910}" srcOrd="2" destOrd="0" presId="urn:microsoft.com/office/officeart/2005/8/layout/hProcess4"/>
    <dgm:cxn modelId="{746B8251-440D-4231-ADCE-EFB985616213}" type="presParOf" srcId="{6D0BC9AA-6144-44C1-9D00-A77C615E6910}" destId="{2DB4573F-A722-47FC-933E-29D263D99382}" srcOrd="0" destOrd="0" presId="urn:microsoft.com/office/officeart/2005/8/layout/hProcess4"/>
    <dgm:cxn modelId="{43771203-3945-4F5A-9F37-13E3B050F4EA}" type="presParOf" srcId="{6D0BC9AA-6144-44C1-9D00-A77C615E6910}" destId="{F442E7D3-0F9B-48AE-8601-02C4D0ADA5B9}" srcOrd="1" destOrd="0" presId="urn:microsoft.com/office/officeart/2005/8/layout/hProcess4"/>
    <dgm:cxn modelId="{9A5FA2CE-D3F5-4611-A7A2-BBFA8075BD82}" type="presParOf" srcId="{6D0BC9AA-6144-44C1-9D00-A77C615E6910}" destId="{C5E0E359-1F0E-4AF5-9EB8-2E0DD628DD44}" srcOrd="2" destOrd="0" presId="urn:microsoft.com/office/officeart/2005/8/layout/hProcess4"/>
    <dgm:cxn modelId="{43754A53-1C44-4B7E-93D9-331725B64318}" type="presParOf" srcId="{6D0BC9AA-6144-44C1-9D00-A77C615E6910}" destId="{4107C0E3-5D30-4EA6-A7BA-C6876186AB64}" srcOrd="3" destOrd="0" presId="urn:microsoft.com/office/officeart/2005/8/layout/hProcess4"/>
    <dgm:cxn modelId="{90E12B89-CC84-41AC-9A7F-413AF16DD1E0}" type="presParOf" srcId="{6D0BC9AA-6144-44C1-9D00-A77C615E6910}" destId="{ECBE1425-1B4D-4E7A-8655-C05DB5E1E39D}" srcOrd="4" destOrd="0" presId="urn:microsoft.com/office/officeart/2005/8/layout/hProcess4"/>
    <dgm:cxn modelId="{357EEA11-3E43-4551-BDC1-FC62D4F715F2}" type="presParOf" srcId="{24D60A10-618D-44A4-A4B8-9B8798424D61}" destId="{551BC6C6-4E22-4908-990D-7C19B323CE8D}" srcOrd="3" destOrd="0" presId="urn:microsoft.com/office/officeart/2005/8/layout/hProcess4"/>
    <dgm:cxn modelId="{84912C66-96A3-404E-BFDB-387B5933A266}" type="presParOf" srcId="{24D60A10-618D-44A4-A4B8-9B8798424D61}" destId="{DA234587-0D2C-4E26-94B3-1D3A02257935}" srcOrd="4" destOrd="0" presId="urn:microsoft.com/office/officeart/2005/8/layout/hProcess4"/>
    <dgm:cxn modelId="{59DAC541-2F3A-4F58-B2B8-10B81278BDED}" type="presParOf" srcId="{DA234587-0D2C-4E26-94B3-1D3A02257935}" destId="{DE606AD1-34F6-4EAD-AF7F-DD257E3CB20C}" srcOrd="0" destOrd="0" presId="urn:microsoft.com/office/officeart/2005/8/layout/hProcess4"/>
    <dgm:cxn modelId="{5CA3FD8C-E38C-4E49-A996-38D41E5BD616}" type="presParOf" srcId="{DA234587-0D2C-4E26-94B3-1D3A02257935}" destId="{BCEB7867-0A42-42CD-8808-22F9B7B9E350}" srcOrd="1" destOrd="0" presId="urn:microsoft.com/office/officeart/2005/8/layout/hProcess4"/>
    <dgm:cxn modelId="{5E24FE64-2B45-439E-933B-52BD6971F929}" type="presParOf" srcId="{DA234587-0D2C-4E26-94B3-1D3A02257935}" destId="{8918B5ED-70C7-4623-B4E8-AA0D71A39087}" srcOrd="2" destOrd="0" presId="urn:microsoft.com/office/officeart/2005/8/layout/hProcess4"/>
    <dgm:cxn modelId="{31513AE6-4DBC-4B18-92BE-A94C76A5152B}" type="presParOf" srcId="{DA234587-0D2C-4E26-94B3-1D3A02257935}" destId="{5DBEE420-0049-4477-A3F5-0460C5AF3AF3}" srcOrd="3" destOrd="0" presId="urn:microsoft.com/office/officeart/2005/8/layout/hProcess4"/>
    <dgm:cxn modelId="{8466F9B5-0DE8-49FC-BB72-966482D36943}" type="presParOf" srcId="{DA234587-0D2C-4E26-94B3-1D3A02257935}" destId="{95859F67-D197-4E14-8162-9BFA9830B704}" srcOrd="4" destOrd="0" presId="urn:microsoft.com/office/officeart/2005/8/layout/hProcess4"/>
    <dgm:cxn modelId="{9AB717EB-8613-472F-A175-A2D368B4EB28}" type="presParOf" srcId="{24D60A10-618D-44A4-A4B8-9B8798424D61}" destId="{489F90B0-58B9-4E69-A049-172B7F4C706C}" srcOrd="5" destOrd="0" presId="urn:microsoft.com/office/officeart/2005/8/layout/hProcess4"/>
    <dgm:cxn modelId="{26221105-7AA2-482E-85CB-03B5C3220B9F}" type="presParOf" srcId="{24D60A10-618D-44A4-A4B8-9B8798424D61}" destId="{7FAC16C6-4DA4-4E98-82BD-1CFB3D6E9283}" srcOrd="6" destOrd="0" presId="urn:microsoft.com/office/officeart/2005/8/layout/hProcess4"/>
    <dgm:cxn modelId="{AEDF2725-10C4-4506-B95C-0CD4167B36CC}" type="presParOf" srcId="{7FAC16C6-4DA4-4E98-82BD-1CFB3D6E9283}" destId="{15A4236C-4233-4C15-B34A-465EAA3094E8}" srcOrd="0" destOrd="0" presId="urn:microsoft.com/office/officeart/2005/8/layout/hProcess4"/>
    <dgm:cxn modelId="{803280A7-7F4F-44B3-9B50-1EE474A73818}" type="presParOf" srcId="{7FAC16C6-4DA4-4E98-82BD-1CFB3D6E9283}" destId="{9896BA27-B0C3-4B0D-AA84-44974D8BC261}" srcOrd="1" destOrd="0" presId="urn:microsoft.com/office/officeart/2005/8/layout/hProcess4"/>
    <dgm:cxn modelId="{6EC93CE4-E731-4D28-9CA9-DEA81718050E}" type="presParOf" srcId="{7FAC16C6-4DA4-4E98-82BD-1CFB3D6E9283}" destId="{8C202187-6724-4445-8C34-92990D72BBEE}" srcOrd="2" destOrd="0" presId="urn:microsoft.com/office/officeart/2005/8/layout/hProcess4"/>
    <dgm:cxn modelId="{83213B9E-D952-47EE-BDF0-3FB2B8E59FFE}" type="presParOf" srcId="{7FAC16C6-4DA4-4E98-82BD-1CFB3D6E9283}" destId="{A4FC95A9-5B90-47D8-9828-4CDFE136DFB6}" srcOrd="3" destOrd="0" presId="urn:microsoft.com/office/officeart/2005/8/layout/hProcess4"/>
    <dgm:cxn modelId="{023F7517-E353-4364-8B41-CFF0614A7D30}" type="presParOf" srcId="{7FAC16C6-4DA4-4E98-82BD-1CFB3D6E9283}" destId="{69C01601-3E2A-45D3-A567-F98605E68B8C}" srcOrd="4" destOrd="0" presId="urn:microsoft.com/office/officeart/2005/8/layout/hProcess4"/>
    <dgm:cxn modelId="{A1B88E3D-22B7-4077-9161-5F5AE5C1B75B}" type="presParOf" srcId="{24D60A10-618D-44A4-A4B8-9B8798424D61}" destId="{732C0B93-C712-44BD-A66A-7FD7AABC0C6A}" srcOrd="7" destOrd="0" presId="urn:microsoft.com/office/officeart/2005/8/layout/hProcess4"/>
    <dgm:cxn modelId="{1A6F0D2F-1E43-44FE-BBA5-B2A2D87B0C51}" type="presParOf" srcId="{24D60A10-618D-44A4-A4B8-9B8798424D61}" destId="{DB908C93-7B73-4652-A7EB-A6FF5E7EA4AE}" srcOrd="8" destOrd="0" presId="urn:microsoft.com/office/officeart/2005/8/layout/hProcess4"/>
    <dgm:cxn modelId="{C760CAEB-89EC-4EA3-A8E6-0AE1A9C5D574}" type="presParOf" srcId="{DB908C93-7B73-4652-A7EB-A6FF5E7EA4AE}" destId="{17D941C4-6955-40F4-A517-D9C8F667D9BC}" srcOrd="0" destOrd="0" presId="urn:microsoft.com/office/officeart/2005/8/layout/hProcess4"/>
    <dgm:cxn modelId="{4A8DBF44-92F2-4C07-9730-E7D694A1D103}" type="presParOf" srcId="{DB908C93-7B73-4652-A7EB-A6FF5E7EA4AE}" destId="{7561B72B-4BE4-4736-846E-457B98E4E130}" srcOrd="1" destOrd="0" presId="urn:microsoft.com/office/officeart/2005/8/layout/hProcess4"/>
    <dgm:cxn modelId="{E5653516-0760-41C9-A86A-40C54FF97776}" type="presParOf" srcId="{DB908C93-7B73-4652-A7EB-A6FF5E7EA4AE}" destId="{3AFC66AD-3258-4154-901C-4F66E54FCB9C}" srcOrd="2" destOrd="0" presId="urn:microsoft.com/office/officeart/2005/8/layout/hProcess4"/>
    <dgm:cxn modelId="{1AEB4C66-5548-4B25-8E5E-D7570F801073}" type="presParOf" srcId="{DB908C93-7B73-4652-A7EB-A6FF5E7EA4AE}" destId="{E9FB5A28-0EFD-4E67-A602-2427758600C8}" srcOrd="3" destOrd="0" presId="urn:microsoft.com/office/officeart/2005/8/layout/hProcess4"/>
    <dgm:cxn modelId="{7D98D589-CE69-43AE-A736-96B62BFE5E70}" type="presParOf" srcId="{DB908C93-7B73-4652-A7EB-A6FF5E7EA4AE}" destId="{6F2E7BBA-AE1A-468A-B8D7-B553044970AD}" srcOrd="4" destOrd="0" presId="urn:microsoft.com/office/officeart/2005/8/layout/hProcess4"/>
    <dgm:cxn modelId="{E16E85FE-18EE-4D8F-A8E3-2CC123C07911}" type="presParOf" srcId="{24D60A10-618D-44A4-A4B8-9B8798424D61}" destId="{1EA4FCBD-49FA-4038-96E0-C42BF133D858}" srcOrd="9" destOrd="0" presId="urn:microsoft.com/office/officeart/2005/8/layout/hProcess4"/>
    <dgm:cxn modelId="{5CCF81B5-BFCC-4747-9356-F13F3DDBE3AB}" type="presParOf" srcId="{24D60A10-618D-44A4-A4B8-9B8798424D61}" destId="{255E56F3-D16E-4A7A-9765-A2B4175FF9AB}" srcOrd="10" destOrd="0" presId="urn:microsoft.com/office/officeart/2005/8/layout/hProcess4"/>
    <dgm:cxn modelId="{531324FA-162A-47AE-A478-68C584B2EE0F}" type="presParOf" srcId="{255E56F3-D16E-4A7A-9765-A2B4175FF9AB}" destId="{5CFDA051-17C1-4BEB-B08E-7A988E5077FD}" srcOrd="0" destOrd="0" presId="urn:microsoft.com/office/officeart/2005/8/layout/hProcess4"/>
    <dgm:cxn modelId="{42950E75-5B73-4E8D-B873-F54F92DE28FF}" type="presParOf" srcId="{255E56F3-D16E-4A7A-9765-A2B4175FF9AB}" destId="{A2F1CF53-4067-4EE4-BAAE-95526BC8FEE8}" srcOrd="1" destOrd="0" presId="urn:microsoft.com/office/officeart/2005/8/layout/hProcess4"/>
    <dgm:cxn modelId="{F1A88F2A-30C2-4F81-AE91-2B250C297C42}" type="presParOf" srcId="{255E56F3-D16E-4A7A-9765-A2B4175FF9AB}" destId="{ABB95DB9-BA62-4504-BE99-427CAED2D407}" srcOrd="2" destOrd="0" presId="urn:microsoft.com/office/officeart/2005/8/layout/hProcess4"/>
    <dgm:cxn modelId="{631A508C-8F53-4F64-BF14-60CEFBC0DE4B}" type="presParOf" srcId="{255E56F3-D16E-4A7A-9765-A2B4175FF9AB}" destId="{736B085F-AF60-4F22-8C7C-04C7C7FD060B}" srcOrd="3" destOrd="0" presId="urn:microsoft.com/office/officeart/2005/8/layout/hProcess4"/>
    <dgm:cxn modelId="{55D529E9-064E-4BF1-B8F4-7F6E1B9D7795}" type="presParOf" srcId="{255E56F3-D16E-4A7A-9765-A2B4175FF9AB}" destId="{E6A7B5A0-E03C-4CEF-A7AA-430487A158A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22BF4-22DE-4E2D-AE32-DB1A3047D679}">
      <dsp:nvSpPr>
        <dsp:cNvPr id="0" name=""/>
        <dsp:cNvSpPr/>
      </dsp:nvSpPr>
      <dsp:spPr>
        <a:xfrm>
          <a:off x="1553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Literature Survey</a:t>
          </a:r>
        </a:p>
      </dsp:txBody>
      <dsp:txXfrm>
        <a:off x="30463" y="2110109"/>
        <a:ext cx="1465315" cy="929247"/>
      </dsp:txXfrm>
    </dsp:sp>
    <dsp:sp modelId="{D0A8BF53-0DDB-41EE-A616-AFA395505574}">
      <dsp:nvSpPr>
        <dsp:cNvPr id="0" name=""/>
        <dsp:cNvSpPr/>
      </dsp:nvSpPr>
      <dsp:spPr>
        <a:xfrm>
          <a:off x="851398" y="2358433"/>
          <a:ext cx="1712192" cy="1712192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717E4-DFF8-4EEB-A60D-5AA07100D2E4}">
      <dsp:nvSpPr>
        <dsp:cNvPr id="0" name=""/>
        <dsp:cNvSpPr/>
      </dsp:nvSpPr>
      <dsp:spPr>
        <a:xfrm>
          <a:off x="340028" y="3068267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1</a:t>
          </a:r>
        </a:p>
      </dsp:txBody>
      <dsp:txXfrm>
        <a:off x="355797" y="3084036"/>
        <a:ext cx="1322360" cy="506862"/>
      </dsp:txXfrm>
    </dsp:sp>
    <dsp:sp modelId="{F442E7D3-0F9B-48AE-8601-02C4D0ADA5B9}">
      <dsp:nvSpPr>
        <dsp:cNvPr id="0" name=""/>
        <dsp:cNvSpPr/>
      </dsp:nvSpPr>
      <dsp:spPr>
        <a:xfrm>
          <a:off x="1966457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Understand working of Transducer and HC-SR04</a:t>
          </a:r>
        </a:p>
      </dsp:txBody>
      <dsp:txXfrm>
        <a:off x="1995367" y="2379309"/>
        <a:ext cx="1465315" cy="929247"/>
      </dsp:txXfrm>
    </dsp:sp>
    <dsp:sp modelId="{551BC6C6-4E22-4908-990D-7C19B323CE8D}">
      <dsp:nvSpPr>
        <dsp:cNvPr id="0" name=""/>
        <dsp:cNvSpPr/>
      </dsp:nvSpPr>
      <dsp:spPr>
        <a:xfrm>
          <a:off x="2803609" y="1298784"/>
          <a:ext cx="1906815" cy="1906815"/>
        </a:xfrm>
        <a:prstGeom prst="circularArrow">
          <a:avLst>
            <a:gd name="adj1" fmla="val 3001"/>
            <a:gd name="adj2" fmla="val 368036"/>
            <a:gd name="adj3" fmla="val 19456454"/>
            <a:gd name="adj4" fmla="val 12575511"/>
            <a:gd name="adj5" fmla="val 35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7C0E3-5D30-4EA6-A7BA-C6876186AB64}">
      <dsp:nvSpPr>
        <dsp:cNvPr id="0" name=""/>
        <dsp:cNvSpPr/>
      </dsp:nvSpPr>
      <dsp:spPr>
        <a:xfrm>
          <a:off x="2304932" y="1811999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2</a:t>
          </a:r>
        </a:p>
      </dsp:txBody>
      <dsp:txXfrm>
        <a:off x="2320701" y="1827768"/>
        <a:ext cx="1322360" cy="506862"/>
      </dsp:txXfrm>
    </dsp:sp>
    <dsp:sp modelId="{BCEB7867-0A42-42CD-8808-22F9B7B9E350}">
      <dsp:nvSpPr>
        <dsp:cNvPr id="0" name=""/>
        <dsp:cNvSpPr/>
      </dsp:nvSpPr>
      <dsp:spPr>
        <a:xfrm>
          <a:off x="3931361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Design and simulation of Transmitter circuit #1</a:t>
          </a:r>
        </a:p>
      </dsp:txBody>
      <dsp:txXfrm>
        <a:off x="3960271" y="2110109"/>
        <a:ext cx="1465315" cy="929247"/>
      </dsp:txXfrm>
    </dsp:sp>
    <dsp:sp modelId="{489F90B0-58B9-4E69-A049-172B7F4C706C}">
      <dsp:nvSpPr>
        <dsp:cNvPr id="0" name=""/>
        <dsp:cNvSpPr/>
      </dsp:nvSpPr>
      <dsp:spPr>
        <a:xfrm>
          <a:off x="4781206" y="2358433"/>
          <a:ext cx="1712192" cy="1712192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EE420-0049-4477-A3F5-0460C5AF3AF3}">
      <dsp:nvSpPr>
        <dsp:cNvPr id="0" name=""/>
        <dsp:cNvSpPr/>
      </dsp:nvSpPr>
      <dsp:spPr>
        <a:xfrm>
          <a:off x="4269836" y="3068267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3</a:t>
          </a:r>
        </a:p>
      </dsp:txBody>
      <dsp:txXfrm>
        <a:off x="4285605" y="3084036"/>
        <a:ext cx="1322360" cy="506862"/>
      </dsp:txXfrm>
    </dsp:sp>
    <dsp:sp modelId="{9896BA27-B0C3-4B0D-AA84-44974D8BC261}">
      <dsp:nvSpPr>
        <dsp:cNvPr id="0" name=""/>
        <dsp:cNvSpPr/>
      </dsp:nvSpPr>
      <dsp:spPr>
        <a:xfrm>
          <a:off x="5896265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Design and simulation of Transmitter circuit #2</a:t>
          </a:r>
        </a:p>
      </dsp:txBody>
      <dsp:txXfrm>
        <a:off x="5925175" y="2379309"/>
        <a:ext cx="1465315" cy="929247"/>
      </dsp:txXfrm>
    </dsp:sp>
    <dsp:sp modelId="{732C0B93-C712-44BD-A66A-7FD7AABC0C6A}">
      <dsp:nvSpPr>
        <dsp:cNvPr id="0" name=""/>
        <dsp:cNvSpPr/>
      </dsp:nvSpPr>
      <dsp:spPr>
        <a:xfrm>
          <a:off x="6733417" y="1298784"/>
          <a:ext cx="1906815" cy="1906815"/>
        </a:xfrm>
        <a:prstGeom prst="circularArrow">
          <a:avLst>
            <a:gd name="adj1" fmla="val 3001"/>
            <a:gd name="adj2" fmla="val 368036"/>
            <a:gd name="adj3" fmla="val 19456454"/>
            <a:gd name="adj4" fmla="val 12575511"/>
            <a:gd name="adj5" fmla="val 35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95A9-5B90-47D8-9828-4CDFE136DFB6}">
      <dsp:nvSpPr>
        <dsp:cNvPr id="0" name=""/>
        <dsp:cNvSpPr/>
      </dsp:nvSpPr>
      <dsp:spPr>
        <a:xfrm>
          <a:off x="6234740" y="1811999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4</a:t>
          </a:r>
        </a:p>
      </dsp:txBody>
      <dsp:txXfrm>
        <a:off x="6250509" y="1827768"/>
        <a:ext cx="1322360" cy="506862"/>
      </dsp:txXfrm>
    </dsp:sp>
    <dsp:sp modelId="{7561B72B-4BE4-4736-846E-457B98E4E130}">
      <dsp:nvSpPr>
        <dsp:cNvPr id="0" name=""/>
        <dsp:cNvSpPr/>
      </dsp:nvSpPr>
      <dsp:spPr>
        <a:xfrm>
          <a:off x="7861169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Design and simulation of multiple receiver circuit</a:t>
          </a:r>
        </a:p>
      </dsp:txBody>
      <dsp:txXfrm>
        <a:off x="7890079" y="2110109"/>
        <a:ext cx="1465315" cy="929247"/>
      </dsp:txXfrm>
    </dsp:sp>
    <dsp:sp modelId="{8145D983-DC17-44F9-B084-D15F619984D4}">
      <dsp:nvSpPr>
        <dsp:cNvPr id="0" name=""/>
        <dsp:cNvSpPr/>
      </dsp:nvSpPr>
      <dsp:spPr>
        <a:xfrm>
          <a:off x="8711014" y="2358433"/>
          <a:ext cx="1712192" cy="1712192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B5A28-0EFD-4E67-A602-2427758600C8}">
      <dsp:nvSpPr>
        <dsp:cNvPr id="0" name=""/>
        <dsp:cNvSpPr/>
      </dsp:nvSpPr>
      <dsp:spPr>
        <a:xfrm>
          <a:off x="8199644" y="3068267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5</a:t>
          </a:r>
        </a:p>
      </dsp:txBody>
      <dsp:txXfrm>
        <a:off x="8215413" y="3084036"/>
        <a:ext cx="1322360" cy="506862"/>
      </dsp:txXfrm>
    </dsp:sp>
    <dsp:sp modelId="{8482FEA0-17FA-4F20-897C-182855EA23C1}">
      <dsp:nvSpPr>
        <dsp:cNvPr id="0" name=""/>
        <dsp:cNvSpPr/>
      </dsp:nvSpPr>
      <dsp:spPr>
        <a:xfrm>
          <a:off x="9826073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Building and testing the transmitter circuit</a:t>
          </a:r>
        </a:p>
      </dsp:txBody>
      <dsp:txXfrm>
        <a:off x="9854983" y="2379309"/>
        <a:ext cx="1465315" cy="929247"/>
      </dsp:txXfrm>
    </dsp:sp>
    <dsp:sp modelId="{D0FE96F1-C749-418F-94E8-AA9077EDDF25}">
      <dsp:nvSpPr>
        <dsp:cNvPr id="0" name=""/>
        <dsp:cNvSpPr/>
      </dsp:nvSpPr>
      <dsp:spPr>
        <a:xfrm>
          <a:off x="10164548" y="1811999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6</a:t>
          </a:r>
        </a:p>
      </dsp:txBody>
      <dsp:txXfrm>
        <a:off x="10180317" y="1827768"/>
        <a:ext cx="1322360" cy="506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22BF4-22DE-4E2D-AE32-DB1A3047D679}">
      <dsp:nvSpPr>
        <dsp:cNvPr id="0" name=""/>
        <dsp:cNvSpPr/>
      </dsp:nvSpPr>
      <dsp:spPr>
        <a:xfrm>
          <a:off x="2554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Building and testing the receiver circuit</a:t>
          </a:r>
        </a:p>
      </dsp:txBody>
      <dsp:txXfrm>
        <a:off x="31375" y="2111965"/>
        <a:ext cx="1460777" cy="926369"/>
      </dsp:txXfrm>
    </dsp:sp>
    <dsp:sp modelId="{D0A8BF53-0DDB-41EE-A616-AFA395505574}">
      <dsp:nvSpPr>
        <dsp:cNvPr id="0" name=""/>
        <dsp:cNvSpPr/>
      </dsp:nvSpPr>
      <dsp:spPr>
        <a:xfrm>
          <a:off x="849768" y="2359519"/>
          <a:ext cx="1706891" cy="1706891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717E4-DFF8-4EEB-A60D-5AA07100D2E4}">
      <dsp:nvSpPr>
        <dsp:cNvPr id="0" name=""/>
        <dsp:cNvSpPr/>
      </dsp:nvSpPr>
      <dsp:spPr>
        <a:xfrm>
          <a:off x="339980" y="3067156"/>
          <a:ext cx="134970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7</a:t>
          </a:r>
        </a:p>
      </dsp:txBody>
      <dsp:txXfrm>
        <a:off x="355700" y="3082876"/>
        <a:ext cx="1318266" cy="505293"/>
      </dsp:txXfrm>
    </dsp:sp>
    <dsp:sp modelId="{F442E7D3-0F9B-48AE-8601-02C4D0ADA5B9}">
      <dsp:nvSpPr>
        <dsp:cNvPr id="0" name=""/>
        <dsp:cNvSpPr/>
      </dsp:nvSpPr>
      <dsp:spPr>
        <a:xfrm>
          <a:off x="1961374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Developing the algorithm and code for transmission</a:t>
          </a:r>
        </a:p>
      </dsp:txBody>
      <dsp:txXfrm>
        <a:off x="1990195" y="2380331"/>
        <a:ext cx="1460777" cy="926369"/>
      </dsp:txXfrm>
    </dsp:sp>
    <dsp:sp modelId="{551BC6C6-4E22-4908-990D-7C19B323CE8D}">
      <dsp:nvSpPr>
        <dsp:cNvPr id="0" name=""/>
        <dsp:cNvSpPr/>
      </dsp:nvSpPr>
      <dsp:spPr>
        <a:xfrm>
          <a:off x="2795935" y="1303151"/>
          <a:ext cx="1900911" cy="1900911"/>
        </a:xfrm>
        <a:prstGeom prst="circularArrow">
          <a:avLst>
            <a:gd name="adj1" fmla="val 3001"/>
            <a:gd name="adj2" fmla="val 368036"/>
            <a:gd name="adj3" fmla="val 19456454"/>
            <a:gd name="adj4" fmla="val 12575511"/>
            <a:gd name="adj5" fmla="val 35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7C0E3-5D30-4EA6-A7BA-C6876186AB64}">
      <dsp:nvSpPr>
        <dsp:cNvPr id="0" name=""/>
        <dsp:cNvSpPr/>
      </dsp:nvSpPr>
      <dsp:spPr>
        <a:xfrm>
          <a:off x="2298801" y="1814777"/>
          <a:ext cx="134970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Tahoma"/>
              <a:ea typeface="+mn-ea"/>
              <a:cs typeface="+mn-cs"/>
            </a:rPr>
            <a:t>Week 8</a:t>
          </a:r>
        </a:p>
      </dsp:txBody>
      <dsp:txXfrm>
        <a:off x="2314521" y="1830497"/>
        <a:ext cx="1318266" cy="505293"/>
      </dsp:txXfrm>
    </dsp:sp>
    <dsp:sp modelId="{BCEB7867-0A42-42CD-8808-22F9B7B9E350}">
      <dsp:nvSpPr>
        <dsp:cNvPr id="0" name=""/>
        <dsp:cNvSpPr/>
      </dsp:nvSpPr>
      <dsp:spPr>
        <a:xfrm>
          <a:off x="3920195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Developing the algorithm and code for reception</a:t>
          </a:r>
        </a:p>
      </dsp:txBody>
      <dsp:txXfrm>
        <a:off x="3949016" y="2111965"/>
        <a:ext cx="1460777" cy="926369"/>
      </dsp:txXfrm>
    </dsp:sp>
    <dsp:sp modelId="{489F90B0-58B9-4E69-A049-172B7F4C706C}">
      <dsp:nvSpPr>
        <dsp:cNvPr id="0" name=""/>
        <dsp:cNvSpPr/>
      </dsp:nvSpPr>
      <dsp:spPr>
        <a:xfrm>
          <a:off x="4767409" y="2359519"/>
          <a:ext cx="1706891" cy="1706891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EE420-0049-4477-A3F5-0460C5AF3AF3}">
      <dsp:nvSpPr>
        <dsp:cNvPr id="0" name=""/>
        <dsp:cNvSpPr/>
      </dsp:nvSpPr>
      <dsp:spPr>
        <a:xfrm>
          <a:off x="4257622" y="3067156"/>
          <a:ext cx="134970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9</a:t>
          </a:r>
        </a:p>
      </dsp:txBody>
      <dsp:txXfrm>
        <a:off x="4273342" y="3082876"/>
        <a:ext cx="1318266" cy="505293"/>
      </dsp:txXfrm>
    </dsp:sp>
    <dsp:sp modelId="{9896BA27-B0C3-4B0D-AA84-44974D8BC261}">
      <dsp:nvSpPr>
        <dsp:cNvPr id="0" name=""/>
        <dsp:cNvSpPr/>
      </dsp:nvSpPr>
      <dsp:spPr>
        <a:xfrm>
          <a:off x="5879016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Testing the hardware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Changes to hardware</a:t>
          </a:r>
        </a:p>
      </dsp:txBody>
      <dsp:txXfrm>
        <a:off x="5907837" y="2380331"/>
        <a:ext cx="1460777" cy="926369"/>
      </dsp:txXfrm>
    </dsp:sp>
    <dsp:sp modelId="{732C0B93-C712-44BD-A66A-7FD7AABC0C6A}">
      <dsp:nvSpPr>
        <dsp:cNvPr id="0" name=""/>
        <dsp:cNvSpPr/>
      </dsp:nvSpPr>
      <dsp:spPr>
        <a:xfrm>
          <a:off x="6713576" y="1303151"/>
          <a:ext cx="1900911" cy="1900911"/>
        </a:xfrm>
        <a:prstGeom prst="circularArrow">
          <a:avLst>
            <a:gd name="adj1" fmla="val 3001"/>
            <a:gd name="adj2" fmla="val 368036"/>
            <a:gd name="adj3" fmla="val 19456454"/>
            <a:gd name="adj4" fmla="val 12575511"/>
            <a:gd name="adj5" fmla="val 35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95A9-5B90-47D8-9828-4CDFE136DFB6}">
      <dsp:nvSpPr>
        <dsp:cNvPr id="0" name=""/>
        <dsp:cNvSpPr/>
      </dsp:nvSpPr>
      <dsp:spPr>
        <a:xfrm>
          <a:off x="6216442" y="1814777"/>
          <a:ext cx="134970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10</a:t>
          </a:r>
        </a:p>
      </dsp:txBody>
      <dsp:txXfrm>
        <a:off x="6232162" y="1830497"/>
        <a:ext cx="1318266" cy="505293"/>
      </dsp:txXfrm>
    </dsp:sp>
    <dsp:sp modelId="{7561B72B-4BE4-4736-846E-457B98E4E130}">
      <dsp:nvSpPr>
        <dsp:cNvPr id="0" name=""/>
        <dsp:cNvSpPr/>
      </dsp:nvSpPr>
      <dsp:spPr>
        <a:xfrm>
          <a:off x="7837836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Verifying the outputs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Compiling the results</a:t>
          </a:r>
        </a:p>
      </dsp:txBody>
      <dsp:txXfrm>
        <a:off x="7866657" y="2111965"/>
        <a:ext cx="1460777" cy="926369"/>
      </dsp:txXfrm>
    </dsp:sp>
    <dsp:sp modelId="{1EA4FCBD-49FA-4038-96E0-C42BF133D858}">
      <dsp:nvSpPr>
        <dsp:cNvPr id="0" name=""/>
        <dsp:cNvSpPr/>
      </dsp:nvSpPr>
      <dsp:spPr>
        <a:xfrm>
          <a:off x="8685051" y="2359519"/>
          <a:ext cx="1706891" cy="1706891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B5A28-0EFD-4E67-A602-2427758600C8}">
      <dsp:nvSpPr>
        <dsp:cNvPr id="0" name=""/>
        <dsp:cNvSpPr/>
      </dsp:nvSpPr>
      <dsp:spPr>
        <a:xfrm>
          <a:off x="8175263" y="3067156"/>
          <a:ext cx="134970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11</a:t>
          </a:r>
        </a:p>
      </dsp:txBody>
      <dsp:txXfrm>
        <a:off x="8190983" y="3082876"/>
        <a:ext cx="1318266" cy="505293"/>
      </dsp:txXfrm>
    </dsp:sp>
    <dsp:sp modelId="{A2F1CF53-4067-4EE4-BAAE-95526BC8FEE8}">
      <dsp:nvSpPr>
        <dsp:cNvPr id="0" name=""/>
        <dsp:cNvSpPr/>
      </dsp:nvSpPr>
      <dsp:spPr>
        <a:xfrm>
          <a:off x="9796657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Attempt to find algorithm for dynamic length of transmission</a:t>
          </a:r>
        </a:p>
      </dsp:txBody>
      <dsp:txXfrm>
        <a:off x="9825478" y="2380331"/>
        <a:ext cx="1460777" cy="926369"/>
      </dsp:txXfrm>
    </dsp:sp>
    <dsp:sp modelId="{736B085F-AF60-4F22-8C7C-04C7C7FD060B}">
      <dsp:nvSpPr>
        <dsp:cNvPr id="0" name=""/>
        <dsp:cNvSpPr/>
      </dsp:nvSpPr>
      <dsp:spPr>
        <a:xfrm>
          <a:off x="10100429" y="1814777"/>
          <a:ext cx="141701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Week 12 &amp; 13</a:t>
          </a:r>
        </a:p>
      </dsp:txBody>
      <dsp:txXfrm>
        <a:off x="10116149" y="1830497"/>
        <a:ext cx="1385576" cy="505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02990-86DE-43E3-BBEB-10540ADF1B51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9C902-29E2-4527-A54C-A78A3A19A6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1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3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Tone() - 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Generates a square wave of the specified frequency on specified pin with 50% duty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6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61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31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26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23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2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71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3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7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0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6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90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53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&gt;&gt; With properly designed circuits these sensors can easily achieve a range of more than 20 feet.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&gt;&gt; The power rating of the transducer is quite low when compared with other transducers and the optimum operating voltage is around 6 volts.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21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2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5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57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57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4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37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1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7110-5FAE-46BB-8156-857634C17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7E23-D425-4F08-AE92-3A20453E4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359DB-FD25-4D25-AB60-0BA7110A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8473-137E-4007-881B-4D2BF2F6BC8C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8B8E-9E23-4E4F-BE4A-AEC0DD69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974F1-9227-4396-946A-65CAE543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7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1650-4B48-407F-A960-07C60F30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889D5-EDA5-4630-94BC-6D3EE54DA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E39AF-BBE0-4C37-936E-287C8BD6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222-3D85-4C50-9881-ABE72C336111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74D1-595D-41FC-AB4A-D81CBD4E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3DDBF-046E-425E-81D0-58E85352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4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E522C-8347-4224-BD05-D9FB11987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4A09A-9588-4349-BCD7-A7D1EA6BE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5483-D6D0-4A28-A82D-62DD6492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8E57-157E-4579-9D30-52B840ED50EB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B54F0-C187-4BBE-83DD-29E90418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F13B2-5984-4744-9627-9210014C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6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EA8A-E46C-4331-A9AF-3B94CD55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6CD7-FB9E-4DFE-83DD-B213F829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27E10-61CB-49EF-9EB0-2E0E18EF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A117-E358-48B9-A4A7-6989F5E648FA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11B0-F8A6-40A7-BC9F-7E148F7C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729E-0AA4-4D07-AEE1-2994462A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1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A553-C78E-43BE-9B71-F7031228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09BC9-D2C0-4796-963E-B55B3CAB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D426-2E1A-4A12-9B53-E1490F29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AE2A-31DC-431B-B4AC-0623847B8C31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E90B6-E401-4A9D-8B4C-39632644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0478-B1EA-4261-BC7C-E543D0FD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2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2BC5-046E-4CFD-8E7B-76E16146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5131-D4DC-4980-8060-58B5BF1A3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AC12F-34EF-4D4C-A233-8B44F162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31BEC-90D5-4DC8-8D80-10FF62FA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B371-0CD2-4230-94B6-7BB21CED9593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4DB0F-431E-4289-89FE-F590BC91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22194-040F-44C7-8B19-F201F7A0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5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7358-20BB-435B-BD3C-5086B526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9DA3E-16C9-4F5C-B633-499A13577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45CFF-C6A6-4500-8726-1FC797F32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B9252-96D0-4455-A795-35BF24DE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E893E-69C2-4A44-B9D6-98DD30931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35EE2-D0E7-452A-AE83-BFD33BD0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D453-5D15-4073-9B09-81DC1E7DE976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88A5A-6D2D-4FD7-8821-AE0FC394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2E941-23C1-4EB4-ACC3-D2B2C79B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24D4-C10C-491B-9722-70AB4211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37580-6565-4D06-AE24-F747EFBD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A761-4AD8-4D37-947D-130FFBC8C67F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839F5-B4FF-4573-83CA-CD05DEE6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9B277-4C0F-4202-AB54-4833552D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0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06261-C849-46FC-A806-A682045A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CCFA-9FA6-41C8-8EB8-6C07A1FC991C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A9F01-6C47-4384-9176-421646FD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2F876-EBC6-4839-A986-190BF41F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1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C5EB-08FB-4C13-AC94-06B6AD72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8260-2190-4989-B8E5-C9A9D7F2A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D2498-A79B-4595-9B19-9E97BF54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A41B4-46B5-42BE-85BA-A4C3F93B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8467-53F9-4BDA-8245-C32A6771650B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0887-5514-43C5-9A10-949DE6D9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C9D4B-15CB-42A0-9521-9EE8AC9F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3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034C-E548-444B-8B3F-6FD344D6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64D85-F649-497A-8E4E-FB9B8A501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48FDE-DF32-425F-A014-0F49D019C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86EBD-41A2-47B4-8FB0-FBB00010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56ED-0B5E-43D0-AD31-038097D8EB06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CC59A-75F0-4FE0-B768-90DFE785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EF86F-3C8A-4584-B3C7-F3CB4220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4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9134F-1B3D-4602-9AA5-8A4321D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BFBB9-D47D-4806-A5E7-48CA86AF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2A3E-6700-47DC-B5D7-369FB8471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3E39-C011-4A60-8D80-D399CA859174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F319-CA83-48CB-BEA4-4C000E1CE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F88D-46FD-4241-B395-457FA298D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4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080245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lisnr.com/resources/blog/ultrasonic-data-transmission-compares-rf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://www.pcserviceselectronics.co.uk/arduino/Ultrasonic/electronics.php" TargetMode="External"/><Relationship Id="rId4" Type="http://schemas.openxmlformats.org/officeDocument/2006/relationships/hyperlink" Target="http://www.kerrywong.com/2011/01/22/a-sensitive-diy-ultrasonic-range-senso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6159-1E18-4BAB-8DF4-D310216B7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9092"/>
            <a:ext cx="12192000" cy="103064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</a:t>
            </a:r>
            <a:b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Electronics and Communication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B1A10-C9AF-4C12-9CF4-0094EEB90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7263"/>
            <a:ext cx="4572000" cy="1655762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By: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Shreyas R	PES1201701714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Praphul Gowda	PES1201700237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Karthik K Bhat	PES1201701499</a:t>
            </a:r>
          </a:p>
          <a:p>
            <a:pPr algn="l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C83D8-C83E-437E-8E95-ACC78406DE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233CCE1-894E-4420-A657-FD43B873CDA2}"/>
              </a:ext>
            </a:extLst>
          </p:cNvPr>
          <p:cNvSpPr txBox="1">
            <a:spLocks/>
          </p:cNvSpPr>
          <p:nvPr/>
        </p:nvSpPr>
        <p:spPr>
          <a:xfrm>
            <a:off x="7651531" y="4997263"/>
            <a:ext cx="3016469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Guide: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Dr. Anuradha 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6B66F-5F09-497C-AD99-74D195207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554BFB4-4FEE-4AC0-8AAA-A707984664C1}"/>
              </a:ext>
            </a:extLst>
          </p:cNvPr>
          <p:cNvSpPr txBox="1">
            <a:spLocks/>
          </p:cNvSpPr>
          <p:nvPr/>
        </p:nvSpPr>
        <p:spPr>
          <a:xfrm>
            <a:off x="0" y="2707009"/>
            <a:ext cx="12192000" cy="721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Transmission through Ultrasonic Sound</a:t>
            </a:r>
          </a:p>
        </p:txBody>
      </p:sp>
    </p:spTree>
    <p:extLst>
      <p:ext uri="{BB962C8B-B14F-4D97-AF65-F5344CB8AC3E}">
        <p14:creationId xmlns:p14="http://schemas.microsoft.com/office/powerpoint/2010/main" val="267054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Receiver Schematic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9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Receiver Circuit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D981F-1990-47E5-9A2C-4F3B5E419F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BC293-374E-4C45-9B6F-04798C822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9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Transmission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8" y="1231641"/>
            <a:ext cx="11710404" cy="480351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A square wave of 40 kHz is used for transmission.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Denote the start of the transmission of a byte by sending the square wave for a duration of 10 milli-seconds.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Read individual bits of the data.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If the bit is 1, then send the square wave for 2 milli-seconds.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If the bit is 0, then send the square wave for 4 milli-seconds.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Wait for 10 milli-seconds before transmitting the next bit.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Reception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1720914" cy="480351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Find the maximum time of reception and minimum time of reception.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The minimum time of reception refers a high bit.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Twice the minimum time of reception refers a low bit.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Half the maximum time of reception refers to reception of next bit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The maximum time of reception refers to reception of a new byte.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Have some threshold for the reception time to accommodate small variation in the length of transmission.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Encode the time in terms of bits and read the characters.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6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Developed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8" y="1231641"/>
            <a:ext cx="11699893" cy="4803516"/>
          </a:xfrm>
        </p:spPr>
        <p:txBody>
          <a:bodyPr>
            <a:normAutofit/>
          </a:bodyPr>
          <a:lstStyle/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8" y="1231641"/>
            <a:ext cx="11710403" cy="4803516"/>
          </a:xfrm>
        </p:spPr>
        <p:txBody>
          <a:bodyPr>
            <a:normAutofit/>
          </a:bodyPr>
          <a:lstStyle/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4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29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2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5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89" y="223320"/>
            <a:ext cx="10384221" cy="858564"/>
          </a:xfrm>
        </p:spPr>
        <p:txBody>
          <a:bodyPr/>
          <a:lstStyle/>
          <a:p>
            <a:pPr algn="ctr"/>
            <a:r>
              <a:rPr lang="en-US" dirty="0"/>
              <a:t>Progress Timeline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FD21122-D2FA-48C1-88F2-CD6607AF15B8}"/>
              </a:ext>
            </a:extLst>
          </p:cNvPr>
          <p:cNvGraphicFramePr/>
          <p:nvPr>
            <p:extLst/>
          </p:nvPr>
        </p:nvGraphicFramePr>
        <p:xfrm>
          <a:off x="330745" y="719666"/>
          <a:ext cx="1152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9A2FA3-06E3-44BB-B6B6-EB6A2631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147DF-D8F6-47B9-BDA2-E5731EC6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3C67AD-8F89-4925-B9F5-F3183F009B4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567DD9-0D91-4D5B-A2E1-5740519BCC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0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181278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/>
          <a:lstStyle/>
          <a:p>
            <a:endParaRPr lang="en-IN" dirty="0"/>
          </a:p>
          <a:p>
            <a:r>
              <a:rPr lang="en-IN" sz="2400" dirty="0"/>
              <a:t>Short-range connectivity among electronic devices is essential to build a connected world.</a:t>
            </a:r>
          </a:p>
          <a:p>
            <a:endParaRPr lang="en-IN" sz="2400" dirty="0"/>
          </a:p>
          <a:p>
            <a:r>
              <a:rPr lang="en-IN" sz="2400" dirty="0"/>
              <a:t>With billions of connected devices, the need for devices to identify and communicate with each other is increasing.</a:t>
            </a:r>
          </a:p>
          <a:p>
            <a:endParaRPr lang="en-IN" sz="2400" dirty="0"/>
          </a:p>
          <a:p>
            <a:r>
              <a:rPr lang="en-US" sz="2400" dirty="0"/>
              <a:t>Radio Frequency based wireless communication rely on high power radio transmitters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DFFE6-B922-4B6E-9CB0-785F64C5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3598C2-60F8-46B3-9739-F1CF6037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3D4207-97FD-47E1-83B9-543FE7B6A7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AA3D4C-90DA-4977-8AF3-4EB8F85C2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57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89" y="223320"/>
            <a:ext cx="10384221" cy="858564"/>
          </a:xfrm>
        </p:spPr>
        <p:txBody>
          <a:bodyPr/>
          <a:lstStyle/>
          <a:p>
            <a:pPr algn="ctr"/>
            <a:r>
              <a:rPr lang="en-US" dirty="0"/>
              <a:t>Progress Timeline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FD21122-D2FA-48C1-88F2-CD6607AF15B8}"/>
              </a:ext>
            </a:extLst>
          </p:cNvPr>
          <p:cNvGraphicFramePr/>
          <p:nvPr>
            <p:extLst/>
          </p:nvPr>
        </p:nvGraphicFramePr>
        <p:xfrm>
          <a:off x="335999" y="719666"/>
          <a:ext cx="1152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9A2FA3-06E3-44BB-B6B6-EB6A2631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147DF-D8F6-47B9-BDA2-E5731EC6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3C67AD-8F89-4925-B9F5-F3183F009B4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567DD9-0D91-4D5B-A2E1-5740519BCC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33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60" y="202299"/>
            <a:ext cx="10400570" cy="858564"/>
          </a:xfrm>
        </p:spPr>
        <p:txBody>
          <a:bodyPr/>
          <a:lstStyle/>
          <a:p>
            <a:pPr algn="ctr"/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https://lisnr.com/resources/blog/ultrasonic-data-transmission-compares-rf/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https://ieeexplore.ieee.org/document/8080245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http://www.kerrywong.com/2011/01/22/a-sensitive-diy-ultrasonic-range-sensor/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http://www.pcserviceselectronics.co.uk/arduino/Ultrasonic/electronics.php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34E18-A1D6-4F43-859A-3878DA68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83C24-A87E-4C99-A7CB-3C337485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B1929-0861-48F1-8E12-A4C58F3130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8BBEA-CE76-422D-ABBD-98CD9DAEA7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65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60" y="202299"/>
            <a:ext cx="10400570" cy="858564"/>
          </a:xfrm>
        </p:spPr>
        <p:txBody>
          <a:bodyPr/>
          <a:lstStyle/>
          <a:p>
            <a:pPr algn="ctr"/>
            <a:r>
              <a:rPr lang="en-US" dirty="0"/>
              <a:t>References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34E18-A1D6-4F43-859A-3878DA68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83C24-A87E-4C99-A7CB-3C337485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A774D0-E47B-4AC1-AB80-AF6F9400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69406"/>
              </p:ext>
            </p:extLst>
          </p:nvPr>
        </p:nvGraphicFramePr>
        <p:xfrm>
          <a:off x="2377464" y="1760220"/>
          <a:ext cx="7426562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30259">
                  <a:extLst>
                    <a:ext uri="{9D8B030D-6E8A-4147-A177-3AD203B41FA5}">
                      <a16:colId xmlns:a16="http://schemas.microsoft.com/office/drawing/2014/main" val="1575664416"/>
                    </a:ext>
                  </a:extLst>
                </a:gridCol>
                <a:gridCol w="5896303">
                  <a:extLst>
                    <a:ext uri="{9D8B030D-6E8A-4147-A177-3AD203B41FA5}">
                      <a16:colId xmlns:a16="http://schemas.microsoft.com/office/drawing/2014/main" val="4264854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Kilo Hertz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22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Universal Asynchronous Receiver Transmitter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0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 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30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Decibels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dirty="0"/>
                        <a:t>dB SPL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Sound Pressure Level (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Pascal is equal to SPL of 94 dB)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9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2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Signal to Noise 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43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62938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75B1929-0861-48F1-8E12-A4C58F313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8BBEA-CE76-422D-ABBD-98CD9DAEA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29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60" y="2999718"/>
            <a:ext cx="10400570" cy="85856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83C24-A87E-4C99-A7CB-3C337485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B1929-0861-48F1-8E12-A4C58F313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8BBEA-CE76-422D-ABBD-98CD9DAEA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00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C Sr04">
            <a:extLst>
              <a:ext uri="{FF2B5EF4-FFF2-40B4-BE49-F238E27FC236}">
                <a16:creationId xmlns:a16="http://schemas.microsoft.com/office/drawing/2014/main" id="{AC385989-3192-46C9-8C19-DA511255A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" t="8569" r="5227" b="10873"/>
          <a:stretch/>
        </p:blipFill>
        <p:spPr bwMode="auto">
          <a:xfrm rot="577456">
            <a:off x="8756907" y="583294"/>
            <a:ext cx="2375338" cy="209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HC-SR04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B9ADB-66E1-45FA-87B6-93624E02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AF3A-1372-4700-8AA7-B8EF276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r>
              <a:rPr lang="en-IN" sz="2400" dirty="0"/>
              <a:t>HC-SR04 is an ultrasonic distance sensor.</a:t>
            </a:r>
          </a:p>
          <a:p>
            <a:endParaRPr lang="en-IN" sz="2400" dirty="0"/>
          </a:p>
          <a:p>
            <a:r>
              <a:rPr lang="en-IN" sz="2400" dirty="0"/>
              <a:t>It has two transducers – one acting as a transmitter and the other as receiver.</a:t>
            </a:r>
          </a:p>
          <a:p>
            <a:endParaRPr lang="en-IN" sz="2400" dirty="0"/>
          </a:p>
          <a:p>
            <a:r>
              <a:rPr lang="en-IN" sz="2400" dirty="0"/>
              <a:t>It has four pins:</a:t>
            </a:r>
          </a:p>
          <a:p>
            <a:pPr lvl="1"/>
            <a:r>
              <a:rPr lang="en-IN" sz="2000" dirty="0"/>
              <a:t>VCC – Positive terminal of the power source.</a:t>
            </a:r>
          </a:p>
          <a:p>
            <a:pPr lvl="1"/>
            <a:r>
              <a:rPr lang="en-IN" sz="2000" dirty="0"/>
              <a:t>Trig – Trigger pin to send burst of ultrasonic.</a:t>
            </a:r>
          </a:p>
          <a:p>
            <a:pPr lvl="1"/>
            <a:r>
              <a:rPr lang="en-IN" sz="2000" dirty="0"/>
              <a:t>Echo –Echo pin to receive the reflected ultrasonic sound.</a:t>
            </a:r>
          </a:p>
          <a:p>
            <a:pPr lvl="1"/>
            <a:r>
              <a:rPr lang="en-IN" sz="2000" dirty="0"/>
              <a:t>GND – Negative terminal of power source</a:t>
            </a:r>
          </a:p>
          <a:p>
            <a:pPr lvl="1"/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22BCA1-87F4-49DB-AA78-21D27AC94A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9DE69B-7DE6-46B9-A046-0D5D705EE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7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HC-SR04 Circuit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B9ADB-66E1-45FA-87B6-93624E02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AF3A-1372-4700-8AA7-B8EF276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6935A9-C716-4908-B981-5ABD95828B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t="1133" r="1357" b="28689"/>
          <a:stretch/>
        </p:blipFill>
        <p:spPr>
          <a:xfrm>
            <a:off x="924912" y="1156137"/>
            <a:ext cx="9385736" cy="4597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B0D68F-BFE1-4450-A8EA-D2C72447C12C}"/>
              </a:ext>
            </a:extLst>
          </p:cNvPr>
          <p:cNvSpPr txBox="1"/>
          <p:nvPr/>
        </p:nvSpPr>
        <p:spPr>
          <a:xfrm>
            <a:off x="924912" y="5749159"/>
            <a:ext cx="951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HC-SR04 Ultrasonic sensor circuit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29AEF3-08FB-449D-BD90-BBF58C438C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3F6EE8-3FD5-4EC5-935F-BFCA1D53EE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Working of HC-SR04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B9ADB-66E1-45FA-87B6-93624E02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07BC8C9-F194-46EC-AE98-621670C254D6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AF3A-1372-4700-8AA7-B8EF276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r>
              <a:rPr lang="en-IN" sz="2000" dirty="0"/>
              <a:t>Trigger pin is given a pulse.</a:t>
            </a:r>
          </a:p>
          <a:p>
            <a:r>
              <a:rPr lang="en-IN" sz="2000" dirty="0"/>
              <a:t>A burst of 8 pulses of 40 kHz is sent via transducer.</a:t>
            </a:r>
          </a:p>
          <a:p>
            <a:r>
              <a:rPr lang="en-IN" sz="2000" dirty="0"/>
              <a:t>The echo pin is set high.</a:t>
            </a:r>
          </a:p>
          <a:p>
            <a:r>
              <a:rPr lang="en-IN" sz="2000" dirty="0"/>
              <a:t>Once reflected wave is detected, the echo pin is set low. </a:t>
            </a:r>
          </a:p>
          <a:p>
            <a:endParaRPr lang="en-IN" sz="2000" dirty="0"/>
          </a:p>
          <a:p>
            <a:pPr lvl="1"/>
            <a:endParaRPr lang="en-IN" sz="2000" dirty="0"/>
          </a:p>
        </p:txBody>
      </p:sp>
      <p:pic>
        <p:nvPicPr>
          <p:cNvPr id="2052" name="Picture 4" descr="Scope shot of signal timing&#10;(Source: pcserviceselectronics.co.uk)">
            <a:extLst>
              <a:ext uri="{FF2B5EF4-FFF2-40B4-BE49-F238E27FC236}">
                <a16:creationId xmlns:a16="http://schemas.microsoft.com/office/drawing/2014/main" id="{DE9E124F-7379-4B79-8469-08A3474F4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75" y="2933759"/>
            <a:ext cx="5053901" cy="27738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B7FE72-CD01-4AFD-8F63-7BB146A35C60}"/>
              </a:ext>
            </a:extLst>
          </p:cNvPr>
          <p:cNvSpPr txBox="1"/>
          <p:nvPr/>
        </p:nvSpPr>
        <p:spPr>
          <a:xfrm>
            <a:off x="1046481" y="5707639"/>
            <a:ext cx="505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Scope shot of signal timing</a:t>
            </a:r>
          </a:p>
          <a:p>
            <a:pPr algn="ctr"/>
            <a:r>
              <a:rPr lang="en-IN" sz="1200" dirty="0"/>
              <a:t>(Source: pcserviceselectronics.co.uk)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1C1111-D87D-49A5-87FA-98587A875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25" y="2923208"/>
            <a:ext cx="3793855" cy="2784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DC147B-8B19-415C-8873-DEA785166BD8}"/>
              </a:ext>
            </a:extLst>
          </p:cNvPr>
          <p:cNvSpPr txBox="1"/>
          <p:nvPr/>
        </p:nvSpPr>
        <p:spPr>
          <a:xfrm>
            <a:off x="6904624" y="5717617"/>
            <a:ext cx="379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Scope shot at Tx</a:t>
            </a:r>
          </a:p>
          <a:p>
            <a:pPr algn="ctr"/>
            <a:r>
              <a:rPr lang="en-IN" sz="1200" dirty="0"/>
              <a:t>(Taken at lab)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D82644-8F39-44D4-9F54-06A8F29515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BDC3D4-B027-4AE4-ACDA-E723D3F93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ltrasonic transducer">
            <a:extLst>
              <a:ext uri="{FF2B5EF4-FFF2-40B4-BE49-F238E27FC236}">
                <a16:creationId xmlns:a16="http://schemas.microsoft.com/office/drawing/2014/main" id="{3C7F3974-D661-4955-9BE7-7CED08EAE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3" t="12379" r="21626" b="9582"/>
          <a:stretch/>
        </p:blipFill>
        <p:spPr bwMode="auto">
          <a:xfrm>
            <a:off x="9944664" y="2207063"/>
            <a:ext cx="1996967" cy="195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Transducers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 lnSpcReduction="10000"/>
          </a:bodyPr>
          <a:lstStyle/>
          <a:p>
            <a:endParaRPr lang="en-IN" sz="2400" dirty="0"/>
          </a:p>
          <a:p>
            <a:r>
              <a:rPr lang="en-IN" sz="2400" dirty="0"/>
              <a:t>The transducer is a device that converts electrical signal to physical quantity or vice versa.</a:t>
            </a:r>
          </a:p>
          <a:p>
            <a:endParaRPr lang="en-IN" sz="2400" dirty="0"/>
          </a:p>
          <a:p>
            <a:r>
              <a:rPr lang="en-IN" sz="2400" dirty="0"/>
              <a:t>The main criteria to choose a ultrasonic transducer are the resonant frequency, radiation pattern and sensitivity. </a:t>
            </a:r>
          </a:p>
          <a:p>
            <a:endParaRPr lang="en-IN" sz="2400" dirty="0"/>
          </a:p>
          <a:p>
            <a:r>
              <a:rPr lang="en-IN" sz="2400" dirty="0"/>
              <a:t>Sensitivity affects the efficiency of the transducer and also attributes to the SNR.</a:t>
            </a:r>
          </a:p>
          <a:p>
            <a:endParaRPr lang="en-IN" sz="2400" dirty="0"/>
          </a:p>
          <a:p>
            <a:r>
              <a:rPr lang="en-IN" sz="2400" dirty="0"/>
              <a:t>For the receiver and transmitter, we would be using 40 kHz ultrasonic transducer.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249346-A000-4AA3-A18B-3964AACDC2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850DBD-B54D-4AE0-BA33-88C334C27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28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Transmitter Circuit #1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511D4F0-21AC-424D-8A24-B95B40C21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18" y="1253331"/>
            <a:ext cx="8103364" cy="4351338"/>
          </a:xfr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10FA14-0D9A-4764-9061-AA65C27A2654}"/>
              </a:ext>
            </a:extLst>
          </p:cNvPr>
          <p:cNvSpPr txBox="1"/>
          <p:nvPr/>
        </p:nvSpPr>
        <p:spPr>
          <a:xfrm>
            <a:off x="2049517" y="5623034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Simulation of Amplitude Modulation Circuit using JFET on LTSpice software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B01A6-78A6-49F3-A4F9-92FE7EFFAA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959C73-BAF7-409B-AF01-2680EF3CC9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8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0230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r>
              <a:rPr lang="en-IN" sz="2400" dirty="0"/>
              <a:t>Data can be transmitted with standard speakers and microphones.</a:t>
            </a:r>
          </a:p>
          <a:p>
            <a:endParaRPr lang="en-IN" sz="2400" dirty="0"/>
          </a:p>
          <a:p>
            <a:r>
              <a:rPr lang="en-IN" sz="2400" dirty="0"/>
              <a:t>Ultrasonic bypasses the physical limitation of short-range RF.</a:t>
            </a:r>
          </a:p>
          <a:p>
            <a:endParaRPr lang="en-IN" sz="2400" dirty="0"/>
          </a:p>
          <a:p>
            <a:r>
              <a:rPr lang="en-IN" sz="2400" dirty="0"/>
              <a:t>Similar to other communication protocols, data can be encrypted and transmitted.</a:t>
            </a:r>
          </a:p>
          <a:p>
            <a:endParaRPr lang="en-IN" sz="2400" dirty="0"/>
          </a:p>
          <a:p>
            <a:r>
              <a:rPr lang="en-IN" sz="2400" dirty="0"/>
              <a:t>Properties of sound enable quick localised data transfers which is key factor in sharing resources based on proximity.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0694-BF36-4EAE-B844-3ADB1701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7FA88-A942-4B5C-B7CE-6604615D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CA5EDE-15EA-46C0-822C-DFCD1588D8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F29E8E-53DC-42C5-9818-FDFFA6BF4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7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 a prototype that is able to transfer digital data using ultrasonic sound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792950-1566-490F-94E7-CBE90BEEC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89404"/>
              </p:ext>
            </p:extLst>
          </p:nvPr>
        </p:nvGraphicFramePr>
        <p:xfrm>
          <a:off x="242596" y="2728331"/>
          <a:ext cx="10523372" cy="2781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7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2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Unit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Transmission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centimetre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Maximum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Transmitter Power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Power Supply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Volts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Transmission 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28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8A78-8C36-4AE2-90C9-5E84C1B6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04D01B-22A6-4D91-93BF-E0E4CA60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Transmission through Ultrasonic Sound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5B7945-9286-4AFA-9F62-6E41D960C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88A5A0-E5E4-4BDE-B53E-35B29E77A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40225"/>
            <a:ext cx="10515600" cy="4529959"/>
          </a:xfrm>
        </p:spPr>
        <p:txBody>
          <a:bodyPr>
            <a:normAutofit lnSpcReduction="10000"/>
          </a:bodyPr>
          <a:lstStyle/>
          <a:p>
            <a:endParaRPr lang="en-IN" sz="2400" dirty="0"/>
          </a:p>
          <a:p>
            <a:r>
              <a:rPr lang="en-IN" sz="2400" dirty="0"/>
              <a:t>The 18.5 to-20 kHz is inaudible to most humans and yet realizable with commodity speakers and microphones in mobile devices.</a:t>
            </a:r>
          </a:p>
          <a:p>
            <a:endParaRPr lang="en-IN" sz="2400" dirty="0"/>
          </a:p>
          <a:p>
            <a:r>
              <a:rPr lang="en-IN" sz="2400" dirty="0"/>
              <a:t>Modulation is made in such a way that makes it robust to noise and reverberation in the environment.</a:t>
            </a:r>
          </a:p>
          <a:p>
            <a:endParaRPr lang="en-IN" sz="2400" dirty="0"/>
          </a:p>
          <a:p>
            <a:r>
              <a:rPr lang="en-IN" sz="2400" dirty="0"/>
              <a:t>Speakers of common phone produces 74 dB SPL at 18 kHz whereas the threshold is 86 dB SPL to be audible.</a:t>
            </a:r>
          </a:p>
          <a:p>
            <a:endParaRPr lang="en-IN" sz="2400" dirty="0"/>
          </a:p>
          <a:p>
            <a:r>
              <a:rPr lang="en-IN" sz="2400" dirty="0"/>
              <a:t>The range is reliable for a maximum distance ranging from 2 m to 10 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3EB48-68B0-4997-8AB6-2B5CDEAB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2ADEA-35D2-48B3-A70A-CA237E0B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B6703-4451-4286-95B7-08E7143E7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0095AF-9CCD-4336-B163-658FF0E2C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6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r>
              <a:rPr lang="en-IN" dirty="0"/>
              <a:t>Ultrasonic data transmission can be used under-water.</a:t>
            </a:r>
          </a:p>
          <a:p>
            <a:endParaRPr lang="en-IN" dirty="0"/>
          </a:p>
          <a:p>
            <a:r>
              <a:rPr lang="en-IN" dirty="0"/>
              <a:t>Short-range, secure resource sharing between devices.</a:t>
            </a:r>
          </a:p>
          <a:p>
            <a:endParaRPr lang="en-IN" dirty="0"/>
          </a:p>
          <a:p>
            <a:r>
              <a:rPr lang="en-IN" dirty="0"/>
              <a:t>Data transmission in places where electromagnetic radiations are harmful e.g. Petrol bunks, Healthcare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2921E-BE53-44F0-9E8C-3C37182D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9FD7F-2A8A-4ED1-8693-F1A43252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2294CA-F208-4C31-B932-6BF13886E7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81111E-22D4-44B6-AAB1-E6C36222E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7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Approach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C3270F-9325-402B-918B-69473ED704D7}"/>
              </a:ext>
            </a:extLst>
          </p:cNvPr>
          <p:cNvGrpSpPr/>
          <p:nvPr/>
        </p:nvGrpSpPr>
        <p:grpSpPr>
          <a:xfrm>
            <a:off x="539586" y="2501673"/>
            <a:ext cx="11112828" cy="2649864"/>
            <a:chOff x="463387" y="2501673"/>
            <a:chExt cx="11112828" cy="264986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2F47EAD-FD5A-48E5-AE69-C74010DF74FD}"/>
                </a:ext>
              </a:extLst>
            </p:cNvPr>
            <p:cNvSpPr/>
            <p:nvPr/>
          </p:nvSpPr>
          <p:spPr>
            <a:xfrm>
              <a:off x="502615" y="2501673"/>
              <a:ext cx="1890000" cy="144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Microcontroller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E78649B-75B2-4BE1-91D2-AD57BDC3352C}"/>
                </a:ext>
              </a:extLst>
            </p:cNvPr>
            <p:cNvSpPr/>
            <p:nvPr/>
          </p:nvSpPr>
          <p:spPr>
            <a:xfrm>
              <a:off x="4918886" y="3001225"/>
              <a:ext cx="479219" cy="223340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42C4AC3-48CC-4EB7-8F48-31A63C1AB856}"/>
                </a:ext>
              </a:extLst>
            </p:cNvPr>
            <p:cNvSpPr/>
            <p:nvPr/>
          </p:nvSpPr>
          <p:spPr>
            <a:xfrm>
              <a:off x="5737546" y="3001225"/>
              <a:ext cx="479219" cy="223340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EEEE3-E739-44FE-A137-C29AA54B4AB2}"/>
                </a:ext>
              </a:extLst>
            </p:cNvPr>
            <p:cNvSpPr/>
            <p:nvPr/>
          </p:nvSpPr>
          <p:spPr>
            <a:xfrm>
              <a:off x="4919087" y="3239235"/>
              <a:ext cx="479219" cy="223340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81274C0-69DE-4BCA-9CF4-104C6BA0BA94}"/>
                </a:ext>
              </a:extLst>
            </p:cNvPr>
            <p:cNvSpPr/>
            <p:nvPr/>
          </p:nvSpPr>
          <p:spPr>
            <a:xfrm>
              <a:off x="5737747" y="3239235"/>
              <a:ext cx="479219" cy="223340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582B36-712F-492B-BAC6-6C0D8FC81355}"/>
                </a:ext>
              </a:extLst>
            </p:cNvPr>
            <p:cNvSpPr/>
            <p:nvPr/>
          </p:nvSpPr>
          <p:spPr>
            <a:xfrm>
              <a:off x="6556005" y="2983663"/>
              <a:ext cx="479219" cy="223028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F8CA6D-2FD2-43B7-8D08-34AB14176D90}"/>
                </a:ext>
              </a:extLst>
            </p:cNvPr>
            <p:cNvSpPr/>
            <p:nvPr/>
          </p:nvSpPr>
          <p:spPr>
            <a:xfrm>
              <a:off x="6556206" y="3221673"/>
              <a:ext cx="479219" cy="223028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A1D194-7F17-4472-9B98-9DF0FA4F7F24}"/>
                </a:ext>
              </a:extLst>
            </p:cNvPr>
            <p:cNvSpPr/>
            <p:nvPr/>
          </p:nvSpPr>
          <p:spPr>
            <a:xfrm>
              <a:off x="9617123" y="2501673"/>
              <a:ext cx="1890000" cy="144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Microcontroller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6C7961-D04B-45DD-B6AA-EBC86027ECE2}"/>
                </a:ext>
              </a:extLst>
            </p:cNvPr>
            <p:cNvCxnSpPr>
              <a:cxnSpLocks/>
              <a:stCxn id="5" idx="3"/>
              <a:endCxn id="19" idx="1"/>
            </p:cNvCxnSpPr>
            <p:nvPr/>
          </p:nvCxnSpPr>
          <p:spPr>
            <a:xfrm>
              <a:off x="2392615" y="3221673"/>
              <a:ext cx="80980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F7D665A-3731-4966-97F3-6F9C91619F5F}"/>
                </a:ext>
              </a:extLst>
            </p:cNvPr>
            <p:cNvSpPr/>
            <p:nvPr/>
          </p:nvSpPr>
          <p:spPr>
            <a:xfrm>
              <a:off x="3202421" y="2601571"/>
              <a:ext cx="1408386" cy="124020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Ultrasonic Transmitter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829FA0-FC0A-47B1-B4D9-0C98DE7C2628}"/>
                </a:ext>
              </a:extLst>
            </p:cNvPr>
            <p:cNvSpPr/>
            <p:nvPr/>
          </p:nvSpPr>
          <p:spPr>
            <a:xfrm>
              <a:off x="7398931" y="2601571"/>
              <a:ext cx="1408386" cy="1240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Ultrasonic Receiver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75EDE80-C568-4C23-ACC2-2FB168400BE0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>
              <a:off x="8807317" y="3221673"/>
              <a:ext cx="80980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53B1DDB-C0F9-4079-B8C9-A5C30D9FDDF0}"/>
                </a:ext>
              </a:extLst>
            </p:cNvPr>
            <p:cNvCxnSpPr/>
            <p:nvPr/>
          </p:nvCxnSpPr>
          <p:spPr>
            <a:xfrm flipV="1">
              <a:off x="1408387" y="3941673"/>
              <a:ext cx="0" cy="84053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CC980B-0937-457B-BB52-1B4D02F3A8A5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10631215" y="3941674"/>
              <a:ext cx="0" cy="819510"/>
            </a:xfrm>
            <a:prstGeom prst="straightConnector1">
              <a:avLst/>
            </a:prstGeom>
            <a:ln>
              <a:solidFill>
                <a:schemeClr val="tx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50A703-09C3-45AB-A24A-02C08BC45FC5}"/>
                </a:ext>
              </a:extLst>
            </p:cNvPr>
            <p:cNvSpPr txBox="1"/>
            <p:nvPr/>
          </p:nvSpPr>
          <p:spPr>
            <a:xfrm>
              <a:off x="463387" y="4782205"/>
              <a:ext cx="1890000" cy="36933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to be sent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01674C-E431-45AE-B76D-2E799E1098F2}"/>
                </a:ext>
              </a:extLst>
            </p:cNvPr>
            <p:cNvSpPr txBox="1"/>
            <p:nvPr/>
          </p:nvSpPr>
          <p:spPr>
            <a:xfrm>
              <a:off x="9686215" y="4761184"/>
              <a:ext cx="1890000" cy="36933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received</a:t>
              </a:r>
            </a:p>
          </p:txBody>
        </p:sp>
      </p:grp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268F4E19-CB74-4193-9654-B4A073E5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7</a:t>
            </a:fld>
            <a:endParaRPr lang="en-US" dirty="0"/>
          </a:p>
        </p:txBody>
      </p:sp>
      <p:sp>
        <p:nvSpPr>
          <p:cNvPr id="53" name="Footer Placeholder 52">
            <a:extLst>
              <a:ext uri="{FF2B5EF4-FFF2-40B4-BE49-F238E27FC236}">
                <a16:creationId xmlns:a16="http://schemas.microsoft.com/office/drawing/2014/main" id="{16C4EC54-3D54-4773-8BFB-CD1FEDB9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10FC537-8675-4E08-B2BF-69C1DC49E3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FF54344-A191-46C2-9F6B-0B8EDE074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3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B3F273-482F-42B2-A4D5-31E02F1D7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" t="14954" r="419" b="14961"/>
          <a:stretch/>
        </p:blipFill>
        <p:spPr>
          <a:xfrm>
            <a:off x="1736956" y="2668424"/>
            <a:ext cx="10108203" cy="3384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Transmitter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1594790" cy="1133187"/>
          </a:xfrm>
        </p:spPr>
        <p:txBody>
          <a:bodyPr>
            <a:normAutofit/>
          </a:bodyPr>
          <a:lstStyle/>
          <a:p>
            <a:r>
              <a:rPr lang="en-IN" sz="2000" dirty="0"/>
              <a:t>Uses PNP and NPN transistors to bring the current levels to an optimum range which is suitable for the ultrasonic transducers to operate.</a:t>
            </a:r>
            <a:endParaRPr lang="en-IN" sz="1800" dirty="0"/>
          </a:p>
          <a:p>
            <a:r>
              <a:rPr lang="en-IN" sz="2000" dirty="0"/>
              <a:t>The current levels varies with respect to the message signal.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4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25905C-73BF-45F3-8E19-2F29F79AE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" r="243" b="509"/>
          <a:stretch/>
        </p:blipFill>
        <p:spPr>
          <a:xfrm>
            <a:off x="996381" y="1131571"/>
            <a:ext cx="10012996" cy="4606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Transmitter Circuit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0FA14-0D9A-4764-9061-AA65C27A2654}"/>
              </a:ext>
            </a:extLst>
          </p:cNvPr>
          <p:cNvSpPr txBox="1"/>
          <p:nvPr/>
        </p:nvSpPr>
        <p:spPr>
          <a:xfrm>
            <a:off x="2049517" y="5908606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Simulation of Ultrasonic Transducer Driver Circuit on LTSpice software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D981F-1990-47E5-9A2C-4F3B5E419F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BC293-374E-4C45-9B6F-04798C822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3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1174</Words>
  <Application>Microsoft Office PowerPoint</Application>
  <PresentationFormat>Widescreen</PresentationFormat>
  <Paragraphs>264</Paragraphs>
  <Slides>28</Slides>
  <Notes>23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Tahoma</vt:lpstr>
      <vt:lpstr>Office Theme</vt:lpstr>
      <vt:lpstr>Department of Electronics and Communication Engineering</vt:lpstr>
      <vt:lpstr>Abstract</vt:lpstr>
      <vt:lpstr>Introduction</vt:lpstr>
      <vt:lpstr>Problem Statement</vt:lpstr>
      <vt:lpstr>Literature Survey</vt:lpstr>
      <vt:lpstr>Applications</vt:lpstr>
      <vt:lpstr>Approach</vt:lpstr>
      <vt:lpstr>Transmitter Schematic</vt:lpstr>
      <vt:lpstr>Transmitter Circuit Simulation</vt:lpstr>
      <vt:lpstr>Receiver Schematic</vt:lpstr>
      <vt:lpstr>Receiver Circuit Simulation</vt:lpstr>
      <vt:lpstr>Transmission Algorithm</vt:lpstr>
      <vt:lpstr>Reception Algorithm</vt:lpstr>
      <vt:lpstr>Developed Hardware</vt:lpstr>
      <vt:lpstr>Results</vt:lpstr>
      <vt:lpstr>Results</vt:lpstr>
      <vt:lpstr>Future Scope</vt:lpstr>
      <vt:lpstr>Conclusion</vt:lpstr>
      <vt:lpstr>Progress Timeline</vt:lpstr>
      <vt:lpstr>Progress Timeline</vt:lpstr>
      <vt:lpstr>Literature</vt:lpstr>
      <vt:lpstr>References </vt:lpstr>
      <vt:lpstr>Thank You</vt:lpstr>
      <vt:lpstr>HC-SR04</vt:lpstr>
      <vt:lpstr>HC-SR04 Circuit</vt:lpstr>
      <vt:lpstr>Working of HC-SR04</vt:lpstr>
      <vt:lpstr>Transducers</vt:lpstr>
      <vt:lpstr>Transmitter Circuit #1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Transmission through Ultrasonic Sound</dc:title>
  <dc:creator>Karthik K Bhat</dc:creator>
  <cp:lastModifiedBy>Karthik K Bhat</cp:lastModifiedBy>
  <cp:revision>73</cp:revision>
  <dcterms:created xsi:type="dcterms:W3CDTF">2019-02-28T13:10:48Z</dcterms:created>
  <dcterms:modified xsi:type="dcterms:W3CDTF">2019-04-26T03:31:01Z</dcterms:modified>
</cp:coreProperties>
</file>