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8453-F029-43E1-A8C6-B7F4A45DE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0891D-A2E7-4DA5-A01E-F1914A565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74947-9D2F-42E1-8338-4482033E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DFB1-A4E3-43B0-AAFA-12D2D687A78C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3EDF-B7A1-4C1D-B143-5477CF8A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19122-532C-434E-A60D-9A8D5C41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AC96-67F4-4434-A21D-6619AC1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9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B88C-E6B7-4F9E-AD0F-44EDC44F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E7DCF-2561-4B8D-95B3-EE437DE77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C88AA-4E20-45B9-A85B-BAAF16C1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DFB1-A4E3-43B0-AAFA-12D2D687A78C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B43A-BBD4-4F68-9CB6-5CDBBF31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515C4-3778-4859-A228-182F9DC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AC96-67F4-4434-A21D-6619AC1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0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B65FC-BD98-4682-BA7F-951F6FDE7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A8A55-331F-47CF-857A-307340B46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98BD-2731-4554-BD61-1C8BA6CD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DFB1-A4E3-43B0-AAFA-12D2D687A78C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E159-8624-427C-BB1F-4D906E5D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81459-BF2B-41E5-87AD-AF9F1DAC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AC96-67F4-4434-A21D-6619AC1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DFDD-147E-48A1-87A9-969D6CBC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9EC8-2994-4CCF-ABA8-B60D074B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C347B-6559-44B2-B821-48E13346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DFB1-A4E3-43B0-AAFA-12D2D687A78C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6368-1879-43AD-A769-A84A1BF8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827C-645B-4D0F-B8D9-D3DBBD59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AC96-67F4-4434-A21D-6619AC1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7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FCAE-6492-4938-B748-B2BCB7B4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469B2-C5B1-4B4C-801C-EBFB9659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0FA2-13BB-41BB-9D39-17C646E3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DFB1-A4E3-43B0-AAFA-12D2D687A78C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340F6-091D-47E9-85DA-1A86AD96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B022-D1FD-4A31-B78E-79DBF99D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AC96-67F4-4434-A21D-6619AC1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5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38D3-3A6E-4636-BF9A-810D8193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A385-571D-4652-A510-FD98B0DB5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B0723-59EC-4B93-95F4-2B1E0F90E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A4BA9-5833-49A8-BB36-DA1437B7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DFB1-A4E3-43B0-AAFA-12D2D687A78C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9BAA6-A75D-4B2A-9555-035BC9F0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5029A-67DB-49C9-B83C-7308BE78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AC96-67F4-4434-A21D-6619AC1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4A82-F91C-40D9-A32D-42EE6268D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D2B26-E419-48E0-B852-861CC236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7B947-A6E5-4C47-BC66-C6F272183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CDE4A-BE48-4E33-B942-DB0D32527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E14C1-F3A9-49B9-8FDC-93962CD13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EF2A0-BF31-4A8F-8E55-0B70250E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DFB1-A4E3-43B0-AAFA-12D2D687A78C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4CE72-E34A-4A18-9F1D-340332BA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B5056-F60E-4F55-B288-7C5EA207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AC96-67F4-4434-A21D-6619AC1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3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0392-B9FA-48A5-9B4D-880A272E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B38D2-914B-4BA8-B1DC-535B3661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DFB1-A4E3-43B0-AAFA-12D2D687A78C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9C5C0-2C40-4C87-8A5B-1FACB93F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03EBD-2C44-4196-85D5-0E2C29EF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AC96-67F4-4434-A21D-6619AC1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2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86456-A64C-4F4C-92A2-C685C4EE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DFB1-A4E3-43B0-AAFA-12D2D687A78C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A302F-B03A-42FD-9018-C29B25D5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9A3DB-0EBA-4CDD-AE8E-9DE71682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AC96-67F4-4434-A21D-6619AC1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4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DE7A-B79F-4BF5-9864-2760F1EB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02B6-DE5D-4A7A-8A38-A4AD1CB21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345E7-1681-4D5D-9CEA-C4B0254A5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8BE1D-BEAF-436B-8778-F0FD0697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DFB1-A4E3-43B0-AAFA-12D2D687A78C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C4064-648E-4F1E-AC10-569AB9E1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235D-D590-46F3-B988-5696D690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AC96-67F4-4434-A21D-6619AC1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6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DADB-A9B6-4634-8263-D6744423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6BFEE-19D4-4D3B-AEAD-136EB37C9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52918-A3D7-4108-A800-E98D72240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D4D5F-C316-4B25-8B03-DCC2E8B0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DFB1-A4E3-43B0-AAFA-12D2D687A78C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D97C9-0658-4EAF-A681-40896BD3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9FDC6-9FFA-490E-A1BA-C98E0E98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AC96-67F4-4434-A21D-6619AC1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FA051-1FA1-4119-94CE-1016400D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4ED53-79D5-4F55-9C72-59C97042B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58E31-92E5-4BF2-9750-1B5D94802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DFB1-A4E3-43B0-AAFA-12D2D687A78C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71306-E4E9-4B85-9DDC-690CDCD64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4DA4B-0476-4624-8D85-09ADE15E6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AC96-67F4-4434-A21D-6619AC1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9D070C8-7E1E-468B-A0C0-66B780E5CEF0}"/>
              </a:ext>
            </a:extLst>
          </p:cNvPr>
          <p:cNvSpPr/>
          <p:nvPr/>
        </p:nvSpPr>
        <p:spPr>
          <a:xfrm>
            <a:off x="5868755" y="2525686"/>
            <a:ext cx="2161295" cy="550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Robot Chassis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E35B56-6C6B-499C-8A18-B231854A8B19}"/>
              </a:ext>
            </a:extLst>
          </p:cNvPr>
          <p:cNvSpPr/>
          <p:nvPr/>
        </p:nvSpPr>
        <p:spPr>
          <a:xfrm>
            <a:off x="6538863" y="3697547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23226A-F7FA-40BD-BC8D-55DE80FC0EAB}"/>
              </a:ext>
            </a:extLst>
          </p:cNvPr>
          <p:cNvCxnSpPr>
            <a:cxnSpLocks/>
          </p:cNvCxnSpPr>
          <p:nvPr/>
        </p:nvCxnSpPr>
        <p:spPr>
          <a:xfrm flipV="1">
            <a:off x="8731391" y="3195961"/>
            <a:ext cx="0" cy="958787"/>
          </a:xfrm>
          <a:prstGeom prst="line">
            <a:avLst/>
          </a:prstGeom>
          <a:ln w="22225">
            <a:solidFill>
              <a:schemeClr val="tx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7A10FF-3534-47B8-BA64-6800E73AFD69}"/>
              </a:ext>
            </a:extLst>
          </p:cNvPr>
          <p:cNvCxnSpPr>
            <a:cxnSpLocks/>
          </p:cNvCxnSpPr>
          <p:nvPr/>
        </p:nvCxnSpPr>
        <p:spPr>
          <a:xfrm flipH="1" flipV="1">
            <a:off x="8030055" y="2494625"/>
            <a:ext cx="701336" cy="701336"/>
          </a:xfrm>
          <a:prstGeom prst="line">
            <a:avLst/>
          </a:prstGeom>
          <a:ln w="2222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0B13FC-0CF2-409F-88BE-5DBC00DC24F8}"/>
              </a:ext>
            </a:extLst>
          </p:cNvPr>
          <p:cNvCxnSpPr>
            <a:cxnSpLocks/>
          </p:cNvCxnSpPr>
          <p:nvPr/>
        </p:nvCxnSpPr>
        <p:spPr>
          <a:xfrm flipV="1">
            <a:off x="8030055" y="417250"/>
            <a:ext cx="0" cy="2077376"/>
          </a:xfrm>
          <a:prstGeom prst="line">
            <a:avLst/>
          </a:prstGeom>
          <a:ln w="22225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164DB8-C0CE-4534-BA99-C8F6C13C1A1C}"/>
              </a:ext>
            </a:extLst>
          </p:cNvPr>
          <p:cNvCxnSpPr>
            <a:cxnSpLocks/>
          </p:cNvCxnSpPr>
          <p:nvPr/>
        </p:nvCxnSpPr>
        <p:spPr>
          <a:xfrm flipV="1">
            <a:off x="5166755" y="3195960"/>
            <a:ext cx="0" cy="958787"/>
          </a:xfrm>
          <a:prstGeom prst="line">
            <a:avLst/>
          </a:prstGeom>
          <a:ln w="22225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3944B2-862A-41D0-8F41-5B4A7F862DC9}"/>
              </a:ext>
            </a:extLst>
          </p:cNvPr>
          <p:cNvCxnSpPr>
            <a:cxnSpLocks/>
          </p:cNvCxnSpPr>
          <p:nvPr/>
        </p:nvCxnSpPr>
        <p:spPr>
          <a:xfrm flipV="1">
            <a:off x="5166755" y="2494625"/>
            <a:ext cx="702000" cy="701335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D77DE4-8056-4673-929A-6BACA5553172}"/>
              </a:ext>
            </a:extLst>
          </p:cNvPr>
          <p:cNvCxnSpPr>
            <a:cxnSpLocks/>
          </p:cNvCxnSpPr>
          <p:nvPr/>
        </p:nvCxnSpPr>
        <p:spPr>
          <a:xfrm flipV="1">
            <a:off x="5868755" y="417250"/>
            <a:ext cx="0" cy="2077376"/>
          </a:xfrm>
          <a:prstGeom prst="line">
            <a:avLst/>
          </a:prstGeom>
          <a:ln w="22225">
            <a:solidFill>
              <a:schemeClr val="tx1"/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417C71-E20B-4FF3-BB8E-52C1E39DFC29}"/>
              </a:ext>
            </a:extLst>
          </p:cNvPr>
          <p:cNvCxnSpPr>
            <a:cxnSpLocks/>
            <a:endCxn id="4" idx="7"/>
          </p:cNvCxnSpPr>
          <p:nvPr/>
        </p:nvCxnSpPr>
        <p:spPr>
          <a:xfrm flipH="1" flipV="1">
            <a:off x="7319352" y="3831458"/>
            <a:ext cx="1424739" cy="323289"/>
          </a:xfrm>
          <a:prstGeom prst="line">
            <a:avLst/>
          </a:prstGeom>
          <a:ln w="2222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F556D5-3A7B-4F9E-A2CE-B82B8658B188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5156595" y="4154747"/>
            <a:ext cx="1516179" cy="323289"/>
          </a:xfrm>
          <a:prstGeom prst="line">
            <a:avLst/>
          </a:prstGeom>
          <a:ln w="2222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Circular 42">
            <a:extLst>
              <a:ext uri="{FF2B5EF4-FFF2-40B4-BE49-F238E27FC236}">
                <a16:creationId xmlns:a16="http://schemas.microsoft.com/office/drawing/2014/main" id="{C35F5A18-90A7-4DAE-9285-EAF383BC6CAB}"/>
              </a:ext>
            </a:extLst>
          </p:cNvPr>
          <p:cNvSpPr/>
          <p:nvPr/>
        </p:nvSpPr>
        <p:spPr>
          <a:xfrm flipH="1">
            <a:off x="6589556" y="3749747"/>
            <a:ext cx="810000" cy="81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1933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F90C6D-235F-4D70-8F48-31C9F639D17C}"/>
              </a:ext>
            </a:extLst>
          </p:cNvPr>
          <p:cNvSpPr txBox="1"/>
          <p:nvPr/>
        </p:nvSpPr>
        <p:spPr>
          <a:xfrm>
            <a:off x="9321752" y="2334067"/>
            <a:ext cx="70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Hinge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3CADB0-93F2-4537-849D-DA30B05D729A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8107682" y="2472567"/>
            <a:ext cx="12140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A33DFD1-E72B-405D-8E19-C6B2ED8E930B}"/>
              </a:ext>
            </a:extLst>
          </p:cNvPr>
          <p:cNvSpPr txBox="1"/>
          <p:nvPr/>
        </p:nvSpPr>
        <p:spPr>
          <a:xfrm>
            <a:off x="9321750" y="4363060"/>
            <a:ext cx="914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Servo Horn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7A3C3E8-C945-4BF2-82C7-09A2EEDE972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319352" y="4501560"/>
            <a:ext cx="2002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1F950D8-6F10-4FD9-A4EA-5693E65A7206}"/>
              </a:ext>
            </a:extLst>
          </p:cNvPr>
          <p:cNvSpPr txBox="1"/>
          <p:nvPr/>
        </p:nvSpPr>
        <p:spPr>
          <a:xfrm>
            <a:off x="9321752" y="3279854"/>
            <a:ext cx="92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Metal Links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A73A79-5E35-4D1A-A8B6-678D1BEE6B2D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8744092" y="3418354"/>
            <a:ext cx="577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3C43166-3AAF-494A-97DE-F38D8449CDED}"/>
              </a:ext>
            </a:extLst>
          </p:cNvPr>
          <p:cNvSpPr txBox="1"/>
          <p:nvPr/>
        </p:nvSpPr>
        <p:spPr>
          <a:xfrm>
            <a:off x="9321752" y="4017696"/>
            <a:ext cx="687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Hinge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06C722-BC6D-4E97-9DC6-CDE234F2F561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8813040" y="4156196"/>
            <a:ext cx="508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66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K Bhat</dc:creator>
  <cp:lastModifiedBy>Karthik K Bhat</cp:lastModifiedBy>
  <cp:revision>4</cp:revision>
  <dcterms:created xsi:type="dcterms:W3CDTF">2018-12-30T11:39:32Z</dcterms:created>
  <dcterms:modified xsi:type="dcterms:W3CDTF">2018-12-30T11:54:28Z</dcterms:modified>
</cp:coreProperties>
</file>