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7BA1-C63C-2A00-05E4-17254E9D5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94609-E02B-52D3-6906-7845D93D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91A1-EF75-80E3-633B-B1CB0127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7B1E-C6CE-5005-8A6B-6D4AA71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1E77-4E6A-C03A-039B-143FC921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F79F-2822-E28A-F48C-127E06C6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282EE-1E83-8A8E-F8D3-A28FA355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6871-6A6F-B99B-6B43-A880E58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219B-88FC-2CB0-2B42-611627E0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6CBF7-207C-5FAF-80EE-2A8E124F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F1186-B777-C13F-447A-33AE07475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7090A-EDCD-797B-84F9-0ACC4A1F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8E84-337F-6A52-40AC-E345CFB8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6A6E-41F6-6E31-2190-F0A0C6E4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0F4D-978E-9B0E-A017-07AE2311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DE90-8762-E4E3-76A0-FC025FE4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B290-4107-E259-4713-8DB37F26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FC310-3847-EFB3-24AF-FB870E7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FEEE-B122-47F2-43AA-5D32102D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A5A36-5367-EE21-257D-BFD8FD5E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696E-3859-601F-79A2-C4F5C2CB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5A42-107F-D29A-E6C5-3F644AC5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6E0D-91B9-D963-A0CA-172CC8E2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3465-5FE1-BB06-FF50-48A40740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11A7-5A1A-FEB0-4873-D86A1D5F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5AD0-E6FB-37A0-B77E-35F316EB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6885-1595-A594-43F6-393767AC9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04F68-846E-01D9-CF20-55C6B40C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1996-8E96-44D5-777C-A9B95AFE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C485-AB47-BC57-EAF6-EA4102B2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7249A-903B-165E-3EB2-C5E7D12A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4EF0-88F5-E07F-6F22-EEC562D5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F86D-4F08-5BD3-6EFA-E323CEA32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C0417-DB5B-E59F-CC6F-B8918AAFA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C1A49-098C-DC37-4746-8DDBCE294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0D904-8EAD-6ABF-2C63-2EF352F1A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6C186-238C-D17B-4408-9CC866BD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513AC-ECC3-C11B-C289-2D856F45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52BC2-9C21-8BD8-9DC9-B0FF702E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DCB5-80EC-37D0-BA62-A3454A07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8C35A-28EC-F664-29BB-E245FB1A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21A6A-4240-2AB9-F1F2-F9BA19E7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CBCF0-8698-09D4-6258-8E53B175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2276E-7706-A9F9-CC34-06699F08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9AA46-C007-ABE4-FF98-DC97E30D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86162-1226-2535-50A8-EBFC8C3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9574-0654-72D2-7476-14958B10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05EA-0D08-8891-6CB5-8BBAB28A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A2D6-331D-D96A-C4A3-8245F303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F9F5B-C420-23B2-362E-7831BDA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FA1D5-25FC-8D6C-B919-CD82D12F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E5860-1F65-FEE0-CDA5-C3F015BA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7E50-074D-77FC-FCD3-37348E60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81927-75AD-B3BD-62E3-D242AA2F5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9AB6-0506-F05A-FA79-26CA02046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EA052-8F19-D47C-7DF1-4370E767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E004-75B7-DC27-CB99-785B8B94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F0350-FC37-4454-B78B-2231AA46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6A9F7-37F7-B1F0-D4F3-4F9D2D67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E46A-BB38-E49A-9EBF-78D814F5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2BFA-527E-2176-03DF-4366B22D8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586E-469F-4109-9E87-DF4009B92E2B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6101-A8F6-F5A2-5E42-26C94453C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3EBE-4DD8-6D80-8A0B-3D3C6C47B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AA0A-7DB9-4761-A47E-AA24A43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631D56-9A3F-0594-A865-4675C0C1CA5F}"/>
              </a:ext>
            </a:extLst>
          </p:cNvPr>
          <p:cNvSpPr/>
          <p:nvPr/>
        </p:nvSpPr>
        <p:spPr>
          <a:xfrm>
            <a:off x="0" y="-74657"/>
            <a:ext cx="12191135" cy="3944658"/>
          </a:xfrm>
          <a:custGeom>
            <a:avLst/>
            <a:gdLst>
              <a:gd name="connsiteX0" fmla="*/ 0 w 8005665"/>
              <a:gd name="connsiteY0" fmla="*/ 0 h 2733869"/>
              <a:gd name="connsiteX1" fmla="*/ 8005665 w 8005665"/>
              <a:gd name="connsiteY1" fmla="*/ 0 h 2733869"/>
              <a:gd name="connsiteX2" fmla="*/ 8005665 w 8005665"/>
              <a:gd name="connsiteY2" fmla="*/ 2733869 h 2733869"/>
              <a:gd name="connsiteX3" fmla="*/ 0 w 8005665"/>
              <a:gd name="connsiteY3" fmla="*/ 2733869 h 2733869"/>
              <a:gd name="connsiteX4" fmla="*/ 0 w 8005665"/>
              <a:gd name="connsiteY4" fmla="*/ 0 h 2733869"/>
              <a:gd name="connsiteX0" fmla="*/ 0 w 8005665"/>
              <a:gd name="connsiteY0" fmla="*/ 0 h 3695958"/>
              <a:gd name="connsiteX1" fmla="*/ 8005665 w 8005665"/>
              <a:gd name="connsiteY1" fmla="*/ 0 h 3695958"/>
              <a:gd name="connsiteX2" fmla="*/ 8005665 w 8005665"/>
              <a:gd name="connsiteY2" fmla="*/ 2733869 h 3695958"/>
              <a:gd name="connsiteX3" fmla="*/ 0 w 8005665"/>
              <a:gd name="connsiteY3" fmla="*/ 2733869 h 3695958"/>
              <a:gd name="connsiteX4" fmla="*/ 0 w 8005665"/>
              <a:gd name="connsiteY4" fmla="*/ 0 h 3695958"/>
              <a:gd name="connsiteX0" fmla="*/ 0 w 8005665"/>
              <a:gd name="connsiteY0" fmla="*/ 0 h 3698383"/>
              <a:gd name="connsiteX1" fmla="*/ 8005665 w 8005665"/>
              <a:gd name="connsiteY1" fmla="*/ 0 h 3698383"/>
              <a:gd name="connsiteX2" fmla="*/ 8005665 w 8005665"/>
              <a:gd name="connsiteY2" fmla="*/ 2743200 h 3698383"/>
              <a:gd name="connsiteX3" fmla="*/ 0 w 8005665"/>
              <a:gd name="connsiteY3" fmla="*/ 2733869 h 3698383"/>
              <a:gd name="connsiteX4" fmla="*/ 0 w 8005665"/>
              <a:gd name="connsiteY4" fmla="*/ 0 h 3698383"/>
              <a:gd name="connsiteX0" fmla="*/ 0 w 8005665"/>
              <a:gd name="connsiteY0" fmla="*/ 0 h 3696304"/>
              <a:gd name="connsiteX1" fmla="*/ 8005665 w 8005665"/>
              <a:gd name="connsiteY1" fmla="*/ 0 h 3696304"/>
              <a:gd name="connsiteX2" fmla="*/ 8005665 w 8005665"/>
              <a:gd name="connsiteY2" fmla="*/ 2743200 h 3696304"/>
              <a:gd name="connsiteX3" fmla="*/ 0 w 8005665"/>
              <a:gd name="connsiteY3" fmla="*/ 2733869 h 3696304"/>
              <a:gd name="connsiteX4" fmla="*/ 0 w 8005665"/>
              <a:gd name="connsiteY4" fmla="*/ 0 h 3696304"/>
              <a:gd name="connsiteX0" fmla="*/ 0 w 8024326"/>
              <a:gd name="connsiteY0" fmla="*/ 0 h 3818854"/>
              <a:gd name="connsiteX1" fmla="*/ 8005665 w 8024326"/>
              <a:gd name="connsiteY1" fmla="*/ 0 h 3818854"/>
              <a:gd name="connsiteX2" fmla="*/ 8024326 w 8024326"/>
              <a:gd name="connsiteY2" fmla="*/ 3163077 h 3818854"/>
              <a:gd name="connsiteX3" fmla="*/ 0 w 8024326"/>
              <a:gd name="connsiteY3" fmla="*/ 2733869 h 3818854"/>
              <a:gd name="connsiteX4" fmla="*/ 0 w 8024326"/>
              <a:gd name="connsiteY4" fmla="*/ 0 h 3818854"/>
              <a:gd name="connsiteX0" fmla="*/ 0 w 8024326"/>
              <a:gd name="connsiteY0" fmla="*/ 0 h 3439137"/>
              <a:gd name="connsiteX1" fmla="*/ 8005665 w 8024326"/>
              <a:gd name="connsiteY1" fmla="*/ 0 h 3439137"/>
              <a:gd name="connsiteX2" fmla="*/ 8024326 w 8024326"/>
              <a:gd name="connsiteY2" fmla="*/ 3163077 h 3439137"/>
              <a:gd name="connsiteX3" fmla="*/ 0 w 8024326"/>
              <a:gd name="connsiteY3" fmla="*/ 2733869 h 3439137"/>
              <a:gd name="connsiteX4" fmla="*/ 0 w 8024326"/>
              <a:gd name="connsiteY4" fmla="*/ 0 h 3439137"/>
              <a:gd name="connsiteX0" fmla="*/ 0 w 8024326"/>
              <a:gd name="connsiteY0" fmla="*/ 0 h 3439137"/>
              <a:gd name="connsiteX1" fmla="*/ 8018203 w 8024326"/>
              <a:gd name="connsiteY1" fmla="*/ 10439 h 3439137"/>
              <a:gd name="connsiteX2" fmla="*/ 8024326 w 8024326"/>
              <a:gd name="connsiteY2" fmla="*/ 3163077 h 3439137"/>
              <a:gd name="connsiteX3" fmla="*/ 0 w 8024326"/>
              <a:gd name="connsiteY3" fmla="*/ 2733869 h 3439137"/>
              <a:gd name="connsiteX4" fmla="*/ 0 w 8024326"/>
              <a:gd name="connsiteY4" fmla="*/ 0 h 3439137"/>
              <a:gd name="connsiteX0" fmla="*/ 0 w 8025151"/>
              <a:gd name="connsiteY0" fmla="*/ 0 h 3439137"/>
              <a:gd name="connsiteX1" fmla="*/ 8023218 w 8025151"/>
              <a:gd name="connsiteY1" fmla="*/ 0 h 3439137"/>
              <a:gd name="connsiteX2" fmla="*/ 8024326 w 8025151"/>
              <a:gd name="connsiteY2" fmla="*/ 3163077 h 3439137"/>
              <a:gd name="connsiteX3" fmla="*/ 0 w 8025151"/>
              <a:gd name="connsiteY3" fmla="*/ 2733869 h 3439137"/>
              <a:gd name="connsiteX4" fmla="*/ 0 w 8025151"/>
              <a:gd name="connsiteY4" fmla="*/ 0 h 3439137"/>
              <a:gd name="connsiteX0" fmla="*/ 0 w 8024579"/>
              <a:gd name="connsiteY0" fmla="*/ 0 h 3436626"/>
              <a:gd name="connsiteX1" fmla="*/ 8023218 w 8024579"/>
              <a:gd name="connsiteY1" fmla="*/ 0 h 3436626"/>
              <a:gd name="connsiteX2" fmla="*/ 8018185 w 8024579"/>
              <a:gd name="connsiteY2" fmla="*/ 3146034 h 3436626"/>
              <a:gd name="connsiteX3" fmla="*/ 0 w 8024579"/>
              <a:gd name="connsiteY3" fmla="*/ 2733869 h 3436626"/>
              <a:gd name="connsiteX4" fmla="*/ 0 w 8024579"/>
              <a:gd name="connsiteY4" fmla="*/ 0 h 3436626"/>
              <a:gd name="connsiteX0" fmla="*/ 0 w 8025168"/>
              <a:gd name="connsiteY0" fmla="*/ 0 h 3436116"/>
              <a:gd name="connsiteX1" fmla="*/ 8023218 w 8025168"/>
              <a:gd name="connsiteY1" fmla="*/ 0 h 3436116"/>
              <a:gd name="connsiteX2" fmla="*/ 8024454 w 8025168"/>
              <a:gd name="connsiteY2" fmla="*/ 3142554 h 3436116"/>
              <a:gd name="connsiteX3" fmla="*/ 0 w 8025168"/>
              <a:gd name="connsiteY3" fmla="*/ 2733869 h 3436116"/>
              <a:gd name="connsiteX4" fmla="*/ 0 w 8025168"/>
              <a:gd name="connsiteY4" fmla="*/ 0 h 3436116"/>
              <a:gd name="connsiteX0" fmla="*/ 0 w 8025011"/>
              <a:gd name="connsiteY0" fmla="*/ 0 h 3436371"/>
              <a:gd name="connsiteX1" fmla="*/ 8023218 w 8025011"/>
              <a:gd name="connsiteY1" fmla="*/ 0 h 3436371"/>
              <a:gd name="connsiteX2" fmla="*/ 8023200 w 8025011"/>
              <a:gd name="connsiteY2" fmla="*/ 3144294 h 3436371"/>
              <a:gd name="connsiteX3" fmla="*/ 0 w 8025011"/>
              <a:gd name="connsiteY3" fmla="*/ 2733869 h 3436371"/>
              <a:gd name="connsiteX4" fmla="*/ 0 w 8025011"/>
              <a:gd name="connsiteY4" fmla="*/ 0 h 3436371"/>
              <a:gd name="connsiteX0" fmla="*/ 0 w 8024878"/>
              <a:gd name="connsiteY0" fmla="*/ 0 h 3436881"/>
              <a:gd name="connsiteX1" fmla="*/ 8023218 w 8024878"/>
              <a:gd name="connsiteY1" fmla="*/ 0 h 3436881"/>
              <a:gd name="connsiteX2" fmla="*/ 8021946 w 8024878"/>
              <a:gd name="connsiteY2" fmla="*/ 3147773 h 3436881"/>
              <a:gd name="connsiteX3" fmla="*/ 0 w 8024878"/>
              <a:gd name="connsiteY3" fmla="*/ 2733869 h 3436881"/>
              <a:gd name="connsiteX4" fmla="*/ 0 w 8024878"/>
              <a:gd name="connsiteY4" fmla="*/ 0 h 3436881"/>
              <a:gd name="connsiteX0" fmla="*/ 0 w 8021946"/>
              <a:gd name="connsiteY0" fmla="*/ 0 h 3436881"/>
              <a:gd name="connsiteX1" fmla="*/ 8018203 w 8021946"/>
              <a:gd name="connsiteY1" fmla="*/ 0 h 3436881"/>
              <a:gd name="connsiteX2" fmla="*/ 8021946 w 8021946"/>
              <a:gd name="connsiteY2" fmla="*/ 3147773 h 3436881"/>
              <a:gd name="connsiteX3" fmla="*/ 0 w 8021946"/>
              <a:gd name="connsiteY3" fmla="*/ 2733869 h 3436881"/>
              <a:gd name="connsiteX4" fmla="*/ 0 w 8021946"/>
              <a:gd name="connsiteY4" fmla="*/ 0 h 3436881"/>
              <a:gd name="connsiteX0" fmla="*/ 0 w 8023757"/>
              <a:gd name="connsiteY0" fmla="*/ 0 h 3436881"/>
              <a:gd name="connsiteX1" fmla="*/ 8021964 w 8023757"/>
              <a:gd name="connsiteY1" fmla="*/ 0 h 3436881"/>
              <a:gd name="connsiteX2" fmla="*/ 8021946 w 8023757"/>
              <a:gd name="connsiteY2" fmla="*/ 3147773 h 3436881"/>
              <a:gd name="connsiteX3" fmla="*/ 0 w 8023757"/>
              <a:gd name="connsiteY3" fmla="*/ 2733869 h 3436881"/>
              <a:gd name="connsiteX4" fmla="*/ 0 w 8023757"/>
              <a:gd name="connsiteY4" fmla="*/ 0 h 3436881"/>
              <a:gd name="connsiteX0" fmla="*/ 0 w 8023757"/>
              <a:gd name="connsiteY0" fmla="*/ 0 h 3514014"/>
              <a:gd name="connsiteX1" fmla="*/ 8021964 w 8023757"/>
              <a:gd name="connsiteY1" fmla="*/ 0 h 3514014"/>
              <a:gd name="connsiteX2" fmla="*/ 8021946 w 8023757"/>
              <a:gd name="connsiteY2" fmla="*/ 3147773 h 3514014"/>
              <a:gd name="connsiteX3" fmla="*/ 0 w 8023757"/>
              <a:gd name="connsiteY3" fmla="*/ 2733869 h 3514014"/>
              <a:gd name="connsiteX4" fmla="*/ 0 w 8023757"/>
              <a:gd name="connsiteY4" fmla="*/ 0 h 3514014"/>
              <a:gd name="connsiteX0" fmla="*/ 0 w 8023757"/>
              <a:gd name="connsiteY0" fmla="*/ 0 h 3570682"/>
              <a:gd name="connsiteX1" fmla="*/ 8021964 w 8023757"/>
              <a:gd name="connsiteY1" fmla="*/ 0 h 3570682"/>
              <a:gd name="connsiteX2" fmla="*/ 8021946 w 8023757"/>
              <a:gd name="connsiteY2" fmla="*/ 3147773 h 3570682"/>
              <a:gd name="connsiteX3" fmla="*/ 0 w 8023757"/>
              <a:gd name="connsiteY3" fmla="*/ 2733869 h 3570682"/>
              <a:gd name="connsiteX4" fmla="*/ 0 w 8023757"/>
              <a:gd name="connsiteY4" fmla="*/ 0 h 3570682"/>
              <a:gd name="connsiteX0" fmla="*/ 0 w 8023757"/>
              <a:gd name="connsiteY0" fmla="*/ 0 h 3615902"/>
              <a:gd name="connsiteX1" fmla="*/ 8021964 w 8023757"/>
              <a:gd name="connsiteY1" fmla="*/ 0 h 3615902"/>
              <a:gd name="connsiteX2" fmla="*/ 8021946 w 8023757"/>
              <a:gd name="connsiteY2" fmla="*/ 3147773 h 3615902"/>
              <a:gd name="connsiteX3" fmla="*/ 0 w 8023757"/>
              <a:gd name="connsiteY3" fmla="*/ 2733869 h 3615902"/>
              <a:gd name="connsiteX4" fmla="*/ 0 w 8023757"/>
              <a:gd name="connsiteY4" fmla="*/ 0 h 3615902"/>
              <a:gd name="connsiteX0" fmla="*/ 0 w 8023757"/>
              <a:gd name="connsiteY0" fmla="*/ 0 h 3602568"/>
              <a:gd name="connsiteX1" fmla="*/ 8021964 w 8023757"/>
              <a:gd name="connsiteY1" fmla="*/ 0 h 3602568"/>
              <a:gd name="connsiteX2" fmla="*/ 8021946 w 8023757"/>
              <a:gd name="connsiteY2" fmla="*/ 3147773 h 3602568"/>
              <a:gd name="connsiteX3" fmla="*/ 0 w 8023757"/>
              <a:gd name="connsiteY3" fmla="*/ 2733869 h 3602568"/>
              <a:gd name="connsiteX4" fmla="*/ 0 w 8023757"/>
              <a:gd name="connsiteY4" fmla="*/ 0 h 360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3757" h="3602568">
                <a:moveTo>
                  <a:pt x="0" y="0"/>
                </a:moveTo>
                <a:lnTo>
                  <a:pt x="8021964" y="0"/>
                </a:lnTo>
                <a:cubicBezTo>
                  <a:pt x="8028184" y="1054359"/>
                  <a:pt x="8015726" y="2093414"/>
                  <a:pt x="8021946" y="3147773"/>
                </a:cubicBezTo>
                <a:cubicBezTo>
                  <a:pt x="5434654" y="2219438"/>
                  <a:pt x="2258008" y="4898571"/>
                  <a:pt x="0" y="2733869"/>
                </a:cubicBezTo>
                <a:lnTo>
                  <a:pt x="0" y="0"/>
                </a:lnTo>
                <a:close/>
              </a:path>
            </a:pathLst>
          </a:custGeom>
          <a:solidFill>
            <a:srgbClr val="24263B"/>
          </a:solidFill>
          <a:ln>
            <a:solidFill>
              <a:srgbClr val="242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5933B4-54D5-6E47-330E-48073062E178}"/>
              </a:ext>
            </a:extLst>
          </p:cNvPr>
          <p:cNvSpPr/>
          <p:nvPr/>
        </p:nvSpPr>
        <p:spPr>
          <a:xfrm>
            <a:off x="864" y="-1175659"/>
            <a:ext cx="12191135" cy="1922106"/>
          </a:xfrm>
          <a:prstGeom prst="rect">
            <a:avLst/>
          </a:prstGeom>
          <a:solidFill>
            <a:srgbClr val="24263B"/>
          </a:solidFill>
          <a:ln>
            <a:solidFill>
              <a:srgbClr val="242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B</dc:creator>
  <cp:lastModifiedBy>karthik B</cp:lastModifiedBy>
  <cp:revision>3</cp:revision>
  <dcterms:created xsi:type="dcterms:W3CDTF">2022-10-12T10:59:17Z</dcterms:created>
  <dcterms:modified xsi:type="dcterms:W3CDTF">2022-10-13T13:41:31Z</dcterms:modified>
</cp:coreProperties>
</file>