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5101-CCFD-7169-E51F-DE4C4D317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04E42-7295-923B-A1DB-00E036EB9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20EE-AE1F-7F54-A9BD-752177A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EB6C-9229-164D-1E05-9170FFB7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552E-FE99-D859-514A-0D7A604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2FE-DAE8-FB3E-41C7-E645D6FD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AF20-1B3F-6DDD-522D-CD7C076B3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B375-A3FA-C77D-E782-1408014D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3699-BA8C-F0BF-EC21-5BDC25AD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8C26-CFAD-75B6-ECBB-B05961D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B85A5-B9EF-8ACF-3099-73DA65356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C9C6E-DD20-5B65-A519-F78937B8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CB78-B25B-212A-98CA-8DC8E068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E6E6-8025-7303-0339-CDC5A1B5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BED-1D3F-36AA-598B-6374B1D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9A22-C4E1-31FD-5F48-1164ED52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38F2-9F89-5BB4-456E-9276DF54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2914-740A-D44D-9631-3FAD7E0F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02F7-7F4B-1990-D1ED-4D074860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39498-6EF1-E229-03FC-085DD923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D559-9A6B-143F-C440-FB6CB636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E2CA0-C193-E95D-7BBF-28A7F21E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8018-8CDA-929A-4ECB-F5CF5B8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6CC20-FFB3-355C-9507-4642DB60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8B20-76E9-442D-E9E5-16D323D8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F1F0-68DC-9BF9-3FDC-5DC56CBF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5155-94DF-3D31-B9E7-E0644D9AF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9E9B1-855D-5FB2-7128-D8540C30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7DAFB-80C9-A844-C99B-8F9D919C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1325-3702-CC5E-E7B2-220EE264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0185-2087-3A45-CFB3-FBCB622A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B53-3158-6DB1-061B-A4022D2C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2FCD9-3F59-D676-65D0-59B601FF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4217-C887-E368-850F-04333B6C3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8D9CC-6A40-B34C-340C-E0973CCE6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C0382-5A64-D66E-3987-1C68DD0F5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AE9C3-1676-E8A2-061A-A5C9B0E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0690B-4D47-7E37-732C-06BECA90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92DF3-5E0A-5D87-23B4-D906CB13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C456-B7C3-1756-26D5-86C52155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DB36-8186-C33A-BE17-6CCF400A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6E825-DA67-824E-85D1-219ECAD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48B3C-6ACF-0A33-252E-757954CC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BC013-BC96-5122-DCD7-F8D8881E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36E0-7DB1-6B43-E59E-7397AD8A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EB88-5F7B-7F61-EEAF-10969614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F8BE-8B5C-0F6D-B40C-BC89CB26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CD5F-035D-7960-EB97-5C450AEA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C6AEB-89FA-ADDD-A485-9C6389E9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F78A-2098-1FDA-BABB-E5EB49D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C32A-61C6-06CC-12D9-620A249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C842-937D-ED95-2278-1C615351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8E84-86F7-1A12-FFE6-87C2F887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FC472-7E66-1A2B-8B7E-D6C92A6C8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95B0-6EC9-26BB-77D0-C6105C13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D2195-0839-7700-C78C-7A16240F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A85F-999B-2B8F-58D6-0FC12906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66B1-CE17-9D02-C73C-A8EEF019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EDC8D-29AB-0D5C-29C3-217D7E5C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7747-7056-06F9-FBD8-32187A608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7885-A709-7710-184C-E2350F57F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0459-B920-4F11-8E99-8755269D39B9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C7D2-19CD-E0E6-AC5A-7FBFD528F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EEF5-697E-D434-F98B-C5CDF0CD8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BC99-616E-499B-9237-2E7C5E7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265894-AD36-03D2-932F-811B0D419A84}"/>
              </a:ext>
            </a:extLst>
          </p:cNvPr>
          <p:cNvSpPr txBox="1"/>
          <p:nvPr/>
        </p:nvSpPr>
        <p:spPr>
          <a:xfrm>
            <a:off x="570690" y="364787"/>
            <a:ext cx="4066162" cy="612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9CF0D-828B-F289-5AF7-377FEDAE87B0}"/>
              </a:ext>
            </a:extLst>
          </p:cNvPr>
          <p:cNvSpPr txBox="1"/>
          <p:nvPr/>
        </p:nvSpPr>
        <p:spPr>
          <a:xfrm>
            <a:off x="700391" y="364787"/>
            <a:ext cx="335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HTML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7FA5B-7803-E01D-7252-1141C7C676CF}"/>
              </a:ext>
            </a:extLst>
          </p:cNvPr>
          <p:cNvSpPr txBox="1"/>
          <p:nvPr/>
        </p:nvSpPr>
        <p:spPr>
          <a:xfrm>
            <a:off x="7331412" y="364787"/>
            <a:ext cx="335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CSS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80466-945B-4FB7-5BAB-19E20860224A}"/>
              </a:ext>
            </a:extLst>
          </p:cNvPr>
          <p:cNvSpPr txBox="1"/>
          <p:nvPr/>
        </p:nvSpPr>
        <p:spPr>
          <a:xfrm>
            <a:off x="570690" y="1266825"/>
            <a:ext cx="463360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Tags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Attributes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Inline and block element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Basic 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 err="1">
                <a:sym typeface="Wingdings" panose="05000000000000000000" pitchFamily="2" charset="2"/>
              </a:rPr>
              <a:t>Div</a:t>
            </a:r>
            <a:r>
              <a:rPr lang="en-US" sz="2400" dirty="0">
                <a:sym typeface="Wingdings" panose="05000000000000000000" pitchFamily="2" charset="2"/>
              </a:rPr>
              <a:t> &amp; span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List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160E1-1352-BBC0-2D8B-D10EE13CF8AD}"/>
              </a:ext>
            </a:extLst>
          </p:cNvPr>
          <p:cNvSpPr txBox="1"/>
          <p:nvPr/>
        </p:nvSpPr>
        <p:spPr>
          <a:xfrm>
            <a:off x="6832060" y="1266825"/>
            <a:ext cx="503568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/>
              <a:t> Types of </a:t>
            </a:r>
            <a:r>
              <a:rPr lang="en-US" sz="2400" dirty="0" err="1"/>
              <a:t>css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/>
              <a:t> Units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/>
              <a:t>Box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/>
              <a:t>Selectors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/>
              <a:t>Float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/>
              <a:t>Flex ( replace of float &amp; inline block</a:t>
            </a:r>
          </a:p>
        </p:txBody>
      </p:sp>
    </p:spTree>
    <p:extLst>
      <p:ext uri="{BB962C8B-B14F-4D97-AF65-F5344CB8AC3E}">
        <p14:creationId xmlns:p14="http://schemas.microsoft.com/office/powerpoint/2010/main" val="23124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B</dc:creator>
  <cp:lastModifiedBy>karthik B</cp:lastModifiedBy>
  <cp:revision>1</cp:revision>
  <dcterms:created xsi:type="dcterms:W3CDTF">2022-08-10T15:36:12Z</dcterms:created>
  <dcterms:modified xsi:type="dcterms:W3CDTF">2022-08-10T15:36:41Z</dcterms:modified>
</cp:coreProperties>
</file>