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C1D5-1758-4D8F-B2E3-CB2F6E7FF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DAA81-7878-49BC-98BD-C2C64F17C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2C419-1B8A-446A-BE24-5D9660B0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EC04-6FD9-4E1C-AB81-DA905719ECC9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BA21B-22F3-49E5-8805-8AFF365D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AD7EC-4CCE-40A2-8678-1E00BC3C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32D-45A3-4D4C-BCA3-D7DE76E3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6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C8D8-589E-422D-B857-0833B3B4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8099F-EC63-4595-894A-5D93DB424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84769-1B62-44CE-AB67-BD00AA39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EC04-6FD9-4E1C-AB81-DA905719ECC9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0DCE4-D900-4D3A-89F6-D8E814B3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08066-744D-4D9F-95F2-9A6C1D72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32D-45A3-4D4C-BCA3-D7DE76E3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9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FE566-585C-4F6F-9A33-DBF46B077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CB75-C722-481E-926E-C5017EC34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BB97A-E948-42BA-A8A5-FDB996AF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EC04-6FD9-4E1C-AB81-DA905719ECC9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0B182-E769-4ABC-B8CC-4035C39B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2BDDF-21EC-4083-B9FE-1CB4AC54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32D-45A3-4D4C-BCA3-D7DE76E3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0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A38B-6A18-4732-A26A-7D0A1DF7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A92FD-FCFD-493A-9EA6-7B86C828B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FA1F-5EA2-4792-8B6E-EB89A886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EC04-6FD9-4E1C-AB81-DA905719ECC9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AE79B-0E25-4CE0-8224-E056E619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D80D3-652B-4294-88B8-4067C9C1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32D-45A3-4D4C-BCA3-D7DE76E3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1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7FAB-67BB-4D24-A4CC-032DAAEA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791D5-0E7C-4CB1-8122-6195274D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A5550-FA34-45D8-AC38-01097F38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EC04-6FD9-4E1C-AB81-DA905719ECC9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815E0-429A-4468-8EAD-546023A6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E0110-8CDB-4C3A-A42B-3151CF23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32D-45A3-4D4C-BCA3-D7DE76E3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3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2A8B-6C09-4E5E-8E54-068D260C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536F2-C53A-4DF0-9F0E-15849BC6D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68479-FD34-409B-A282-BE34F9D9E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85E3F-76E1-4C61-B489-C33A52F0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EC04-6FD9-4E1C-AB81-DA905719ECC9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ADFFC-D05E-44EE-A607-64080362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1D7D1-ECA5-4DEB-82D0-7CF47F63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32D-45A3-4D4C-BCA3-D7DE76E3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9769-25A3-4CF0-8EA6-4F810FC5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CA94D-70C4-48E2-9739-794C392A7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461CD-FB18-48FE-9708-7B8FDF66B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DEF30-A16A-4ACD-B660-861F4E31B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3BB11-4357-4909-8F27-3C84FCFCB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E995E-4183-469A-A1C6-AD3CD3CA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EC04-6FD9-4E1C-AB81-DA905719ECC9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7AFFA-98B0-4A20-9069-FFB4DA6F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F84A6-B3E8-4AB0-8FB2-A0B751D4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32D-45A3-4D4C-BCA3-D7DE76E3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6453-E1C8-4BEC-BD7A-57D77814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4E242-2D68-4F92-B5EC-0C49C045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EC04-6FD9-4E1C-AB81-DA905719ECC9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3A68F-265C-4B78-869E-A166B8CA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C8482-F8E1-436D-9B47-EC931897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32D-45A3-4D4C-BCA3-D7DE76E3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4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8A207-7AEE-4895-A54E-BC9B09E9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EC04-6FD9-4E1C-AB81-DA905719ECC9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0A655-03B5-42FB-BE1C-33DC3863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716A6-7295-47CA-BC30-BE962D92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32D-45A3-4D4C-BCA3-D7DE76E3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2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0F91-7FA7-4503-84B6-F3515BBC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FC8-88F2-4769-B631-B82904AE8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73035-14CD-4CD6-9178-40F4DB895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06C56-AB79-4CE2-A98C-14D2156F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EC04-6FD9-4E1C-AB81-DA905719ECC9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F396F-F1C5-441F-B417-B3738477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70744-1CCB-46D8-B2E4-F7704FCF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32D-45A3-4D4C-BCA3-D7DE76E3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4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5396-4044-44CA-818E-DB0E6A5D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4C54A-FAB7-4CE8-B541-B2F7FB33B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19AFE-B3D1-4F7C-BD59-988A3C6C2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CEDCF-5153-43EB-B7A3-5F5C24EA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EC04-6FD9-4E1C-AB81-DA905719ECC9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AB12C-3A17-415C-A3C0-73A0FEEC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DA40B-AA93-4875-B87E-917BC0D0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32D-45A3-4D4C-BCA3-D7DE76E3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8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97CE7-6DFD-4086-8525-3432FD73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B5FBB-ECA6-4380-AC1D-FB1B9BC77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923DD-91EE-4C85-9387-CF727579C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8EC04-6FD9-4E1C-AB81-DA905719ECC9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C7B0B-D58D-474D-8E0C-5854F504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F7193-6640-4459-AB67-AFD8BBE7F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B032D-45A3-4D4C-BCA3-D7DE76E3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2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88961A-299B-44DA-89FE-4F31011B4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8" y="695371"/>
            <a:ext cx="1165472" cy="1234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261B99-BC78-431F-9AB8-04C1E78B4211}"/>
              </a:ext>
            </a:extLst>
          </p:cNvPr>
          <p:cNvSpPr txBox="1"/>
          <p:nvPr/>
        </p:nvSpPr>
        <p:spPr>
          <a:xfrm>
            <a:off x="130481" y="2127911"/>
            <a:ext cx="16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Capture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28048-FDE3-4A88-A784-418331F7FF07}"/>
              </a:ext>
            </a:extLst>
          </p:cNvPr>
          <p:cNvSpPr txBox="1"/>
          <p:nvPr/>
        </p:nvSpPr>
        <p:spPr>
          <a:xfrm>
            <a:off x="2267364" y="695371"/>
            <a:ext cx="20027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Blob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E2E3F-3809-423D-9395-9F8F3D3B2137}"/>
              </a:ext>
            </a:extLst>
          </p:cNvPr>
          <p:cNvSpPr txBox="1"/>
          <p:nvPr/>
        </p:nvSpPr>
        <p:spPr>
          <a:xfrm>
            <a:off x="2276476" y="1177249"/>
            <a:ext cx="19936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Extraction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B5740-6128-4BBA-9A47-3024C1A9B5DD}"/>
              </a:ext>
            </a:extLst>
          </p:cNvPr>
          <p:cNvSpPr txBox="1"/>
          <p:nvPr/>
        </p:nvSpPr>
        <p:spPr>
          <a:xfrm>
            <a:off x="2276475" y="1710021"/>
            <a:ext cx="19936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Segmentation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DEA272-FB33-466D-B7F5-4E2B77822C73}"/>
              </a:ext>
            </a:extLst>
          </p:cNvPr>
          <p:cNvSpPr txBox="1"/>
          <p:nvPr/>
        </p:nvSpPr>
        <p:spPr>
          <a:xfrm>
            <a:off x="2267364" y="2276327"/>
            <a:ext cx="19936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Image Acquisition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117209-A962-4B39-A182-07B8E939B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771" y="924515"/>
            <a:ext cx="1236060" cy="160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0B932A-4269-44D9-992A-4EE8F797FD5E}"/>
              </a:ext>
            </a:extLst>
          </p:cNvPr>
          <p:cNvSpPr txBox="1"/>
          <p:nvPr/>
        </p:nvSpPr>
        <p:spPr>
          <a:xfrm>
            <a:off x="8389124" y="525943"/>
            <a:ext cx="26100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906441-717B-4460-BD7A-79F13411974E}"/>
              </a:ext>
            </a:extLst>
          </p:cNvPr>
          <p:cNvSpPr txBox="1"/>
          <p:nvPr/>
        </p:nvSpPr>
        <p:spPr>
          <a:xfrm>
            <a:off x="7821226" y="1413937"/>
            <a:ext cx="14917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9D8E03-5B9E-4DE8-999D-8D6680B1AF27}"/>
              </a:ext>
            </a:extLst>
          </p:cNvPr>
          <p:cNvSpPr txBox="1"/>
          <p:nvPr/>
        </p:nvSpPr>
        <p:spPr>
          <a:xfrm>
            <a:off x="9979703" y="1434035"/>
            <a:ext cx="14917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C2CC9C-857D-4049-AEAE-B9E5FA3FB373}"/>
              </a:ext>
            </a:extLst>
          </p:cNvPr>
          <p:cNvSpPr txBox="1"/>
          <p:nvPr/>
        </p:nvSpPr>
        <p:spPr>
          <a:xfrm>
            <a:off x="7820949" y="2331319"/>
            <a:ext cx="168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Image Database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9F0B95-29DE-40E1-928E-1158525176AD}"/>
              </a:ext>
            </a:extLst>
          </p:cNvPr>
          <p:cNvSpPr txBox="1"/>
          <p:nvPr/>
        </p:nvSpPr>
        <p:spPr>
          <a:xfrm>
            <a:off x="7820950" y="3072881"/>
            <a:ext cx="1686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Pre-processing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40C29-D434-4EF0-8E01-D36CF31B16D0}"/>
              </a:ext>
            </a:extLst>
          </p:cNvPr>
          <p:cNvSpPr txBox="1"/>
          <p:nvPr/>
        </p:nvSpPr>
        <p:spPr>
          <a:xfrm>
            <a:off x="7820949" y="3814445"/>
            <a:ext cx="16867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Extraction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4CB26A-9D68-4ACD-9627-BDCD8DC8B4F7}"/>
              </a:ext>
            </a:extLst>
          </p:cNvPr>
          <p:cNvSpPr txBox="1"/>
          <p:nvPr/>
        </p:nvSpPr>
        <p:spPr>
          <a:xfrm>
            <a:off x="7820949" y="4766409"/>
            <a:ext cx="1686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E5623B-472D-42BA-9B39-8F9EB50E218D}"/>
              </a:ext>
            </a:extLst>
          </p:cNvPr>
          <p:cNvSpPr txBox="1"/>
          <p:nvPr/>
        </p:nvSpPr>
        <p:spPr>
          <a:xfrm>
            <a:off x="7820949" y="5366906"/>
            <a:ext cx="16867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Comparision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7D7CB6-DBFA-4F22-986A-BEEE145B74C2}"/>
              </a:ext>
            </a:extLst>
          </p:cNvPr>
          <p:cNvSpPr txBox="1"/>
          <p:nvPr/>
        </p:nvSpPr>
        <p:spPr>
          <a:xfrm>
            <a:off x="7820950" y="6041871"/>
            <a:ext cx="16867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Diagnosis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5DEF8F-3EDB-4090-A341-50939EB5E217}"/>
              </a:ext>
            </a:extLst>
          </p:cNvPr>
          <p:cNvSpPr txBox="1"/>
          <p:nvPr/>
        </p:nvSpPr>
        <p:spPr>
          <a:xfrm>
            <a:off x="10059602" y="3167141"/>
            <a:ext cx="17506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Pre-processing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470610-2959-4E2D-942A-B297D042FCF5}"/>
              </a:ext>
            </a:extLst>
          </p:cNvPr>
          <p:cNvSpPr txBox="1"/>
          <p:nvPr/>
        </p:nvSpPr>
        <p:spPr>
          <a:xfrm>
            <a:off x="10059602" y="2348851"/>
            <a:ext cx="17506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Learning</a:t>
            </a:r>
          </a:p>
        </p:txBody>
      </p:sp>
      <p:pic>
        <p:nvPicPr>
          <p:cNvPr id="1028" name="Picture 4" descr="https://static.toiimg.com/thumb/msid-77125974,width-1070,height-580,imgsize-13115,resizemode-75,overlay-toi_sw,pt-32,y_pad-40/photo.jpg">
            <a:extLst>
              <a:ext uri="{FF2B5EF4-FFF2-40B4-BE49-F238E27FC236}">
                <a16:creationId xmlns:a16="http://schemas.microsoft.com/office/drawing/2014/main" id="{02432675-82CB-483C-8278-70B719C21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2" r="31828"/>
          <a:stretch/>
        </p:blipFill>
        <p:spPr bwMode="auto">
          <a:xfrm>
            <a:off x="826407" y="3663917"/>
            <a:ext cx="1541529" cy="257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pixabay.com/photo/2020/02/24/04/25/web-design-4875181_960_720.jpg">
            <a:extLst>
              <a:ext uri="{FF2B5EF4-FFF2-40B4-BE49-F238E27FC236}">
                <a16:creationId xmlns:a16="http://schemas.microsoft.com/office/drawing/2014/main" id="{4F6A198D-9AA2-4DD0-B051-731D150A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461" y="3651113"/>
            <a:ext cx="3045308" cy="203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AD1BAEA-4F5C-4333-98AD-C3780D8DE24C}"/>
              </a:ext>
            </a:extLst>
          </p:cNvPr>
          <p:cNvSpPr/>
          <p:nvPr/>
        </p:nvSpPr>
        <p:spPr>
          <a:xfrm>
            <a:off x="1461005" y="1402795"/>
            <a:ext cx="64807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5C3C743-FE52-448B-BAAD-F9FE7C5AB596}"/>
              </a:ext>
            </a:extLst>
          </p:cNvPr>
          <p:cNvSpPr/>
          <p:nvPr/>
        </p:nvSpPr>
        <p:spPr>
          <a:xfrm>
            <a:off x="4597120" y="1444603"/>
            <a:ext cx="586018" cy="358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BBC0BB-54E1-4A7A-81E8-DE97674A81C2}"/>
              </a:ext>
            </a:extLst>
          </p:cNvPr>
          <p:cNvSpPr txBox="1"/>
          <p:nvPr/>
        </p:nvSpPr>
        <p:spPr>
          <a:xfrm>
            <a:off x="2146539" y="507097"/>
            <a:ext cx="2328044" cy="2405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52C0A50-46F7-4EB3-BD4B-EF68F631F535}"/>
              </a:ext>
            </a:extLst>
          </p:cNvPr>
          <p:cNvSpPr/>
          <p:nvPr/>
        </p:nvSpPr>
        <p:spPr>
          <a:xfrm>
            <a:off x="6621313" y="1444603"/>
            <a:ext cx="586018" cy="358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283D20-1E43-41BF-A773-E92D5F799641}"/>
              </a:ext>
            </a:extLst>
          </p:cNvPr>
          <p:cNvSpPr txBox="1"/>
          <p:nvPr/>
        </p:nvSpPr>
        <p:spPr>
          <a:xfrm>
            <a:off x="7652551" y="2127911"/>
            <a:ext cx="2104008" cy="4556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9DF5E9-E8E3-463B-B6A9-854B5F34CBB4}"/>
              </a:ext>
            </a:extLst>
          </p:cNvPr>
          <p:cNvSpPr txBox="1"/>
          <p:nvPr/>
        </p:nvSpPr>
        <p:spPr>
          <a:xfrm>
            <a:off x="9924957" y="2134059"/>
            <a:ext cx="2014029" cy="2053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6C90DC-3E05-425D-8DF1-B81AF1D14902}"/>
              </a:ext>
            </a:extLst>
          </p:cNvPr>
          <p:cNvCxnSpPr/>
          <p:nvPr/>
        </p:nvCxnSpPr>
        <p:spPr>
          <a:xfrm>
            <a:off x="8478175" y="1177249"/>
            <a:ext cx="224739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082442-D2F6-40D4-BE79-42BF6FD04352}"/>
              </a:ext>
            </a:extLst>
          </p:cNvPr>
          <p:cNvCxnSpPr/>
          <p:nvPr/>
        </p:nvCxnSpPr>
        <p:spPr>
          <a:xfrm>
            <a:off x="8478175" y="1177249"/>
            <a:ext cx="0" cy="184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E565E2-A132-460C-B667-A21A950A5EAD}"/>
              </a:ext>
            </a:extLst>
          </p:cNvPr>
          <p:cNvCxnSpPr/>
          <p:nvPr/>
        </p:nvCxnSpPr>
        <p:spPr>
          <a:xfrm>
            <a:off x="10725566" y="1177249"/>
            <a:ext cx="0" cy="184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BEDC22-4313-4671-96B0-FB1355C7FBFC}"/>
              </a:ext>
            </a:extLst>
          </p:cNvPr>
          <p:cNvCxnSpPr>
            <a:cxnSpLocks/>
          </p:cNvCxnSpPr>
          <p:nvPr/>
        </p:nvCxnSpPr>
        <p:spPr>
          <a:xfrm flipH="1">
            <a:off x="9650607" y="924515"/>
            <a:ext cx="1966" cy="2527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B3A656C-A3FD-4E02-B394-2622E2083EF9}"/>
              </a:ext>
            </a:extLst>
          </p:cNvPr>
          <p:cNvCxnSpPr>
            <a:cxnSpLocks/>
          </p:cNvCxnSpPr>
          <p:nvPr/>
        </p:nvCxnSpPr>
        <p:spPr>
          <a:xfrm>
            <a:off x="8480141" y="1794904"/>
            <a:ext cx="0" cy="3293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7ECD1F-3785-4822-9357-C54259D1677B}"/>
              </a:ext>
            </a:extLst>
          </p:cNvPr>
          <p:cNvCxnSpPr>
            <a:cxnSpLocks/>
          </p:cNvCxnSpPr>
          <p:nvPr/>
        </p:nvCxnSpPr>
        <p:spPr>
          <a:xfrm>
            <a:off x="10725566" y="1794904"/>
            <a:ext cx="0" cy="381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4E7521-A06F-48CF-969B-9A7067828FF0}"/>
              </a:ext>
            </a:extLst>
          </p:cNvPr>
          <p:cNvCxnSpPr/>
          <p:nvPr/>
        </p:nvCxnSpPr>
        <p:spPr>
          <a:xfrm>
            <a:off x="8567089" y="2718183"/>
            <a:ext cx="0" cy="3546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FF11C4-C572-4F1E-AAB9-5EC419B94856}"/>
              </a:ext>
            </a:extLst>
          </p:cNvPr>
          <p:cNvCxnSpPr/>
          <p:nvPr/>
        </p:nvCxnSpPr>
        <p:spPr>
          <a:xfrm>
            <a:off x="8595339" y="3473764"/>
            <a:ext cx="0" cy="3546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ED108D8-0B73-479D-8CBA-8240D3C4CE2D}"/>
              </a:ext>
            </a:extLst>
          </p:cNvPr>
          <p:cNvCxnSpPr>
            <a:cxnSpLocks/>
          </p:cNvCxnSpPr>
          <p:nvPr/>
        </p:nvCxnSpPr>
        <p:spPr>
          <a:xfrm>
            <a:off x="8595339" y="4466214"/>
            <a:ext cx="0" cy="3001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8F3D44-675B-4A36-A67B-2E347D451CBE}"/>
              </a:ext>
            </a:extLst>
          </p:cNvPr>
          <p:cNvCxnSpPr>
            <a:cxnSpLocks/>
          </p:cNvCxnSpPr>
          <p:nvPr/>
        </p:nvCxnSpPr>
        <p:spPr>
          <a:xfrm>
            <a:off x="8567089" y="5135741"/>
            <a:ext cx="0" cy="2311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733E64E-597A-4EAF-99E6-1D13EF42FD3B}"/>
              </a:ext>
            </a:extLst>
          </p:cNvPr>
          <p:cNvCxnSpPr>
            <a:cxnSpLocks/>
          </p:cNvCxnSpPr>
          <p:nvPr/>
        </p:nvCxnSpPr>
        <p:spPr>
          <a:xfrm>
            <a:off x="8595339" y="5736238"/>
            <a:ext cx="0" cy="30563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ED08916-5930-467D-AD31-001C88762B9C}"/>
              </a:ext>
            </a:extLst>
          </p:cNvPr>
          <p:cNvCxnSpPr/>
          <p:nvPr/>
        </p:nvCxnSpPr>
        <p:spPr>
          <a:xfrm>
            <a:off x="10754091" y="2788341"/>
            <a:ext cx="0" cy="3546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DC4D20-0D2C-4BAB-B9F7-672F921AFEE9}"/>
              </a:ext>
            </a:extLst>
          </p:cNvPr>
          <p:cNvCxnSpPr>
            <a:cxnSpLocks/>
          </p:cNvCxnSpPr>
          <p:nvPr/>
        </p:nvCxnSpPr>
        <p:spPr>
          <a:xfrm>
            <a:off x="6276513" y="4137610"/>
            <a:ext cx="154443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98F2636-9143-4F1A-99D1-06AC75D544FF}"/>
              </a:ext>
            </a:extLst>
          </p:cNvPr>
          <p:cNvCxnSpPr>
            <a:cxnSpLocks/>
          </p:cNvCxnSpPr>
          <p:nvPr/>
        </p:nvCxnSpPr>
        <p:spPr>
          <a:xfrm flipH="1" flipV="1">
            <a:off x="4691115" y="6226537"/>
            <a:ext cx="3129834" cy="116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A0B9CDC-F839-4EF3-A9FD-491D4A6011F3}"/>
              </a:ext>
            </a:extLst>
          </p:cNvPr>
          <p:cNvCxnSpPr>
            <a:cxnSpLocks/>
          </p:cNvCxnSpPr>
          <p:nvPr/>
        </p:nvCxnSpPr>
        <p:spPr>
          <a:xfrm flipV="1">
            <a:off x="4703698" y="5736238"/>
            <a:ext cx="0" cy="4902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3AF341B5-519D-4083-9DD9-1174D9FB3804}"/>
              </a:ext>
            </a:extLst>
          </p:cNvPr>
          <p:cNvSpPr/>
          <p:nvPr/>
        </p:nvSpPr>
        <p:spPr>
          <a:xfrm rot="10800000">
            <a:off x="2351993" y="4620069"/>
            <a:ext cx="64807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F9E7BE-602E-4D75-8000-EE56AC3B54FE}"/>
              </a:ext>
            </a:extLst>
          </p:cNvPr>
          <p:cNvSpPr txBox="1"/>
          <p:nvPr/>
        </p:nvSpPr>
        <p:spPr>
          <a:xfrm>
            <a:off x="7488303" y="196508"/>
            <a:ext cx="4619216" cy="6628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3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𝚔𝚊𝚛𝚝𝚑𝚒𝚔</dc:creator>
  <cp:lastModifiedBy>𝚔𝚊𝚛𝚝𝚑𝚒𝚔</cp:lastModifiedBy>
  <cp:revision>5</cp:revision>
  <dcterms:created xsi:type="dcterms:W3CDTF">2022-04-04T11:34:38Z</dcterms:created>
  <dcterms:modified xsi:type="dcterms:W3CDTF">2022-04-04T12:14:49Z</dcterms:modified>
</cp:coreProperties>
</file>