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7E1-D92A-418D-8CEF-A274679F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6EBE5-97D9-4915-961C-7E3524339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9860-DD0E-4C05-961E-35DC38A7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C6C8-5840-4AF8-953B-F79D055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9AB4-FF65-40A7-ABA5-F97ED03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B803-EDB7-46F2-8F05-BC14F1A6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BE3E3-FCBE-4BB9-ABEC-6071FFF4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A05A-8A8B-4413-9CB3-3A717C80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505E-FE59-4356-8521-18EF39C8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5918-FE1D-473F-AEA2-69DA5CDD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82018-4490-44CA-9481-402BF998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D8B5-7D4D-4FD0-8EFD-7D13513E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C304-703C-465B-BC1B-C2F336AF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D424-67FE-4304-A0B5-398EB64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5892-EF63-4B92-8153-1471C548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43D4-8D78-4367-B134-6CB2D66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61E2-3BBB-40AE-981F-9B3B0F7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7F52-1575-4665-A5C5-D7A3A8DD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00D7-8C96-458D-A99A-545FE6F3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5F7C-CDE5-440C-8398-BCE0898E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2755-C4DB-45DA-A357-BF1807E2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477D-D479-4D1B-8A93-A1D4EC6B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CAD1-CF59-4E04-834A-5F058387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ED02-0FF3-4DB1-AC52-7CB88792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B078-F070-4982-B984-D150992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4CFA-D369-4DBA-B49D-D77DAB85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16A4-5DA7-481E-B4CD-5F3F4ECC7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A1EC-8527-4FAE-86BC-4FE84041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55F0-0B17-4A95-85E6-BBD5986F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B189-A41C-460A-8ABC-96CBFF32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85EC-D168-47D8-BE73-E330AE5B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BC40-B491-4C3A-82A4-65D5038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D37D-0C1F-4728-BEA8-A6F8EF35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4B640-72FA-423B-BF8E-DA1969DD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F0B9E-D2B7-410F-A08A-E81DFB7C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6130B-15EC-41A4-A9D6-F66866A3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676C-FB5C-4F32-A88A-F016F6D1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1CB0F-E6BE-4A71-A139-7A03AACE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EADC8-61AB-4C66-87E5-D27CE00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C070-07A5-40F8-B96B-42D3A977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3CF78-1CB4-4515-98BD-16233A78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D3F61-1C0C-4930-81C4-46C67F18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97A90-6966-485A-BB2F-5C002870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20D61-5B91-46E1-AF8D-B7F285A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C8A4A-3836-4654-81A5-0D595A01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85353-6AF2-4116-A83B-611BBBAF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9041-95AA-44A9-B03B-8FFC9F46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82FA-3601-4036-8E7B-80BD0BB5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7FCD9-1699-432F-8A0B-7C1A65B4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02E3-FC92-434F-89FE-7257578F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97B8-28EC-495C-A398-64EB5D70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EC4F-8386-4A2C-9A49-D0B0AC73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CEBC-3262-44D9-A39C-F44AB0F6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6A8B-961E-456D-A1DA-8D7AAB93F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4969-96C0-4809-B16F-90F7A8DC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1CD9-4300-4B82-80F0-332DCE84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4ADA-ACC5-49CD-9CA9-7F801EC3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C3E4-767C-4C74-81DC-562F851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2A49C-AFBF-4FBE-BEAF-69DEE0DF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9A8D-5309-498C-B3DB-A6E832E3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BF7A-D43C-43BE-9793-490D9C3E8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CE1F-DC27-4B3F-90AF-A0CF856EE117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92A0-19DC-4F4A-8115-80362E6F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340C-89DC-4B54-BA52-9F8D4A10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51C4-BAEB-4A2E-9CE8-B2F5B43B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C22F6-4B60-429C-A36B-EB978EC23F7A}"/>
              </a:ext>
            </a:extLst>
          </p:cNvPr>
          <p:cNvSpPr txBox="1"/>
          <p:nvPr/>
        </p:nvSpPr>
        <p:spPr>
          <a:xfrm>
            <a:off x="4941903" y="1020932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BD511-F030-476A-9C39-E3D28217E682}"/>
              </a:ext>
            </a:extLst>
          </p:cNvPr>
          <p:cNvSpPr txBox="1"/>
          <p:nvPr/>
        </p:nvSpPr>
        <p:spPr>
          <a:xfrm>
            <a:off x="7870054" y="2973255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F5937-E0D1-4263-A479-5406D5A4671D}"/>
              </a:ext>
            </a:extLst>
          </p:cNvPr>
          <p:cNvSpPr txBox="1"/>
          <p:nvPr/>
        </p:nvSpPr>
        <p:spPr>
          <a:xfrm>
            <a:off x="7948474" y="1012054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3646-D7C9-492D-AD00-C9EF5B8CC872}"/>
              </a:ext>
            </a:extLst>
          </p:cNvPr>
          <p:cNvSpPr txBox="1"/>
          <p:nvPr/>
        </p:nvSpPr>
        <p:spPr>
          <a:xfrm>
            <a:off x="7948474" y="5064710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9B66B-F4BB-4F89-BD0D-EEFC77EB6556}"/>
              </a:ext>
            </a:extLst>
          </p:cNvPr>
          <p:cNvSpPr txBox="1"/>
          <p:nvPr/>
        </p:nvSpPr>
        <p:spPr>
          <a:xfrm>
            <a:off x="4959287" y="5064710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6352A-3F70-4EFB-A639-58446A41141D}"/>
              </a:ext>
            </a:extLst>
          </p:cNvPr>
          <p:cNvSpPr txBox="1"/>
          <p:nvPr/>
        </p:nvSpPr>
        <p:spPr>
          <a:xfrm>
            <a:off x="1885024" y="1071187"/>
            <a:ext cx="1882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Web  Socket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3684D3-8D11-45D6-9886-7DBE7E7B2517}"/>
              </a:ext>
            </a:extLst>
          </p:cNvPr>
          <p:cNvCxnSpPr>
            <a:cxnSpLocks/>
          </p:cNvCxnSpPr>
          <p:nvPr/>
        </p:nvCxnSpPr>
        <p:spPr>
          <a:xfrm>
            <a:off x="3994952" y="1279865"/>
            <a:ext cx="840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C6C866-5992-46A9-A0CC-64AF77585405}"/>
              </a:ext>
            </a:extLst>
          </p:cNvPr>
          <p:cNvCxnSpPr>
            <a:cxnSpLocks/>
          </p:cNvCxnSpPr>
          <p:nvPr/>
        </p:nvCxnSpPr>
        <p:spPr>
          <a:xfrm>
            <a:off x="6942338" y="1279865"/>
            <a:ext cx="77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2215B-4E90-4A20-941B-AB80F88DEBC9}"/>
              </a:ext>
            </a:extLst>
          </p:cNvPr>
          <p:cNvCxnSpPr>
            <a:cxnSpLocks/>
          </p:cNvCxnSpPr>
          <p:nvPr/>
        </p:nvCxnSpPr>
        <p:spPr>
          <a:xfrm>
            <a:off x="6942338" y="5347317"/>
            <a:ext cx="779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6ACFB-0113-48C5-84B7-E21FF984CB7C}"/>
              </a:ext>
            </a:extLst>
          </p:cNvPr>
          <p:cNvCxnSpPr>
            <a:cxnSpLocks/>
          </p:cNvCxnSpPr>
          <p:nvPr/>
        </p:nvCxnSpPr>
        <p:spPr>
          <a:xfrm flipH="1">
            <a:off x="3994952" y="1606858"/>
            <a:ext cx="840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125E5-CF92-4111-831D-7BAD804FBF29}"/>
              </a:ext>
            </a:extLst>
          </p:cNvPr>
          <p:cNvCxnSpPr>
            <a:cxnSpLocks/>
          </p:cNvCxnSpPr>
          <p:nvPr/>
        </p:nvCxnSpPr>
        <p:spPr>
          <a:xfrm flipH="1">
            <a:off x="6942338" y="1606858"/>
            <a:ext cx="77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5C13A-63B1-4479-9AC1-34E89C6AF97D}"/>
              </a:ext>
            </a:extLst>
          </p:cNvPr>
          <p:cNvCxnSpPr>
            <a:cxnSpLocks/>
          </p:cNvCxnSpPr>
          <p:nvPr/>
        </p:nvCxnSpPr>
        <p:spPr>
          <a:xfrm flipH="1">
            <a:off x="6942338" y="5640280"/>
            <a:ext cx="752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68665-0C5A-4640-85AF-7A5D47F61F78}"/>
              </a:ext>
            </a:extLst>
          </p:cNvPr>
          <p:cNvCxnSpPr/>
          <p:nvPr/>
        </p:nvCxnSpPr>
        <p:spPr>
          <a:xfrm>
            <a:off x="9003436" y="2055180"/>
            <a:ext cx="0" cy="86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98269-C174-4267-9B8B-1E725BD6B7EA}"/>
              </a:ext>
            </a:extLst>
          </p:cNvPr>
          <p:cNvCxnSpPr>
            <a:cxnSpLocks/>
          </p:cNvCxnSpPr>
          <p:nvPr/>
        </p:nvCxnSpPr>
        <p:spPr>
          <a:xfrm>
            <a:off x="9003436" y="3932097"/>
            <a:ext cx="0" cy="101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A35EAE-FCE4-42D5-8A5A-742406DE5E7F}"/>
              </a:ext>
            </a:extLst>
          </p:cNvPr>
          <p:cNvCxnSpPr>
            <a:cxnSpLocks/>
          </p:cNvCxnSpPr>
          <p:nvPr/>
        </p:nvCxnSpPr>
        <p:spPr>
          <a:xfrm flipV="1">
            <a:off x="8766699" y="2055181"/>
            <a:ext cx="0" cy="86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C0C56D-8E91-47E5-B5B0-231C895121E0}"/>
              </a:ext>
            </a:extLst>
          </p:cNvPr>
          <p:cNvCxnSpPr>
            <a:cxnSpLocks/>
          </p:cNvCxnSpPr>
          <p:nvPr/>
        </p:nvCxnSpPr>
        <p:spPr>
          <a:xfrm flipV="1">
            <a:off x="8766699" y="3932098"/>
            <a:ext cx="0" cy="101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9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𝚔𝚊𝚛𝚝𝚑𝚒𝚔</dc:creator>
  <cp:lastModifiedBy>𝚔𝚊𝚛𝚝𝚑𝚒𝚔</cp:lastModifiedBy>
  <cp:revision>3</cp:revision>
  <dcterms:created xsi:type="dcterms:W3CDTF">2022-03-23T15:55:30Z</dcterms:created>
  <dcterms:modified xsi:type="dcterms:W3CDTF">2022-03-23T16:20:44Z</dcterms:modified>
</cp:coreProperties>
</file>