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vi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22</c:v>
                </c:pt>
                <c:pt idx="1">
                  <c:v>26</c:v>
                </c:pt>
                <c:pt idx="2">
                  <c:v>17</c:v>
                </c:pt>
                <c:pt idx="3">
                  <c:v>17</c:v>
                </c:pt>
                <c:pt idx="4">
                  <c:v>24</c:v>
                </c:pt>
                <c:pt idx="5">
                  <c:v>17</c:v>
                </c:pt>
                <c:pt idx="6">
                  <c:v>22</c:v>
                </c:pt>
                <c:pt idx="7">
                  <c:v>32</c:v>
                </c:pt>
                <c:pt idx="8">
                  <c:v>22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C9-4AA4-A756-39DA49C772D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35</c:v>
                </c:pt>
                <c:pt idx="1">
                  <c:v>40</c:v>
                </c:pt>
                <c:pt idx="2">
                  <c:v>43</c:v>
                </c:pt>
                <c:pt idx="3">
                  <c:v>37</c:v>
                </c:pt>
                <c:pt idx="4">
                  <c:v>40</c:v>
                </c:pt>
                <c:pt idx="5">
                  <c:v>41</c:v>
                </c:pt>
                <c:pt idx="6">
                  <c:v>45</c:v>
                </c:pt>
                <c:pt idx="7">
                  <c:v>40</c:v>
                </c:pt>
                <c:pt idx="8">
                  <c:v>43</c:v>
                </c:pt>
                <c:pt idx="9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C9-4AA4-A756-39DA49C772DB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ash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83</c:v>
                </c:pt>
                <c:pt idx="1">
                  <c:v>70</c:v>
                </c:pt>
                <c:pt idx="2">
                  <c:v>81</c:v>
                </c:pt>
                <c:pt idx="3">
                  <c:v>91</c:v>
                </c:pt>
                <c:pt idx="4">
                  <c:v>75</c:v>
                </c:pt>
                <c:pt idx="5">
                  <c:v>69</c:v>
                </c:pt>
                <c:pt idx="6">
                  <c:v>76</c:v>
                </c:pt>
                <c:pt idx="7">
                  <c:v>79</c:v>
                </c:pt>
                <c:pt idx="8">
                  <c:v>73</c:v>
                </c:pt>
                <c:pt idx="9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C9-4AA4-A756-39DA49C772DB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13</c:v>
                </c:pt>
                <c:pt idx="3">
                  <c:v>12</c:v>
                </c:pt>
                <c:pt idx="4">
                  <c:v>15</c:v>
                </c:pt>
                <c:pt idx="5">
                  <c:v>16</c:v>
                </c:pt>
                <c:pt idx="6">
                  <c:v>14</c:v>
                </c:pt>
                <c:pt idx="7">
                  <c:v>16</c:v>
                </c:pt>
                <c:pt idx="8">
                  <c:v>12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C9-4AA4-A756-39DA49C772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82484527"/>
        <c:axId val="382478767"/>
      </c:barChart>
      <c:catAx>
        <c:axId val="382484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478767"/>
        <c:crosses val="autoZero"/>
        <c:auto val="1"/>
        <c:lblAlgn val="ctr"/>
        <c:lblOffset val="100"/>
        <c:noMultiLvlLbl val="0"/>
      </c:catAx>
      <c:valAx>
        <c:axId val="382478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2484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2761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KARTHIK S</a:t>
            </a:r>
          </a:p>
          <a:p>
            <a:r>
              <a:rPr lang="en-US" sz="2400" dirty="0"/>
              <a:t>REGISTER NO:  2213031036216 (unm1303221302136216)</a:t>
            </a:r>
          </a:p>
          <a:p>
            <a:r>
              <a:rPr lang="en-US" sz="2400" dirty="0"/>
              <a:t>DEPARTMENT:  B.COM (COMMERCE</a:t>
            </a:r>
          </a:p>
          <a:p>
            <a:r>
              <a:rPr lang="en-US" sz="2400" dirty="0"/>
              <a:t>COLLEGE : Dr. Ambedkar Govt. Arts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FD4F9-B143-2908-6B2E-ACB0E3C8EFC9}"/>
              </a:ext>
            </a:extLst>
          </p:cNvPr>
          <p:cNvSpPr txBox="1"/>
          <p:nvPr/>
        </p:nvSpPr>
        <p:spPr>
          <a:xfrm>
            <a:off x="1743075" y="1752600"/>
            <a:ext cx="5800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collection</a:t>
            </a:r>
          </a:p>
          <a:p>
            <a:pPr marL="342900" indent="-342900">
              <a:buAutoNum type="arabicParenR"/>
            </a:pPr>
            <a:r>
              <a:rPr lang="en-IN" dirty="0" err="1"/>
              <a:t>Edunet</a:t>
            </a:r>
            <a:r>
              <a:rPr lang="en-IN" dirty="0"/>
              <a:t> dashboard</a:t>
            </a:r>
          </a:p>
          <a:p>
            <a:pPr marL="342900" indent="-342900">
              <a:buAutoNum type="arabicParenR"/>
            </a:pPr>
            <a:r>
              <a:rPr lang="en-IN" dirty="0"/>
              <a:t>Kaggle</a:t>
            </a:r>
          </a:p>
          <a:p>
            <a:r>
              <a:rPr lang="en-IN" b="1" dirty="0"/>
              <a:t>Feature collection</a:t>
            </a:r>
          </a:p>
          <a:p>
            <a:r>
              <a:rPr lang="en-IN" dirty="0"/>
              <a:t>1)  </a:t>
            </a:r>
            <a:r>
              <a:rPr lang="en-IN" dirty="0" err="1"/>
              <a:t>Fillter</a:t>
            </a:r>
            <a:endParaRPr lang="en-IN" dirty="0"/>
          </a:p>
          <a:p>
            <a:r>
              <a:rPr lang="en-IN" b="1" dirty="0"/>
              <a:t>Data cleaning</a:t>
            </a:r>
          </a:p>
          <a:p>
            <a:pPr marL="342900" indent="-342900">
              <a:buAutoNum type="arabicParenR"/>
            </a:pPr>
            <a:r>
              <a:rPr lang="en-IN" dirty="0"/>
              <a:t>Identified missing value</a:t>
            </a:r>
          </a:p>
          <a:p>
            <a:r>
              <a:rPr lang="en-IN" b="1" dirty="0"/>
              <a:t>Performance level</a:t>
            </a:r>
          </a:p>
          <a:p>
            <a:r>
              <a:rPr lang="en-IN" dirty="0"/>
              <a:t>1)Through grads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A5F58C6-3AF5-6809-C8B9-89D2DF1F8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067058"/>
              </p:ext>
            </p:extLst>
          </p:nvPr>
        </p:nvGraphicFramePr>
        <p:xfrm>
          <a:off x="1143000" y="2057400"/>
          <a:ext cx="7239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F3925-1D99-541E-095B-489F5A839CDB}"/>
              </a:ext>
            </a:extLst>
          </p:cNvPr>
          <p:cNvSpPr txBox="1"/>
          <p:nvPr/>
        </p:nvSpPr>
        <p:spPr>
          <a:xfrm>
            <a:off x="914400" y="15240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conclusion over all PL ,PYZ , and SVG are well performed </a:t>
            </a:r>
          </a:p>
          <a:p>
            <a:r>
              <a:rPr lang="en-IN" dirty="0"/>
              <a:t>Than others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882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574675"/>
            <a:ext cx="5637213" cy="6778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9131C9-7B0E-995A-0AD0-E126576DC2FF}"/>
              </a:ext>
            </a:extLst>
          </p:cNvPr>
          <p:cNvSpPr txBox="1"/>
          <p:nvPr/>
        </p:nvSpPr>
        <p:spPr>
          <a:xfrm>
            <a:off x="1981200" y="252576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 analyze employee performance for many reasons , including</a:t>
            </a:r>
          </a:p>
          <a:p>
            <a:r>
              <a:rPr lang="en-IN" dirty="0"/>
              <a:t>1: Feedback</a:t>
            </a:r>
          </a:p>
          <a:p>
            <a:r>
              <a:rPr lang="en-IN" dirty="0"/>
              <a:t>2: Goal setting</a:t>
            </a:r>
          </a:p>
          <a:p>
            <a:r>
              <a:rPr lang="en-IN" dirty="0"/>
              <a:t>3: Career development</a:t>
            </a:r>
          </a:p>
          <a:p>
            <a:r>
              <a:rPr lang="en-IN" dirty="0"/>
              <a:t>4: Company growth</a:t>
            </a:r>
          </a:p>
          <a:p>
            <a:r>
              <a:rPr lang="en-IN" dirty="0"/>
              <a:t>5: </a:t>
            </a:r>
            <a:r>
              <a:rPr lang="en-IN" dirty="0" err="1"/>
              <a:t>reflecation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PROJECT   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FA123-97DB-56DA-2CD9-53E16EBB047F}"/>
              </a:ext>
            </a:extLst>
          </p:cNvPr>
          <p:cNvSpPr txBox="1"/>
          <p:nvPr/>
        </p:nvSpPr>
        <p:spPr>
          <a:xfrm>
            <a:off x="1295400" y="20574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Employee data analysis  as a project which I have done is able to show members in company in gender wise and there grade in a graph view</a:t>
            </a:r>
          </a:p>
        </p:txBody>
      </p:sp>
    </p:spTree>
    <p:extLst>
      <p:ext uri="{BB962C8B-B14F-4D97-AF65-F5344CB8AC3E}">
        <p14:creationId xmlns:p14="http://schemas.microsoft.com/office/powerpoint/2010/main" val="302195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A47DE-B951-2F7F-CC28-A83966F3CC46}"/>
              </a:ext>
            </a:extLst>
          </p:cNvPr>
          <p:cNvSpPr txBox="1"/>
          <p:nvPr/>
        </p:nvSpPr>
        <p:spPr>
          <a:xfrm>
            <a:off x="687162" y="2438652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1:Employee</a:t>
            </a:r>
          </a:p>
          <a:p>
            <a:r>
              <a:rPr lang="en-IN" dirty="0"/>
              <a:t>2:Employer</a:t>
            </a:r>
          </a:p>
          <a:p>
            <a:r>
              <a:rPr lang="en-IN" dirty="0"/>
              <a:t>3:software company</a:t>
            </a:r>
          </a:p>
          <a:p>
            <a:r>
              <a:rPr lang="en-IN" dirty="0"/>
              <a:t>4:Industries . etc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3A651-BF0C-1E04-50DB-BF6C7393BFCB}"/>
              </a:ext>
            </a:extLst>
          </p:cNvPr>
          <p:cNvSpPr txBox="1"/>
          <p:nvPr/>
        </p:nvSpPr>
        <p:spPr>
          <a:xfrm>
            <a:off x="3276600" y="224409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1:Conditional formatting- missing</a:t>
            </a:r>
          </a:p>
          <a:p>
            <a:r>
              <a:rPr lang="en-IN" dirty="0"/>
              <a:t>2:Filter-remove</a:t>
            </a:r>
          </a:p>
          <a:p>
            <a:r>
              <a:rPr lang="en-IN" dirty="0"/>
              <a:t>3:Formula-performance</a:t>
            </a:r>
          </a:p>
          <a:p>
            <a:r>
              <a:rPr lang="en-IN" dirty="0"/>
              <a:t>4:Pivot-summary</a:t>
            </a:r>
          </a:p>
          <a:p>
            <a:r>
              <a:rPr lang="en-IN" dirty="0"/>
              <a:t>5:Graph-data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4176E-5F69-8D64-6296-092160496890}"/>
              </a:ext>
            </a:extLst>
          </p:cNvPr>
          <p:cNvSpPr txBox="1"/>
          <p:nvPr/>
        </p:nvSpPr>
        <p:spPr>
          <a:xfrm>
            <a:off x="685800" y="160401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1:Employee=-Kaggle</a:t>
            </a:r>
          </a:p>
          <a:p>
            <a:r>
              <a:rPr lang="en-IN" dirty="0"/>
              <a:t>2:26-features</a:t>
            </a:r>
          </a:p>
          <a:p>
            <a:r>
              <a:rPr lang="en-IN" dirty="0"/>
              <a:t>3:9-features</a:t>
            </a:r>
          </a:p>
          <a:p>
            <a:r>
              <a:rPr lang="en-IN" dirty="0"/>
              <a:t>4:Emp id- Num</a:t>
            </a:r>
          </a:p>
          <a:p>
            <a:r>
              <a:rPr lang="en-IN" dirty="0"/>
              <a:t>5:Name-text</a:t>
            </a:r>
          </a:p>
          <a:p>
            <a:r>
              <a:rPr lang="en-IN" dirty="0"/>
              <a:t>6:Emp type</a:t>
            </a:r>
          </a:p>
          <a:p>
            <a:r>
              <a:rPr lang="en-IN" dirty="0"/>
              <a:t>7:Performance level</a:t>
            </a:r>
          </a:p>
          <a:p>
            <a:r>
              <a:rPr lang="en-IN" dirty="0"/>
              <a:t>8:Gender-Male,Female</a:t>
            </a:r>
          </a:p>
          <a:p>
            <a:r>
              <a:rPr lang="en-IN" dirty="0"/>
              <a:t>9:Employee rating- Num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295194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8C74E-BEAD-6C10-34DB-C30E3F72C2F0}"/>
              </a:ext>
            </a:extLst>
          </p:cNvPr>
          <p:cNvSpPr txBox="1"/>
          <p:nvPr/>
        </p:nvSpPr>
        <p:spPr>
          <a:xfrm>
            <a:off x="1981200" y="1966053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.Performance level =IFS(Z8&gt;=5,”VERY HIGH”,Z8&gt;=4,”HIGH”</a:t>
            </a:r>
          </a:p>
          <a:p>
            <a:r>
              <a:rPr lang="en-IN" b="1" dirty="0"/>
              <a:t>                                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295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 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aravind sivakathir</cp:lastModifiedBy>
  <cp:revision>15</cp:revision>
  <dcterms:created xsi:type="dcterms:W3CDTF">2024-03-29T15:07:22Z</dcterms:created>
  <dcterms:modified xsi:type="dcterms:W3CDTF">2024-08-29T14:48:29Z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