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128D3-52A8-4088-BDFB-346D725C0927}" v="4902" dt="2019-09-10T14:48:04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55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Fix Your Pix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2160"/>
            <a:ext cx="9144000" cy="1116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 image filling tool built using</a:t>
            </a:r>
          </a:p>
          <a:p>
            <a:r>
              <a:rPr lang="en-US" dirty="0"/>
              <a:t>Deep Convolutional Generative Adversarial Networks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05555C-03E4-46C3-8342-240BB6136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56342"/>
              </p:ext>
            </p:extLst>
          </p:nvPr>
        </p:nvGraphicFramePr>
        <p:xfrm>
          <a:off x="9276906" y="3916325"/>
          <a:ext cx="2410046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0046">
                  <a:extLst>
                    <a:ext uri="{9D8B030D-6E8A-4147-A177-3AD203B41FA5}">
                      <a16:colId xmlns:a16="http://schemas.microsoft.com/office/drawing/2014/main" val="231125578"/>
                    </a:ext>
                  </a:extLst>
                </a:gridCol>
              </a:tblGrid>
              <a:tr h="7991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dirty="0"/>
                        <a:t>By, </a:t>
                      </a:r>
                      <a:endParaRPr lang="en-US" b="0" dirty="0"/>
                    </a:p>
                    <a:p>
                      <a:pPr lvl="0">
                        <a:buNone/>
                      </a:pPr>
                      <a:endParaRPr lang="en-US" sz="1400" b="0" dirty="0"/>
                    </a:p>
                    <a:p>
                      <a:pPr lvl="0">
                        <a:buNone/>
                      </a:pPr>
                      <a:endParaRPr lang="en-US" sz="1400" b="0" dirty="0"/>
                    </a:p>
                    <a:p>
                      <a:pPr lvl="0">
                        <a:buNone/>
                      </a:pPr>
                      <a:r>
                        <a:rPr lang="en-US" sz="1600" b="0" dirty="0"/>
                        <a:t>Karthik D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dirty="0"/>
                        <a:t>PES12017</a:t>
                      </a:r>
                    </a:p>
                    <a:p>
                      <a:pPr lvl="0">
                        <a:buNone/>
                      </a:pPr>
                      <a:endParaRPr lang="en-US" sz="1600" b="0" dirty="0"/>
                    </a:p>
                    <a:p>
                      <a:pPr lvl="0">
                        <a:buNone/>
                      </a:pPr>
                      <a:r>
                        <a:rPr lang="en-US" sz="1600" b="0" dirty="0"/>
                        <a:t>Harsha K Y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dirty="0"/>
                        <a:t>PES1201801839</a:t>
                      </a:r>
                    </a:p>
                    <a:p>
                      <a:pPr lvl="0">
                        <a:buNone/>
                      </a:pPr>
                      <a:endParaRPr lang="en-US" sz="1600" b="0" dirty="0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 err="1">
                          <a:latin typeface="Calibri"/>
                        </a:rPr>
                        <a:t>Aashay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 S 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Vanpal</a:t>
                      </a:r>
                      <a:endParaRPr lang="en-US" dirty="0" err="1"/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PES1201802189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3904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5FC0A08-0471-4BE1-8424-BF0C61FBB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50665"/>
              </p:ext>
            </p:extLst>
          </p:nvPr>
        </p:nvGraphicFramePr>
        <p:xfrm>
          <a:off x="706244" y="3902926"/>
          <a:ext cx="2406914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6914">
                  <a:extLst>
                    <a:ext uri="{9D8B030D-6E8A-4147-A177-3AD203B41FA5}">
                      <a16:colId xmlns:a16="http://schemas.microsoft.com/office/drawing/2014/main" val="231125578"/>
                    </a:ext>
                  </a:extLst>
                </a:gridCol>
              </a:tblGrid>
              <a:tr h="7991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dirty="0"/>
                        <a:t>Guide:</a:t>
                      </a:r>
                    </a:p>
                    <a:p>
                      <a:pPr lvl="0">
                        <a:buNone/>
                      </a:pPr>
                      <a:endParaRPr lang="en-US" sz="1400" b="0" dirty="0"/>
                    </a:p>
                    <a:p>
                      <a:pPr lvl="0">
                        <a:buNone/>
                      </a:pPr>
                      <a:r>
                        <a:rPr lang="en-US" sz="1800" b="0" dirty="0"/>
                        <a:t>Deepthi S Narayan,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dirty="0"/>
                        <a:t>Professor,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dirty="0"/>
                        <a:t>Department of Computer Applications,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dirty="0"/>
                        <a:t>PES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3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829-4FF9-4A88-A8ED-1BD41287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DBF0-6FDF-41C5-A8B4-C98124C7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Initialize Model: Choose the best model for the task at hand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Train: Provide data to the configured model </a:t>
            </a:r>
            <a:r>
              <a:rPr lang="en-US" dirty="0">
                <a:ea typeface="+mn-lt"/>
                <a:cs typeface="+mn-lt"/>
              </a:rPr>
              <a:t>to learn from patterns and create statistics that can be used for predictions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Score:  </a:t>
            </a:r>
            <a:r>
              <a:rPr lang="en-US" dirty="0">
                <a:ea typeface="+mn-lt"/>
                <a:cs typeface="+mn-lt"/>
              </a:rPr>
              <a:t>Create predictions using the trained models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Evaluate: </a:t>
            </a:r>
            <a:r>
              <a:rPr lang="en-US" dirty="0">
                <a:ea typeface="+mn-lt"/>
                <a:cs typeface="+mn-lt"/>
              </a:rPr>
              <a:t>Measure the accuracy of a trained model, or compare multiple models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74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123A-30E7-4E5D-9710-E656D082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7" y="276631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What we have done so far...</a:t>
            </a:r>
          </a:p>
        </p:txBody>
      </p:sp>
    </p:spTree>
    <p:extLst>
      <p:ext uri="{BB962C8B-B14F-4D97-AF65-F5344CB8AC3E}">
        <p14:creationId xmlns:p14="http://schemas.microsoft.com/office/powerpoint/2010/main" val="17221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F574-15F4-4671-8035-51B8F6C8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C920-AC84-4DEB-90C0-F5698B05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The project is an image inpainting tool built using a DCGAN model.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DCGAN tries to make the best out of Contextual and Perceptual information by using Statistics and Machine Learning.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provide a solution to filling missing parts of images, and removing unwanted objects from images by creating an image inpainting tool using DCGAN.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model is trained on the </a:t>
            </a:r>
            <a:r>
              <a:rPr lang="en-US" dirty="0" err="1">
                <a:ea typeface="+mn-lt"/>
                <a:cs typeface="+mn-lt"/>
              </a:rPr>
              <a:t>CelebFaces</a:t>
            </a:r>
            <a:r>
              <a:rPr lang="en-US" dirty="0">
                <a:ea typeface="+mn-lt"/>
                <a:cs typeface="+mn-lt"/>
              </a:rPr>
              <a:t> Attributes Dataset (</a:t>
            </a:r>
            <a:r>
              <a:rPr lang="en-US" dirty="0" err="1">
                <a:ea typeface="+mn-lt"/>
                <a:cs typeface="+mn-lt"/>
              </a:rPr>
              <a:t>CelebA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DC8C-7D1C-4954-AF51-18C509B2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Introduction</a:t>
            </a:r>
            <a:endParaRPr lang="en-US" i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C904-3D56-4061-92DE-F426A5A6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1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would you fill in the missing information?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Contextual and Perceptual information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Today's best approaches use Statistics and Machine Learning to come up with an approximate technique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90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E2B-0466-4508-B315-826ECDC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An Example Image</a:t>
            </a:r>
          </a:p>
        </p:txBody>
      </p:sp>
      <p:pic>
        <p:nvPicPr>
          <p:cNvPr id="4" name="Picture 4" descr="A person walking on a beach&#10;&#10;Description generated with very high confidence">
            <a:extLst>
              <a:ext uri="{FF2B5EF4-FFF2-40B4-BE49-F238E27FC236}">
                <a16:creationId xmlns:a16="http://schemas.microsoft.com/office/drawing/2014/main" id="{B8F4680D-EB63-4DB5-AA11-9876941ED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3354"/>
            <a:ext cx="10515600" cy="36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3EEF-CF44-46C0-BE7F-C2D82B4E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AB433-26B7-4A37-B8CA-C5028DFF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Models that can learn patterns and classify them are not capable of generating new patterns based on the trained data</a:t>
            </a:r>
            <a:endParaRPr lang="en-US"/>
          </a:p>
          <a:p>
            <a:endParaRPr lang="en-US" dirty="0"/>
          </a:p>
          <a:p>
            <a:r>
              <a:rPr lang="en-US">
                <a:cs typeface="Calibri"/>
              </a:rPr>
              <a:t>These models can not be used to generate new patterns which can be used to fill in missing information or reconstruct images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We use DCGAN to generate new patterns which has a wide range of applications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DCGANs are based on a Convolutional model but is not as easy to train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3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4476-7593-46DA-A304-CBE69BC9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4155-E01B-41E0-9AFC-15286251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Dataset</a:t>
            </a:r>
          </a:p>
          <a:p>
            <a:pPr lvl="1"/>
            <a:r>
              <a:rPr lang="en-US" dirty="0" err="1">
                <a:cs typeface="Calibri"/>
              </a:rPr>
              <a:t>CelebA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FaceScrub</a:t>
            </a:r>
          </a:p>
          <a:p>
            <a:r>
              <a:rPr lang="en-US" dirty="0">
                <a:cs typeface="Calibri"/>
              </a:rPr>
              <a:t>Pre-processing</a:t>
            </a:r>
          </a:p>
          <a:p>
            <a:pPr lvl="1"/>
            <a:r>
              <a:rPr lang="en-US" dirty="0">
                <a:cs typeface="Calibri"/>
              </a:rPr>
              <a:t>OpenCV, </a:t>
            </a:r>
            <a:r>
              <a:rPr lang="en-US" dirty="0" err="1">
                <a:cs typeface="Calibri"/>
              </a:rPr>
              <a:t>dLib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Model</a:t>
            </a:r>
          </a:p>
          <a:p>
            <a:pPr lvl="1"/>
            <a:r>
              <a:rPr lang="en-US" dirty="0">
                <a:ea typeface="+mn-lt"/>
                <a:cs typeface="+mn-lt"/>
              </a:rPr>
              <a:t>DCGAN (Deep Convolutional Generative Adversarial Networks)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Training</a:t>
            </a:r>
          </a:p>
          <a:p>
            <a:pPr lvl="1"/>
            <a:r>
              <a:rPr lang="en-US" dirty="0" err="1">
                <a:cs typeface="Calibri"/>
              </a:rPr>
              <a:t>Tensorflow</a:t>
            </a:r>
          </a:p>
          <a:p>
            <a:r>
              <a:rPr lang="en-US" dirty="0">
                <a:cs typeface="Calibri"/>
              </a:rPr>
              <a:t>Languages and Libraries</a:t>
            </a:r>
          </a:p>
          <a:p>
            <a:pPr lvl="1"/>
            <a:r>
              <a:rPr lang="en-US" dirty="0">
                <a:cs typeface="Calibri"/>
              </a:rPr>
              <a:t>Python 3.6, </a:t>
            </a:r>
            <a:r>
              <a:rPr lang="en-US" dirty="0" err="1">
                <a:cs typeface="Calibri"/>
              </a:rPr>
              <a:t>openCV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dLib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Tensorflow</a:t>
            </a:r>
            <a:r>
              <a:rPr lang="en-US" dirty="0">
                <a:cs typeface="Calibri"/>
              </a:rPr>
              <a:t>, flask (other dependencies)</a:t>
            </a:r>
          </a:p>
        </p:txBody>
      </p:sp>
    </p:spTree>
    <p:extLst>
      <p:ext uri="{BB962C8B-B14F-4D97-AF65-F5344CB8AC3E}">
        <p14:creationId xmlns:p14="http://schemas.microsoft.com/office/powerpoint/2010/main" val="367328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3F82-4ECF-4D5C-85B8-6A31F557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4B02-AAA1-439C-9BA2-302D88CA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Pre-process the images to have only faces and resize to 64x64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Train the model using the dataset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Test the model for accuracy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Reconstruct the images to be as close to the original as possible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110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C051-C166-454C-8C44-30AC0470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A917-9EE3-4250-BC70-5F53743C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Scaling: To be able to train the model not just for faces, but for all sorts of images (animals, inanimate objects, etc..)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Performance: Increase training speed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Security: Everyone should not be able to reconstruct images. It would be a breach of privacy, so, only authorized personnel should be able to login</a:t>
            </a:r>
          </a:p>
        </p:txBody>
      </p:sp>
    </p:spTree>
    <p:extLst>
      <p:ext uri="{BB962C8B-B14F-4D97-AF65-F5344CB8AC3E}">
        <p14:creationId xmlns:p14="http://schemas.microsoft.com/office/powerpoint/2010/main" val="37461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A066-2141-42E5-94C1-C694B608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B9A2-2EF1-468B-A9E8-77986969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Fix Your Pix</vt:lpstr>
      <vt:lpstr>Abstract</vt:lpstr>
      <vt:lpstr>Introduction</vt:lpstr>
      <vt:lpstr>An Example Image</vt:lpstr>
      <vt:lpstr>Literature Survey</vt:lpstr>
      <vt:lpstr>Tools and Technologies</vt:lpstr>
      <vt:lpstr>Functional Requirements</vt:lpstr>
      <vt:lpstr>Non-functional Requirements</vt:lpstr>
      <vt:lpstr>Users</vt:lpstr>
      <vt:lpstr>Modules</vt:lpstr>
      <vt:lpstr>What we have done so far...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518</cp:revision>
  <dcterms:created xsi:type="dcterms:W3CDTF">2013-07-15T20:26:40Z</dcterms:created>
  <dcterms:modified xsi:type="dcterms:W3CDTF">2019-09-10T14:48:28Z</dcterms:modified>
</cp:coreProperties>
</file>