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131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91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26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1871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51920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587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03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89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17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79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0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305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484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84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1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97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ECEB0-0CF9-4A9A-8762-FE10C82021F7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9AAA60-7354-44BB-BC9E-4571464A15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894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  <p:sldLayoutId id="2147483817" r:id="rId15"/>
    <p:sldLayoutId id="21474838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0"/>
            <a:ext cx="8915399" cy="2796363"/>
          </a:xfrm>
        </p:spPr>
        <p:txBody>
          <a:bodyPr/>
          <a:lstStyle/>
          <a:p>
            <a:r>
              <a:rPr lang="en-US" dirty="0" smtClean="0"/>
              <a:t>           																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Steven F. Freeman - Steven F. Freema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836" y="855921"/>
            <a:ext cx="3031167" cy="177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3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</dc:title>
  <dc:creator>2025PECAI585</dc:creator>
  <cp:lastModifiedBy>2025PECAI585</cp:lastModifiedBy>
  <cp:revision>2</cp:revision>
  <dcterms:created xsi:type="dcterms:W3CDTF">2025-09-30T03:20:36Z</dcterms:created>
  <dcterms:modified xsi:type="dcterms:W3CDTF">2025-09-30T03:37:25Z</dcterms:modified>
</cp:coreProperties>
</file>