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4630400"/>
  <p:notesSz cx="18288000" cy="14630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 varScale="1">
        <p:scale>
          <a:sx n="35" d="100"/>
          <a:sy n="35" d="100"/>
        </p:scale>
        <p:origin x="1589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69" y="109927"/>
            <a:ext cx="1619447" cy="16320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80654" y="78483"/>
            <a:ext cx="2506015" cy="164814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822392" y="1278834"/>
            <a:ext cx="13968094" cy="38100"/>
          </a:xfrm>
          <a:custGeom>
            <a:avLst/>
            <a:gdLst/>
            <a:ahLst/>
            <a:cxnLst/>
            <a:rect l="l" t="t" r="r" b="b"/>
            <a:pathLst>
              <a:path w="13968094" h="38100">
                <a:moveTo>
                  <a:pt x="0" y="0"/>
                </a:moveTo>
                <a:lnTo>
                  <a:pt x="13967789" y="38048"/>
                </a:lnTo>
              </a:path>
            </a:pathLst>
          </a:custGeom>
          <a:ln w="19050">
            <a:solidFill>
              <a:srgbClr val="E87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6172" y="406090"/>
            <a:ext cx="227901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2469" y="109927"/>
            <a:ext cx="1619447" cy="16320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80654" y="78483"/>
            <a:ext cx="2506015" cy="16481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5309" y="403752"/>
            <a:ext cx="14427402" cy="847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87599" y="1974881"/>
            <a:ext cx="8571135" cy="61326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29" y="109927"/>
            <a:ext cx="1619447" cy="1632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80655" y="78483"/>
            <a:ext cx="2506015" cy="164814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4572000"/>
            <a:ext cx="174434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856230" algn="l"/>
                <a:tab pos="5962015" algn="l"/>
                <a:tab pos="8343900" algn="l"/>
                <a:tab pos="12847955" algn="l"/>
                <a:tab pos="13185775" algn="l"/>
              </a:tabLst>
            </a:pPr>
            <a:r>
              <a:rPr sz="5400" b="0" u="sng" dirty="0">
                <a:solidFill>
                  <a:srgbClr val="E87032"/>
                </a:solidFill>
                <a:uFill>
                  <a:solidFill>
                    <a:srgbClr val="0E9DD5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5400" u="sng" spc="-10" dirty="0">
                <a:solidFill>
                  <a:srgbClr val="E87032"/>
                </a:solidFill>
                <a:uFill>
                  <a:solidFill>
                    <a:srgbClr val="0E9DD5"/>
                  </a:solidFill>
                </a:uFill>
              </a:rPr>
              <a:t>HEALTH</a:t>
            </a:r>
            <a:r>
              <a:rPr sz="5400" u="sng" dirty="0">
                <a:solidFill>
                  <a:srgbClr val="E87032"/>
                </a:solidFill>
                <a:uFill>
                  <a:solidFill>
                    <a:srgbClr val="0E9DD5"/>
                  </a:solidFill>
                </a:uFill>
              </a:rPr>
              <a:t>	</a:t>
            </a:r>
            <a:r>
              <a:rPr sz="5400" u="sng" spc="-10" dirty="0">
                <a:solidFill>
                  <a:srgbClr val="E87032"/>
                </a:solidFill>
                <a:uFill>
                  <a:solidFill>
                    <a:srgbClr val="0E9DD5"/>
                  </a:solidFill>
                </a:uFill>
              </a:rPr>
              <a:t>HABIT</a:t>
            </a:r>
            <a:r>
              <a:rPr sz="5400" u="sng" dirty="0">
                <a:solidFill>
                  <a:srgbClr val="E87032"/>
                </a:solidFill>
                <a:uFill>
                  <a:solidFill>
                    <a:srgbClr val="0E9DD5"/>
                  </a:solidFill>
                </a:uFill>
              </a:rPr>
              <a:t>	</a:t>
            </a:r>
            <a:r>
              <a:rPr sz="5400" u="sng" spc="-10" dirty="0">
                <a:solidFill>
                  <a:srgbClr val="E87032"/>
                </a:solidFill>
                <a:uFill>
                  <a:solidFill>
                    <a:srgbClr val="0E9DD5"/>
                  </a:solidFill>
                </a:uFill>
              </a:rPr>
              <a:t>TRACKER</a:t>
            </a:r>
            <a:r>
              <a:rPr sz="5400" u="sng" dirty="0">
                <a:solidFill>
                  <a:srgbClr val="E87032"/>
                </a:solidFill>
                <a:uFill>
                  <a:solidFill>
                    <a:srgbClr val="0E9DD5"/>
                  </a:solidFill>
                </a:uFill>
              </a:rPr>
              <a:t>	</a:t>
            </a:r>
            <a:r>
              <a:rPr sz="5400" dirty="0">
                <a:solidFill>
                  <a:srgbClr val="E87032"/>
                </a:solidFill>
              </a:rPr>
              <a:t>	</a:t>
            </a:r>
            <a:r>
              <a:rPr sz="10800" spc="-532" baseline="-8873" dirty="0">
                <a:solidFill>
                  <a:srgbClr val="808080"/>
                </a:solidFill>
                <a:latin typeface="Trebuchet MS"/>
                <a:cs typeface="Trebuchet MS"/>
              </a:rPr>
              <a:t>2025-</a:t>
            </a:r>
            <a:r>
              <a:rPr sz="10800" spc="-607" baseline="-8873" dirty="0">
                <a:solidFill>
                  <a:srgbClr val="808080"/>
                </a:solidFill>
                <a:latin typeface="Trebuchet MS"/>
                <a:cs typeface="Trebuchet MS"/>
              </a:rPr>
              <a:t>2026</a:t>
            </a:r>
            <a:endParaRPr sz="10800" baseline="-8873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277828" y="3599529"/>
            <a:ext cx="269875" cy="18415"/>
          </a:xfrm>
          <a:custGeom>
            <a:avLst/>
            <a:gdLst/>
            <a:ahLst/>
            <a:cxnLst/>
            <a:rect l="l" t="t" r="r" b="b"/>
            <a:pathLst>
              <a:path w="269875" h="18414">
                <a:moveTo>
                  <a:pt x="0" y="0"/>
                </a:moveTo>
                <a:lnTo>
                  <a:pt x="269265" y="17793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FC3B6-5342-C6F1-1E3C-5962C36FB376}"/>
              </a:ext>
            </a:extLst>
          </p:cNvPr>
          <p:cNvSpPr txBox="1"/>
          <p:nvPr/>
        </p:nvSpPr>
        <p:spPr>
          <a:xfrm>
            <a:off x="11471062" y="9072712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haroni" panose="020F0502020204030204" pitchFamily="2" charset="-79"/>
                <a:cs typeface="Aharoni" panose="020F0502020204030204" pitchFamily="2" charset="-79"/>
              </a:rPr>
              <a:t>BLACK SQUAD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12485-58B7-A7A7-FBD0-0E6335C8F21A}"/>
              </a:ext>
            </a:extLst>
          </p:cNvPr>
          <p:cNvSpPr txBox="1"/>
          <p:nvPr/>
        </p:nvSpPr>
        <p:spPr>
          <a:xfrm>
            <a:off x="11430000" y="8012391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latin typeface="Aharoni" panose="020F0502020204030204" pitchFamily="2" charset="-79"/>
                <a:cs typeface="Aharoni" panose="020F0502020204030204" pitchFamily="2" charset="-79"/>
              </a:rPr>
              <a:t>PRESENT BY: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0995" y="3665019"/>
            <a:ext cx="8179434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84775" algn="l"/>
              </a:tabLst>
            </a:pPr>
            <a:r>
              <a:rPr sz="13200" b="1" spc="-10" dirty="0">
                <a:solidFill>
                  <a:srgbClr val="E87032"/>
                </a:solidFill>
                <a:latin typeface="Times New Roman"/>
                <a:cs typeface="Times New Roman"/>
              </a:rPr>
              <a:t>Thank</a:t>
            </a:r>
            <a:r>
              <a:rPr sz="13200" b="1" dirty="0">
                <a:solidFill>
                  <a:srgbClr val="E87032"/>
                </a:solidFill>
                <a:latin typeface="Times New Roman"/>
                <a:cs typeface="Times New Roman"/>
              </a:rPr>
              <a:t>	</a:t>
            </a:r>
            <a:r>
              <a:rPr sz="13200" b="1" spc="-25" dirty="0">
                <a:solidFill>
                  <a:srgbClr val="E87032"/>
                </a:solidFill>
                <a:latin typeface="Times New Roman"/>
                <a:cs typeface="Times New Roman"/>
              </a:rPr>
              <a:t>You</a:t>
            </a:r>
            <a:endParaRPr sz="1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110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25" dirty="0"/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1D038B7-170C-D765-7954-ADA61CFBCB58}"/>
              </a:ext>
            </a:extLst>
          </p:cNvPr>
          <p:cNvGrpSpPr/>
          <p:nvPr/>
        </p:nvGrpSpPr>
        <p:grpSpPr>
          <a:xfrm>
            <a:off x="1881546" y="6101708"/>
            <a:ext cx="4005072" cy="1503516"/>
            <a:chOff x="621392" y="1883725"/>
            <a:chExt cx="2670048" cy="10023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2AA822-61EE-F52F-0E29-184570F48FF0}"/>
                </a:ext>
              </a:extLst>
            </p:cNvPr>
            <p:cNvSpPr txBox="1"/>
            <p:nvPr/>
          </p:nvSpPr>
          <p:spPr>
            <a:xfrm>
              <a:off x="939474" y="1883725"/>
              <a:ext cx="203388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Name. </a:t>
              </a:r>
              <a:r>
                <a:rPr lang="en-IN" sz="2100" b="1" dirty="0" err="1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Karthikeyan.M</a:t>
              </a:r>
              <a:endParaRPr lang="en-IN" sz="2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0C2101-3F9C-CF7A-39DA-3C1D412B4B54}"/>
                </a:ext>
              </a:extLst>
            </p:cNvPr>
            <p:cNvSpPr txBox="1"/>
            <p:nvPr/>
          </p:nvSpPr>
          <p:spPr>
            <a:xfrm>
              <a:off x="621392" y="2270516"/>
              <a:ext cx="267004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I-B.TECH,INFORMATION TECHNOLOGY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SNS College of Technology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Developer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CB8AC1-BF0B-7DA0-813F-BC78A371AC94}"/>
              </a:ext>
            </a:extLst>
          </p:cNvPr>
          <p:cNvCxnSpPr>
            <a:cxnSpLocks/>
          </p:cNvCxnSpPr>
          <p:nvPr/>
        </p:nvCxnSpPr>
        <p:spPr>
          <a:xfrm>
            <a:off x="2183326" y="9220200"/>
            <a:ext cx="15547641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F96-162E-8CC1-91D1-BC4F67A48366}"/>
              </a:ext>
            </a:extLst>
          </p:cNvPr>
          <p:cNvSpPr/>
          <p:nvPr/>
        </p:nvSpPr>
        <p:spPr>
          <a:xfrm rot="16200000">
            <a:off x="-716506" y="7043389"/>
            <a:ext cx="3403910" cy="5436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Team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C21397-563D-71DD-1E64-C1588B58F562}"/>
              </a:ext>
            </a:extLst>
          </p:cNvPr>
          <p:cNvGrpSpPr/>
          <p:nvPr/>
        </p:nvGrpSpPr>
        <p:grpSpPr>
          <a:xfrm>
            <a:off x="2325422" y="2285855"/>
            <a:ext cx="14918489" cy="1042397"/>
            <a:chOff x="1550281" y="76103"/>
            <a:chExt cx="9945659" cy="69493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0BD8EB-6075-274A-30AB-8CE0054EC9FF}"/>
                </a:ext>
              </a:extLst>
            </p:cNvPr>
            <p:cNvGrpSpPr/>
            <p:nvPr/>
          </p:nvGrpSpPr>
          <p:grpSpPr>
            <a:xfrm>
              <a:off x="1550281" y="76103"/>
              <a:ext cx="9945659" cy="694931"/>
              <a:chOff x="1171140" y="170888"/>
              <a:chExt cx="9945659" cy="69493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C1423A-04C3-36AC-32F2-582333C7507D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IN" sz="2100" dirty="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EA65DFC-89A3-26C3-AA7B-45C0A9F39584}"/>
                  </a:ext>
                </a:extLst>
              </p:cNvPr>
              <p:cNvGrpSpPr/>
              <p:nvPr/>
            </p:nvGrpSpPr>
            <p:grpSpPr>
              <a:xfrm>
                <a:off x="1171140" y="170888"/>
                <a:ext cx="9634392" cy="413688"/>
                <a:chOff x="1331048" y="205394"/>
                <a:chExt cx="9634392" cy="413688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428B39-7AFB-1402-0752-E24E4DF397D0}"/>
                    </a:ext>
                  </a:extLst>
                </p:cNvPr>
                <p:cNvSpPr txBox="1"/>
                <p:nvPr/>
              </p:nvSpPr>
              <p:spPr>
                <a:xfrm>
                  <a:off x="7753889" y="205394"/>
                  <a:ext cx="321155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IN" b="1" i="0" u="none" strike="noStrike" baseline="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Team Members</a:t>
                  </a:r>
                  <a:endParaRPr lang="en-IN" sz="21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BB4F628-1950-A85C-9E74-3C8A714B05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1048" y="6190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69DB97-FBF9-B872-A388-C6A987A813C1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100" b="1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HACKNEXT-25</a:t>
              </a:r>
              <a:endParaRPr lang="en-IN" sz="2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3910F1-CADB-FD86-08F7-DF1A647F29EA}"/>
              </a:ext>
            </a:extLst>
          </p:cNvPr>
          <p:cNvGrpSpPr/>
          <p:nvPr/>
        </p:nvGrpSpPr>
        <p:grpSpPr>
          <a:xfrm>
            <a:off x="5784902" y="6101708"/>
            <a:ext cx="4005072" cy="1500330"/>
            <a:chOff x="621392" y="1885849"/>
            <a:chExt cx="2670048" cy="1000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B97FD8-858E-742D-5AC6-658BEDBDD260}"/>
                </a:ext>
              </a:extLst>
            </p:cNvPr>
            <p:cNvSpPr txBox="1"/>
            <p:nvPr/>
          </p:nvSpPr>
          <p:spPr>
            <a:xfrm>
              <a:off x="993943" y="1885849"/>
              <a:ext cx="20908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Name. </a:t>
              </a:r>
              <a:r>
                <a:rPr lang="en-IN" sz="2100" b="1" dirty="0" err="1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Ajees</a:t>
              </a:r>
              <a:r>
                <a:rPr lang="en-IN" sz="21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 A</a:t>
              </a:r>
              <a:endParaRPr lang="en-IN" sz="2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7809B7-62B7-2552-E570-EE3A3603BA20}"/>
                </a:ext>
              </a:extLst>
            </p:cNvPr>
            <p:cNvSpPr txBox="1"/>
            <p:nvPr/>
          </p:nvSpPr>
          <p:spPr>
            <a:xfrm>
              <a:off x="621392" y="2270516"/>
              <a:ext cx="267004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I-B.TECH,INFORMATION TECHNOLOGY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SNS College of Technology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Developer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B0DB4B-98A0-06C7-BCE8-6C2E2E5CE3E3}"/>
              </a:ext>
            </a:extLst>
          </p:cNvPr>
          <p:cNvGrpSpPr/>
          <p:nvPr/>
        </p:nvGrpSpPr>
        <p:grpSpPr>
          <a:xfrm>
            <a:off x="9957147" y="6101708"/>
            <a:ext cx="4005072" cy="1500330"/>
            <a:chOff x="621392" y="1885849"/>
            <a:chExt cx="2670048" cy="100022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3C762D-6E72-034C-AE00-49D9BA927949}"/>
                </a:ext>
              </a:extLst>
            </p:cNvPr>
            <p:cNvSpPr txBox="1"/>
            <p:nvPr/>
          </p:nvSpPr>
          <p:spPr>
            <a:xfrm>
              <a:off x="993944" y="1885849"/>
              <a:ext cx="18875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1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Name. </a:t>
              </a:r>
              <a:r>
                <a:rPr lang="en-IN" sz="2100" b="1" dirty="0" err="1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Akil</a:t>
              </a:r>
              <a:r>
                <a:rPr lang="en-IN" sz="21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 A</a:t>
              </a:r>
              <a:endParaRPr lang="en-IN" sz="21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CA4131-6CEB-8B09-354A-1B62C80CFEBB}"/>
                </a:ext>
              </a:extLst>
            </p:cNvPr>
            <p:cNvSpPr txBox="1"/>
            <p:nvPr/>
          </p:nvSpPr>
          <p:spPr>
            <a:xfrm>
              <a:off x="621392" y="2270516"/>
              <a:ext cx="267004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I-B.TECH,INFORMATION TECHNOLOGY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SNS College of Technology</a:t>
              </a:r>
            </a:p>
            <a:p>
              <a:pPr algn="ctr"/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Developer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1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075" y="12992099"/>
            <a:ext cx="3305175" cy="11334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9375" y="1609724"/>
            <a:ext cx="2228850" cy="112395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36700" y="2749550"/>
          <a:ext cx="4362450" cy="11753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5050">
                <a:tc gridSpan="2"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150" spc="55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User</a:t>
                      </a:r>
                      <a:r>
                        <a:rPr sz="2150" spc="75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7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Sign-</a:t>
                      </a:r>
                      <a:r>
                        <a:rPr sz="2150" spc="6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2150" spc="4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6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2150" spc="-5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7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Sign-</a:t>
                      </a:r>
                      <a:r>
                        <a:rPr sz="2150" spc="8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Up</a:t>
                      </a:r>
                      <a:endParaRPr sz="2150">
                        <a:latin typeface="Arial MT"/>
                        <a:cs typeface="Arial MT"/>
                      </a:endParaRPr>
                    </a:p>
                    <a:p>
                      <a:pPr marL="971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50" spc="-114" dirty="0">
                          <a:latin typeface="Arial MT"/>
                          <a:cs typeface="Arial MT"/>
                        </a:rPr>
                        <a:t>Email,</a:t>
                      </a:r>
                      <a:r>
                        <a:rPr sz="20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110" dirty="0">
                          <a:latin typeface="Arial MT"/>
                          <a:cs typeface="Arial MT"/>
                        </a:rPr>
                        <a:t>Google,</a:t>
                      </a:r>
                      <a:r>
                        <a:rPr sz="20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20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114" dirty="0">
                          <a:latin typeface="Arial MT"/>
                          <a:cs typeface="Arial MT"/>
                        </a:rPr>
                        <a:t>Social</a:t>
                      </a:r>
                      <a:r>
                        <a:rPr sz="20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10" dirty="0">
                          <a:latin typeface="Arial MT"/>
                          <a:cs typeface="Arial MT"/>
                        </a:rPr>
                        <a:t>Login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149225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300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40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User</a:t>
                      </a:r>
                      <a:r>
                        <a:rPr sz="2400" spc="8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Profile</a:t>
                      </a:r>
                      <a:r>
                        <a:rPr sz="240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solidFill>
                            <a:srgbClr val="1D1D1D"/>
                          </a:solidFill>
                          <a:latin typeface="Arial MT"/>
                          <a:cs typeface="Arial MT"/>
                        </a:rPr>
                        <a:t>Setup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2286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050" spc="-145" dirty="0">
                          <a:latin typeface="Arial MT"/>
                          <a:cs typeface="Arial MT"/>
                        </a:rPr>
                        <a:t>Name,</a:t>
                      </a:r>
                      <a:r>
                        <a:rPr sz="205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125" dirty="0">
                          <a:latin typeface="Arial MT"/>
                          <a:cs typeface="Arial MT"/>
                        </a:rPr>
                        <a:t>Age,</a:t>
                      </a:r>
                      <a:r>
                        <a:rPr sz="205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105" dirty="0">
                          <a:latin typeface="Arial MT"/>
                          <a:cs typeface="Arial MT"/>
                        </a:rPr>
                        <a:t>Weight,</a:t>
                      </a:r>
                      <a:r>
                        <a:rPr sz="20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85" dirty="0">
                          <a:latin typeface="Arial MT"/>
                          <a:cs typeface="Arial MT"/>
                        </a:rPr>
                        <a:t>Height,</a:t>
                      </a:r>
                      <a:r>
                        <a:rPr sz="20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50" spc="-10" dirty="0">
                          <a:latin typeface="Arial MT"/>
                          <a:cs typeface="Arial MT"/>
                        </a:rPr>
                        <a:t>Goals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2350">
                <a:tc gridSpan="2"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600" spc="65" dirty="0">
                          <a:latin typeface="Calibri"/>
                          <a:cs typeface="Calibri"/>
                        </a:rPr>
                        <a:t>Select</a:t>
                      </a:r>
                      <a:r>
                        <a:rPr sz="26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latin typeface="Calibri"/>
                          <a:cs typeface="Calibri"/>
                        </a:rPr>
                        <a:t>Habits</a:t>
                      </a:r>
                      <a:r>
                        <a:rPr sz="26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600" dirty="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600" spc="120" dirty="0">
                          <a:solidFill>
                            <a:srgbClr val="18181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10" dirty="0">
                          <a:latin typeface="Calibri"/>
                          <a:cs typeface="Calibri"/>
                        </a:rPr>
                        <a:t>Track</a:t>
                      </a:r>
                      <a:endParaRPr sz="2600">
                        <a:latin typeface="Calibri"/>
                        <a:cs typeface="Calibri"/>
                      </a:endParaRPr>
                    </a:p>
                    <a:p>
                      <a:pPr marL="1077595" indent="-221615">
                        <a:lnSpc>
                          <a:spcPts val="2525"/>
                        </a:lnSpc>
                        <a:spcBef>
                          <a:spcPts val="330"/>
                        </a:spcBef>
                        <a:buClr>
                          <a:srgbClr val="343434"/>
                        </a:buClr>
                        <a:buChar char="•"/>
                        <a:tabLst>
                          <a:tab pos="1077595" algn="l"/>
                        </a:tabLst>
                      </a:pPr>
                      <a:r>
                        <a:rPr sz="2150" spc="-25" dirty="0">
                          <a:latin typeface="Calibri"/>
                          <a:cs typeface="Calibri"/>
                        </a:rPr>
                        <a:t>Food</a:t>
                      </a:r>
                      <a:r>
                        <a:rPr sz="215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10" dirty="0">
                          <a:latin typeface="Calibri"/>
                          <a:cs typeface="Calibri"/>
                        </a:rPr>
                        <a:t>Intake</a:t>
                      </a:r>
                      <a:endParaRPr sz="2150">
                        <a:latin typeface="Calibri"/>
                        <a:cs typeface="Calibri"/>
                      </a:endParaRPr>
                    </a:p>
                    <a:p>
                      <a:pPr marL="1073785" indent="-217804">
                        <a:lnSpc>
                          <a:spcPts val="2515"/>
                        </a:lnSpc>
                        <a:buClr>
                          <a:srgbClr val="2B2B2B"/>
                        </a:buClr>
                        <a:buChar char="•"/>
                        <a:tabLst>
                          <a:tab pos="1073785" algn="l"/>
                        </a:tabLst>
                      </a:pPr>
                      <a:r>
                        <a:rPr sz="2150" spc="-135" dirty="0">
                          <a:latin typeface="Calibri"/>
                          <a:cs typeface="Calibri"/>
                        </a:rPr>
                        <a:t>Water</a:t>
                      </a:r>
                      <a:r>
                        <a:rPr sz="21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10" dirty="0">
                          <a:latin typeface="Calibri"/>
                          <a:cs typeface="Calibri"/>
                        </a:rPr>
                        <a:t>Consumption</a:t>
                      </a:r>
                      <a:endParaRPr sz="2150">
                        <a:latin typeface="Calibri"/>
                        <a:cs typeface="Calibri"/>
                      </a:endParaRPr>
                    </a:p>
                    <a:p>
                      <a:pPr marL="1082040" indent="-226060">
                        <a:lnSpc>
                          <a:spcPts val="2515"/>
                        </a:lnSpc>
                        <a:buClr>
                          <a:srgbClr val="262626"/>
                        </a:buClr>
                        <a:buChar char="•"/>
                        <a:tabLst>
                          <a:tab pos="1082040" algn="l"/>
                        </a:tabLst>
                      </a:pPr>
                      <a:r>
                        <a:rPr sz="2150" spc="-10" dirty="0">
                          <a:latin typeface="Calibri"/>
                          <a:cs typeface="Calibri"/>
                        </a:rPr>
                        <a:t>Sleep</a:t>
                      </a:r>
                      <a:r>
                        <a:rPr sz="215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10" dirty="0">
                          <a:latin typeface="Calibri"/>
                          <a:cs typeface="Calibri"/>
                        </a:rPr>
                        <a:t>Hours</a:t>
                      </a:r>
                      <a:endParaRPr sz="2150">
                        <a:latin typeface="Calibri"/>
                        <a:cs typeface="Calibri"/>
                      </a:endParaRPr>
                    </a:p>
                    <a:p>
                      <a:pPr marL="1077595" indent="-221615">
                        <a:lnSpc>
                          <a:spcPts val="2475"/>
                        </a:lnSpc>
                        <a:buClr>
                          <a:srgbClr val="414141"/>
                        </a:buClr>
                        <a:buChar char="•"/>
                        <a:tabLst>
                          <a:tab pos="1077595" algn="l"/>
                        </a:tabLst>
                      </a:pPr>
                      <a:r>
                        <a:rPr sz="2150" spc="-20" dirty="0">
                          <a:latin typeface="Calibri"/>
                          <a:cs typeface="Calibri"/>
                        </a:rPr>
                        <a:t>Exercise</a:t>
                      </a:r>
                      <a:r>
                        <a:rPr sz="21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315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150" spc="10" dirty="0">
                          <a:solidFill>
                            <a:srgbClr val="08080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10" dirty="0">
                          <a:latin typeface="Calibri"/>
                          <a:cs typeface="Calibri"/>
                        </a:rPr>
                        <a:t>Activity</a:t>
                      </a:r>
                      <a:endParaRPr sz="2150">
                        <a:latin typeface="Calibri"/>
                        <a:cs typeface="Calibri"/>
                      </a:endParaRPr>
                    </a:p>
                    <a:p>
                      <a:pPr marL="868044">
                        <a:lnSpc>
                          <a:spcPts val="2525"/>
                        </a:lnSpc>
                      </a:pPr>
                      <a:r>
                        <a:rPr sz="2150" dirty="0">
                          <a:solidFill>
                            <a:srgbClr val="1C1C1C"/>
                          </a:solidFill>
                          <a:latin typeface="Calibri"/>
                          <a:cs typeface="Calibri"/>
                        </a:rPr>
                        <a:t>°</a:t>
                      </a:r>
                      <a:r>
                        <a:rPr sz="2150" spc="370" dirty="0">
                          <a:solidFill>
                            <a:srgbClr val="1C1C1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114" dirty="0">
                          <a:latin typeface="Calibri"/>
                          <a:cs typeface="Calibri"/>
                        </a:rPr>
                        <a:t>Mental</a:t>
                      </a:r>
                      <a:r>
                        <a:rPr sz="21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90" dirty="0">
                          <a:latin typeface="Calibri"/>
                          <a:cs typeface="Calibri"/>
                        </a:rPr>
                        <a:t>Health</a:t>
                      </a:r>
                      <a:r>
                        <a:rPr sz="21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110" dirty="0">
                          <a:latin typeface="Calibri"/>
                          <a:cs typeface="Calibri"/>
                        </a:rPr>
                        <a:t>Check</a:t>
                      </a:r>
                      <a:r>
                        <a:rPr sz="21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50" spc="-60" dirty="0">
                          <a:latin typeface="Calibri"/>
                          <a:cs typeface="Calibri"/>
                        </a:rPr>
                        <a:t>(Optional)</a:t>
                      </a:r>
                      <a:endParaRPr sz="215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6200">
                <a:tc gridSpan="2">
                  <a:txBody>
                    <a:bodyPr/>
                    <a:lstStyle/>
                    <a:p>
                      <a:pPr marL="121348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2150" spc="13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Daily</a:t>
                      </a:r>
                      <a:r>
                        <a:rPr sz="2150" spc="55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105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Logging</a:t>
                      </a:r>
                      <a:endParaRPr sz="2150">
                        <a:latin typeface="Arial MT"/>
                        <a:cs typeface="Arial MT"/>
                      </a:endParaRPr>
                    </a:p>
                    <a:p>
                      <a:pPr marL="433070" marR="200025" indent="1905">
                        <a:lnSpc>
                          <a:spcPts val="2550"/>
                        </a:lnSpc>
                        <a:spcBef>
                          <a:spcPts val="530"/>
                        </a:spcBef>
                      </a:pPr>
                      <a:r>
                        <a:rPr sz="2150" spc="-204" dirty="0">
                          <a:latin typeface="Arial MT"/>
                          <a:cs typeface="Arial MT"/>
                        </a:rPr>
                        <a:t>Add</a:t>
                      </a:r>
                      <a:r>
                        <a:rPr sz="21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100" dirty="0">
                          <a:latin typeface="Arial MT"/>
                          <a:cs typeface="Arial MT"/>
                        </a:rPr>
                        <a:t>food,</a:t>
                      </a:r>
                      <a:r>
                        <a:rPr sz="21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120" dirty="0">
                          <a:latin typeface="Arial MT"/>
                          <a:cs typeface="Arial MT"/>
                        </a:rPr>
                        <a:t>water</a:t>
                      </a:r>
                      <a:r>
                        <a:rPr sz="215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185" dirty="0">
                          <a:latin typeface="Arial MT"/>
                          <a:cs typeface="Arial MT"/>
                        </a:rPr>
                        <a:t>sleep,</a:t>
                      </a:r>
                      <a:r>
                        <a:rPr sz="215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190" dirty="0">
                          <a:latin typeface="Arial MT"/>
                          <a:cs typeface="Arial MT"/>
                        </a:rPr>
                        <a:t>execise</a:t>
                      </a:r>
                      <a:r>
                        <a:rPr sz="215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155" dirty="0">
                          <a:latin typeface="Arial MT"/>
                          <a:cs typeface="Arial MT"/>
                        </a:rPr>
                        <a:t>logs </a:t>
                      </a:r>
                      <a:r>
                        <a:rPr sz="2150" spc="-185" dirty="0">
                          <a:latin typeface="Arial MT"/>
                          <a:cs typeface="Arial MT"/>
                        </a:rPr>
                        <a:t>Mood</a:t>
                      </a:r>
                      <a:r>
                        <a:rPr sz="215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90" dirty="0">
                          <a:latin typeface="Arial MT"/>
                          <a:cs typeface="Arial MT"/>
                        </a:rPr>
                        <a:t>/</a:t>
                      </a:r>
                      <a:r>
                        <a:rPr sz="2150" spc="-150" dirty="0">
                          <a:latin typeface="Arial MT"/>
                          <a:cs typeface="Arial MT"/>
                        </a:rPr>
                        <a:t> Mental</a:t>
                      </a:r>
                      <a:r>
                        <a:rPr sz="21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165" dirty="0">
                          <a:latin typeface="Arial MT"/>
                          <a:cs typeface="Arial MT"/>
                        </a:rPr>
                        <a:t>Health</a:t>
                      </a:r>
                      <a:r>
                        <a:rPr sz="215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10" dirty="0">
                          <a:latin typeface="Arial MT"/>
                          <a:cs typeface="Arial MT"/>
                        </a:rPr>
                        <a:t>Input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2150">
                <a:tc gridSpan="2"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600" dirty="0">
                          <a:solidFill>
                            <a:srgbClr val="0C0C0C"/>
                          </a:solidFill>
                          <a:latin typeface="Calibri"/>
                          <a:cs typeface="Calibri"/>
                        </a:rPr>
                        <a:t>Analytics</a:t>
                      </a:r>
                      <a:r>
                        <a:rPr sz="2600" spc="340" dirty="0">
                          <a:solidFill>
                            <a:srgbClr val="0C0C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-80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sz="2600" spc="55" dirty="0">
                          <a:solidFill>
                            <a:srgbClr val="21212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600" spc="55" dirty="0">
                          <a:solidFill>
                            <a:srgbClr val="131313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2600">
                        <a:latin typeface="Calibri"/>
                        <a:cs typeface="Calibri"/>
                      </a:endParaRPr>
                    </a:p>
                    <a:p>
                      <a:pPr marL="974725" indent="-193040">
                        <a:lnSpc>
                          <a:spcPts val="2565"/>
                        </a:lnSpc>
                        <a:spcBef>
                          <a:spcPts val="330"/>
                        </a:spcBef>
                        <a:buClr>
                          <a:srgbClr val="262626"/>
                        </a:buClr>
                        <a:buChar char="•"/>
                        <a:tabLst>
                          <a:tab pos="974725" algn="l"/>
                        </a:tabLst>
                      </a:pPr>
                      <a:r>
                        <a:rPr sz="2150" spc="-160" dirty="0">
                          <a:latin typeface="Arial MT"/>
                          <a:cs typeface="Arial MT"/>
                        </a:rPr>
                        <a:t>Daily</a:t>
                      </a:r>
                      <a:r>
                        <a:rPr sz="21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50" dirty="0">
                          <a:latin typeface="Arial MT"/>
                          <a:cs typeface="Arial MT"/>
                        </a:rPr>
                        <a:t>summary</a:t>
                      </a:r>
                      <a:endParaRPr sz="2150">
                        <a:latin typeface="Arial MT"/>
                        <a:cs typeface="Arial MT"/>
                      </a:endParaRPr>
                    </a:p>
                    <a:p>
                      <a:pPr marL="982980" indent="-201295">
                        <a:lnSpc>
                          <a:spcPts val="2550"/>
                        </a:lnSpc>
                        <a:buClr>
                          <a:srgbClr val="1C1C1C"/>
                        </a:buClr>
                        <a:buChar char="•"/>
                        <a:tabLst>
                          <a:tab pos="982980" algn="l"/>
                        </a:tabLst>
                      </a:pPr>
                      <a:r>
                        <a:rPr sz="2150" spc="-204" dirty="0">
                          <a:latin typeface="Arial MT"/>
                          <a:cs typeface="Arial MT"/>
                        </a:rPr>
                        <a:t>Weekly</a:t>
                      </a:r>
                      <a:r>
                        <a:rPr sz="215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10" dirty="0">
                          <a:latin typeface="Arial MT"/>
                          <a:cs typeface="Arial MT"/>
                        </a:rPr>
                        <a:t>trends</a:t>
                      </a:r>
                      <a:endParaRPr sz="2150">
                        <a:latin typeface="Arial MT"/>
                        <a:cs typeface="Arial MT"/>
                      </a:endParaRPr>
                    </a:p>
                    <a:p>
                      <a:pPr marL="995044" indent="-213360">
                        <a:lnSpc>
                          <a:spcPts val="2440"/>
                        </a:lnSpc>
                        <a:buClr>
                          <a:srgbClr val="363636"/>
                        </a:buClr>
                        <a:buChar char="•"/>
                        <a:tabLst>
                          <a:tab pos="995044" algn="l"/>
                        </a:tabLst>
                      </a:pPr>
                      <a:r>
                        <a:rPr sz="2150" spc="-190" dirty="0">
                          <a:latin typeface="Arial MT"/>
                          <a:cs typeface="Arial MT"/>
                        </a:rPr>
                        <a:t>Visual</a:t>
                      </a:r>
                      <a:r>
                        <a:rPr sz="21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114" dirty="0">
                          <a:latin typeface="Arial MT"/>
                          <a:cs typeface="Arial MT"/>
                        </a:rPr>
                        <a:t>charts:</a:t>
                      </a:r>
                      <a:r>
                        <a:rPr sz="21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190" dirty="0">
                          <a:latin typeface="Arial MT"/>
                          <a:cs typeface="Arial MT"/>
                        </a:rPr>
                        <a:t>Ple,</a:t>
                      </a:r>
                      <a:r>
                        <a:rPr sz="215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150" dirty="0">
                          <a:latin typeface="Arial MT"/>
                          <a:cs typeface="Arial MT"/>
                        </a:rPr>
                        <a:t>Bar</a:t>
                      </a:r>
                      <a:r>
                        <a:rPr sz="21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20" dirty="0">
                          <a:latin typeface="Arial MT"/>
                          <a:cs typeface="Arial MT"/>
                        </a:rPr>
                        <a:t>Line</a:t>
                      </a:r>
                      <a:endParaRPr sz="2150">
                        <a:latin typeface="Arial MT"/>
                        <a:cs typeface="Arial MT"/>
                      </a:endParaRPr>
                    </a:p>
                    <a:p>
                      <a:pPr marL="972185" indent="-191135">
                        <a:lnSpc>
                          <a:spcPts val="2630"/>
                        </a:lnSpc>
                        <a:buClr>
                          <a:srgbClr val="2A2A2A"/>
                        </a:buClr>
                        <a:buChar char="•"/>
                        <a:tabLst>
                          <a:tab pos="972185" algn="l"/>
                        </a:tabLst>
                      </a:pPr>
                      <a:r>
                        <a:rPr sz="2300" spc="-245" dirty="0">
                          <a:latin typeface="Arial MT"/>
                          <a:cs typeface="Arial MT"/>
                        </a:rPr>
                        <a:t>Health</a:t>
                      </a:r>
                      <a:r>
                        <a:rPr sz="23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spc="-300" dirty="0">
                          <a:latin typeface="Arial MT"/>
                          <a:cs typeface="Arial MT"/>
                        </a:rPr>
                        <a:t>score</a:t>
                      </a:r>
                      <a:r>
                        <a:rPr sz="23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spc="-28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23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300" spc="-375" dirty="0">
                          <a:latin typeface="Arial MT"/>
                          <a:cs typeface="Arial MT"/>
                        </a:rPr>
                        <a:t>recommendations</a:t>
                      </a:r>
                      <a:endParaRPr sz="23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9450">
                <a:tc gridSpan="2">
                  <a:txBody>
                    <a:bodyPr/>
                    <a:lstStyle/>
                    <a:p>
                      <a:pPr marR="80010" algn="ctr">
                        <a:lnSpc>
                          <a:spcPts val="2405"/>
                        </a:lnSpc>
                        <a:spcBef>
                          <a:spcPts val="850"/>
                        </a:spcBef>
                      </a:pPr>
                      <a:r>
                        <a:rPr sz="2150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AI</a:t>
                      </a:r>
                      <a:r>
                        <a:rPr sz="2150" spc="-25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125" dirty="0">
                          <a:solidFill>
                            <a:srgbClr val="151515"/>
                          </a:solidFill>
                          <a:latin typeface="Arial MT"/>
                          <a:cs typeface="Arial MT"/>
                        </a:rPr>
                        <a:t>Suggestions</a:t>
                      </a:r>
                      <a:r>
                        <a:rPr sz="2150" spc="195" dirty="0">
                          <a:solidFill>
                            <a:srgbClr val="15151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/</a:t>
                      </a:r>
                      <a:r>
                        <a:rPr sz="2150" spc="85" dirty="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95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Smart</a:t>
                      </a:r>
                      <a:r>
                        <a:rPr sz="2150" spc="24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8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Tips</a:t>
                      </a:r>
                      <a:endParaRPr sz="2150">
                        <a:latin typeface="Arial MT"/>
                        <a:cs typeface="Arial MT"/>
                      </a:endParaRPr>
                    </a:p>
                    <a:p>
                      <a:pPr marR="67945" algn="ctr">
                        <a:lnSpc>
                          <a:spcPts val="2700"/>
                        </a:lnSpc>
                      </a:pPr>
                      <a:r>
                        <a:rPr sz="2400" spc="-6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(Optional)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974725" indent="-193040">
                        <a:lnSpc>
                          <a:spcPts val="2440"/>
                        </a:lnSpc>
                        <a:spcBef>
                          <a:spcPts val="295"/>
                        </a:spcBef>
                        <a:buClr>
                          <a:srgbClr val="1C1C1C"/>
                        </a:buClr>
                        <a:buChar char="•"/>
                        <a:tabLst>
                          <a:tab pos="974725" algn="l"/>
                        </a:tabLst>
                      </a:pPr>
                      <a:r>
                        <a:rPr sz="2150" spc="-135" dirty="0">
                          <a:latin typeface="Arial MT"/>
                          <a:cs typeface="Arial MT"/>
                        </a:rPr>
                        <a:t>Diet</a:t>
                      </a:r>
                      <a:r>
                        <a:rPr sz="21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spc="-75" dirty="0">
                          <a:latin typeface="Arial MT"/>
                          <a:cs typeface="Arial MT"/>
                        </a:rPr>
                        <a:t>recommendations</a:t>
                      </a:r>
                      <a:endParaRPr sz="2150">
                        <a:latin typeface="Arial MT"/>
                        <a:cs typeface="Arial MT"/>
                      </a:endParaRPr>
                    </a:p>
                    <a:p>
                      <a:pPr marL="740410">
                        <a:lnSpc>
                          <a:spcPts val="2575"/>
                        </a:lnSpc>
                        <a:tabLst>
                          <a:tab pos="982980" algn="l"/>
                        </a:tabLst>
                      </a:pPr>
                      <a:r>
                        <a:rPr sz="2400" spc="-50" dirty="0">
                          <a:solidFill>
                            <a:srgbClr val="464646"/>
                          </a:solidFill>
                          <a:latin typeface="Arial MT"/>
                          <a:cs typeface="Arial MT"/>
                        </a:rPr>
                        <a:t>°</a:t>
                      </a:r>
                      <a:r>
                        <a:rPr sz="2400" dirty="0">
                          <a:solidFill>
                            <a:srgbClr val="464646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2400" spc="-340" dirty="0">
                          <a:latin typeface="Arial MT"/>
                          <a:cs typeface="Arial MT"/>
                        </a:rPr>
                        <a:t>Sleep</a:t>
                      </a:r>
                      <a:r>
                        <a:rPr sz="2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95" dirty="0">
                          <a:latin typeface="Arial MT"/>
                          <a:cs typeface="Arial MT"/>
                        </a:rPr>
                        <a:t>improvement</a:t>
                      </a:r>
                      <a:r>
                        <a:rPr sz="24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0" dirty="0">
                          <a:latin typeface="Arial MT"/>
                          <a:cs typeface="Arial MT"/>
                        </a:rPr>
                        <a:t>tips</a:t>
                      </a:r>
                      <a:endParaRPr sz="2400">
                        <a:latin typeface="Arial MT"/>
                        <a:cs typeface="Arial MT"/>
                      </a:endParaRPr>
                    </a:p>
                    <a:p>
                      <a:pPr marL="976630" indent="-196215">
                        <a:lnSpc>
                          <a:spcPts val="2715"/>
                        </a:lnSpc>
                        <a:buClr>
                          <a:srgbClr val="1F1F1F"/>
                        </a:buClr>
                        <a:buChar char="•"/>
                        <a:tabLst>
                          <a:tab pos="976630" algn="l"/>
                        </a:tabLst>
                      </a:pPr>
                      <a:r>
                        <a:rPr sz="2400" spc="-204" dirty="0">
                          <a:latin typeface="Arial MT"/>
                          <a:cs typeface="Arial MT"/>
                        </a:rPr>
                        <a:t>Activity</a:t>
                      </a:r>
                      <a:r>
                        <a:rPr sz="24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80" dirty="0">
                          <a:latin typeface="Arial MT"/>
                          <a:cs typeface="Arial MT"/>
                        </a:rPr>
                        <a:t>suggestions</a:t>
                      </a:r>
                      <a:r>
                        <a:rPr sz="24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360" dirty="0">
                          <a:latin typeface="Arial MT"/>
                          <a:cs typeface="Arial MT"/>
                        </a:rPr>
                        <a:t>bases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28343F"/>
                      </a:solidFill>
                      <a:prstDash val="solid"/>
                    </a:lnL>
                    <a:lnR w="19050">
                      <a:solidFill>
                        <a:srgbClr val="28343F"/>
                      </a:solidFill>
                      <a:prstDash val="solid"/>
                    </a:lnR>
                    <a:lnT w="19050">
                      <a:solidFill>
                        <a:srgbClr val="28343F"/>
                      </a:solidFill>
                      <a:prstDash val="solid"/>
                    </a:lnT>
                    <a:lnB w="19050">
                      <a:solidFill>
                        <a:srgbClr val="28343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3800" y="12153899"/>
            <a:ext cx="85725" cy="3524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b="0" spc="-360" dirty="0">
                <a:solidFill>
                  <a:srgbClr val="545454"/>
                </a:solidFill>
                <a:latin typeface="Arial MT"/>
                <a:cs typeface="Arial MT"/>
              </a:rPr>
              <a:t>HEALTH</a:t>
            </a:r>
            <a:r>
              <a:rPr sz="4900" b="0" spc="15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4900" b="0" spc="-120" dirty="0">
                <a:solidFill>
                  <a:srgbClr val="4B4B4B"/>
                </a:solidFill>
                <a:latin typeface="Arial MT"/>
                <a:cs typeface="Arial MT"/>
              </a:rPr>
              <a:t>HABIT</a:t>
            </a:r>
            <a:r>
              <a:rPr sz="4900" b="0" spc="-15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4900" b="0" spc="-420" dirty="0">
                <a:solidFill>
                  <a:srgbClr val="444444"/>
                </a:solidFill>
                <a:latin typeface="Arial MT"/>
                <a:cs typeface="Arial MT"/>
              </a:rPr>
              <a:t>TRACKER</a:t>
            </a:r>
            <a:endParaRPr sz="4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5766" y="1736725"/>
            <a:ext cx="6705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161616"/>
                </a:solidFill>
                <a:latin typeface="Calibri"/>
                <a:cs typeface="Calibri"/>
              </a:rPr>
              <a:t>Start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4775" y="5826125"/>
            <a:ext cx="2730500" cy="2292350"/>
          </a:xfrm>
          <a:prstGeom prst="rect">
            <a:avLst/>
          </a:prstGeom>
          <a:ln w="19049">
            <a:solidFill>
              <a:srgbClr val="28343F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24790" marR="135890" indent="723900">
              <a:lnSpc>
                <a:spcPts val="2700"/>
              </a:lnSpc>
              <a:spcBef>
                <a:spcPts val="865"/>
              </a:spcBef>
            </a:pPr>
            <a:r>
              <a:rPr sz="2400" spc="-10" dirty="0">
                <a:solidFill>
                  <a:srgbClr val="111111"/>
                </a:solidFill>
                <a:latin typeface="Calibri"/>
                <a:cs typeface="Calibri"/>
              </a:rPr>
              <a:t>Future </a:t>
            </a:r>
            <a:r>
              <a:rPr sz="2400" spc="-25" dirty="0">
                <a:solidFill>
                  <a:srgbClr val="0F0F0F"/>
                </a:solidFill>
                <a:latin typeface="Calibri"/>
                <a:cs typeface="Calibri"/>
              </a:rPr>
              <a:t>Enhancement</a:t>
            </a:r>
            <a:r>
              <a:rPr sz="2400" spc="5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81818"/>
                </a:solidFill>
                <a:latin typeface="Calibri"/>
                <a:cs typeface="Calibri"/>
              </a:rPr>
              <a:t>Loop</a:t>
            </a:r>
            <a:endParaRPr sz="2400" dirty="0">
              <a:latin typeface="Calibri"/>
              <a:cs typeface="Calibri"/>
            </a:endParaRPr>
          </a:p>
          <a:p>
            <a:pPr marL="458470" indent="-184150">
              <a:lnSpc>
                <a:spcPct val="100000"/>
              </a:lnSpc>
              <a:spcBef>
                <a:spcPts val="484"/>
              </a:spcBef>
              <a:buClr>
                <a:srgbClr val="343434"/>
              </a:buClr>
              <a:buChar char="•"/>
              <a:tabLst>
                <a:tab pos="458470" algn="l"/>
              </a:tabLst>
            </a:pPr>
            <a:r>
              <a:rPr sz="2050" spc="-125" dirty="0">
                <a:latin typeface="Arial MT"/>
                <a:cs typeface="Arial MT"/>
              </a:rPr>
              <a:t>User</a:t>
            </a:r>
            <a:r>
              <a:rPr sz="2050" spc="-5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feedback</a:t>
            </a:r>
            <a:endParaRPr sz="2050" dirty="0">
              <a:latin typeface="Arial MT"/>
              <a:cs typeface="Arial MT"/>
            </a:endParaRPr>
          </a:p>
          <a:p>
            <a:pPr marL="459105" indent="-184785">
              <a:lnSpc>
                <a:spcPct val="100000"/>
              </a:lnSpc>
              <a:spcBef>
                <a:spcPts val="90"/>
              </a:spcBef>
              <a:buClr>
                <a:srgbClr val="242424"/>
              </a:buClr>
              <a:buChar char="•"/>
              <a:tabLst>
                <a:tab pos="459105" algn="l"/>
              </a:tabLst>
            </a:pPr>
            <a:r>
              <a:rPr sz="2050" spc="-175" dirty="0">
                <a:latin typeface="Arial MT"/>
                <a:cs typeface="Arial MT"/>
              </a:rPr>
              <a:t>New</a:t>
            </a:r>
            <a:r>
              <a:rPr sz="2050" spc="30" dirty="0">
                <a:latin typeface="Arial MT"/>
                <a:cs typeface="Arial MT"/>
              </a:rPr>
              <a:t> </a:t>
            </a:r>
            <a:r>
              <a:rPr sz="2050" spc="-55" dirty="0">
                <a:latin typeface="Arial MT"/>
                <a:cs typeface="Arial MT"/>
              </a:rPr>
              <a:t>habit</a:t>
            </a:r>
            <a:r>
              <a:rPr sz="2050" spc="-45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options</a:t>
            </a:r>
            <a:endParaRPr sz="2050" dirty="0">
              <a:latin typeface="Arial MT"/>
              <a:cs typeface="Arial MT"/>
            </a:endParaRPr>
          </a:p>
          <a:p>
            <a:pPr marL="454659" marR="462280" indent="-180340">
              <a:lnSpc>
                <a:spcPts val="2550"/>
              </a:lnSpc>
              <a:spcBef>
                <a:spcPts val="25"/>
              </a:spcBef>
              <a:buClr>
                <a:srgbClr val="2F2F2F"/>
              </a:buClr>
              <a:buChar char="•"/>
              <a:tabLst>
                <a:tab pos="459105" algn="l"/>
              </a:tabLst>
            </a:pPr>
            <a:r>
              <a:rPr sz="2050" spc="-60" dirty="0">
                <a:latin typeface="Arial MT"/>
                <a:cs typeface="Arial MT"/>
              </a:rPr>
              <a:t>Integration</a:t>
            </a:r>
            <a:r>
              <a:rPr sz="2050" spc="20" dirty="0">
                <a:latin typeface="Arial MT"/>
                <a:cs typeface="Arial MT"/>
              </a:rPr>
              <a:t> </a:t>
            </a:r>
            <a:r>
              <a:rPr sz="2050" spc="-20" dirty="0">
                <a:latin typeface="Arial MT"/>
                <a:cs typeface="Arial MT"/>
              </a:rPr>
              <a:t>with 	</a:t>
            </a:r>
            <a:r>
              <a:rPr sz="2050" spc="-114" dirty="0">
                <a:latin typeface="Arial MT"/>
                <a:cs typeface="Arial MT"/>
              </a:rPr>
              <a:t>wearable</a:t>
            </a:r>
            <a:r>
              <a:rPr sz="2050" spc="-10" dirty="0">
                <a:latin typeface="Arial MT"/>
                <a:cs typeface="Arial MT"/>
              </a:rPr>
              <a:t> </a:t>
            </a:r>
            <a:r>
              <a:rPr sz="2050" spc="-114" dirty="0">
                <a:latin typeface="Arial MT"/>
                <a:cs typeface="Arial MT"/>
              </a:rPr>
              <a:t>devices</a:t>
            </a:r>
            <a:endParaRPr sz="205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4775" y="10302874"/>
            <a:ext cx="2730500" cy="2660650"/>
          </a:xfrm>
          <a:prstGeom prst="rect">
            <a:avLst/>
          </a:prstGeom>
          <a:ln w="19049">
            <a:solidFill>
              <a:srgbClr val="28343F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365760" marR="556895" indent="12065" algn="ctr">
              <a:lnSpc>
                <a:spcPct val="87700"/>
              </a:lnSpc>
              <a:spcBef>
                <a:spcPts val="880"/>
              </a:spcBef>
            </a:pPr>
            <a:r>
              <a:rPr sz="2600" spc="-10" dirty="0">
                <a:latin typeface="Calibri"/>
                <a:cs typeface="Calibri"/>
              </a:rPr>
              <a:t>Future </a:t>
            </a:r>
            <a:r>
              <a:rPr sz="2600" spc="-50" dirty="0">
                <a:solidFill>
                  <a:srgbClr val="131313"/>
                </a:solidFill>
                <a:latin typeface="Calibri"/>
                <a:cs typeface="Calibri"/>
              </a:rPr>
              <a:t>Enhancement </a:t>
            </a:r>
            <a:r>
              <a:rPr sz="2600" spc="-20" dirty="0">
                <a:solidFill>
                  <a:srgbClr val="1F1F1F"/>
                </a:solidFill>
                <a:latin typeface="Calibri"/>
                <a:cs typeface="Calibri"/>
              </a:rPr>
              <a:t>Loop</a:t>
            </a:r>
            <a:endParaRPr sz="2600">
              <a:latin typeface="Calibri"/>
              <a:cs typeface="Calibri"/>
            </a:endParaRPr>
          </a:p>
          <a:p>
            <a:pPr marL="464820" indent="-202565">
              <a:lnSpc>
                <a:spcPts val="2565"/>
              </a:lnSpc>
              <a:spcBef>
                <a:spcPts val="405"/>
              </a:spcBef>
              <a:buClr>
                <a:srgbClr val="161616"/>
              </a:buClr>
              <a:buChar char="•"/>
              <a:tabLst>
                <a:tab pos="464820" algn="l"/>
              </a:tabLst>
            </a:pPr>
            <a:r>
              <a:rPr sz="2150" spc="-20" dirty="0">
                <a:latin typeface="Calibri"/>
                <a:cs typeface="Calibri"/>
              </a:rPr>
              <a:t>User</a:t>
            </a:r>
            <a:r>
              <a:rPr sz="2150" spc="-7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feedback</a:t>
            </a:r>
            <a:endParaRPr sz="2150">
              <a:latin typeface="Calibri"/>
              <a:cs typeface="Calibri"/>
            </a:endParaRPr>
          </a:p>
          <a:p>
            <a:pPr marL="455295" indent="-193040">
              <a:lnSpc>
                <a:spcPts val="2475"/>
              </a:lnSpc>
              <a:buClr>
                <a:srgbClr val="232323"/>
              </a:buClr>
              <a:buChar char="•"/>
              <a:tabLst>
                <a:tab pos="455295" algn="l"/>
              </a:tabLst>
            </a:pPr>
            <a:r>
              <a:rPr sz="2150" spc="-50" dirty="0">
                <a:latin typeface="Calibri"/>
                <a:cs typeface="Calibri"/>
              </a:rPr>
              <a:t>New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spc="-30" dirty="0">
                <a:latin typeface="Calibri"/>
                <a:cs typeface="Calibri"/>
              </a:rPr>
              <a:t>habit</a:t>
            </a:r>
            <a:r>
              <a:rPr sz="2150" spc="-8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options</a:t>
            </a:r>
            <a:endParaRPr sz="2150">
              <a:latin typeface="Calibri"/>
              <a:cs typeface="Calibri"/>
            </a:endParaRPr>
          </a:p>
          <a:p>
            <a:pPr marL="183515">
              <a:lnSpc>
                <a:spcPts val="2605"/>
              </a:lnSpc>
              <a:tabLst>
                <a:tab pos="464184" algn="l"/>
              </a:tabLst>
            </a:pPr>
            <a:r>
              <a:rPr sz="2300" spc="-50" dirty="0">
                <a:solidFill>
                  <a:srgbClr val="1C1C1C"/>
                </a:solidFill>
                <a:latin typeface="Calibri"/>
                <a:cs typeface="Calibri"/>
              </a:rPr>
              <a:t>°</a:t>
            </a:r>
            <a:r>
              <a:rPr sz="2300" dirty="0">
                <a:solidFill>
                  <a:srgbClr val="1C1C1C"/>
                </a:solidFill>
                <a:latin typeface="Calibri"/>
                <a:cs typeface="Calibri"/>
              </a:rPr>
              <a:t>	</a:t>
            </a:r>
            <a:r>
              <a:rPr sz="2300" spc="-120" dirty="0">
                <a:latin typeface="Calibri"/>
                <a:cs typeface="Calibri"/>
              </a:rPr>
              <a:t>Integration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with</a:t>
            </a:r>
            <a:endParaRPr sz="2300">
              <a:latin typeface="Calibri"/>
              <a:cs typeface="Calibri"/>
            </a:endParaRPr>
          </a:p>
          <a:p>
            <a:pPr marL="471805">
              <a:lnSpc>
                <a:spcPts val="2515"/>
              </a:lnSpc>
            </a:pPr>
            <a:r>
              <a:rPr sz="2150" spc="-75" dirty="0">
                <a:latin typeface="Calibri"/>
                <a:cs typeface="Calibri"/>
              </a:rPr>
              <a:t>wearable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devices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9022" y="13577887"/>
            <a:ext cx="228854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dirty="0">
                <a:solidFill>
                  <a:srgbClr val="181818"/>
                </a:solidFill>
                <a:latin typeface="Arial MT"/>
                <a:cs typeface="Arial MT"/>
              </a:rPr>
              <a:t>End</a:t>
            </a:r>
            <a:r>
              <a:rPr sz="2150" spc="-7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-150" dirty="0"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F0F0F"/>
                </a:solidFill>
                <a:latin typeface="Arial MT"/>
                <a:cs typeface="Arial MT"/>
              </a:rPr>
              <a:t>Repeat</a:t>
            </a:r>
            <a:r>
              <a:rPr sz="2150" spc="1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1C1C1C"/>
                </a:solidFill>
                <a:latin typeface="Arial MT"/>
                <a:cs typeface="Arial MT"/>
              </a:rPr>
              <a:t>Daily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3831" y="1261689"/>
            <a:ext cx="13968094" cy="38100"/>
          </a:xfrm>
          <a:custGeom>
            <a:avLst/>
            <a:gdLst/>
            <a:ahLst/>
            <a:cxnLst/>
            <a:rect l="l" t="t" r="r" b="b"/>
            <a:pathLst>
              <a:path w="13968094" h="38100">
                <a:moveTo>
                  <a:pt x="0" y="0"/>
                </a:moveTo>
                <a:lnTo>
                  <a:pt x="13967789" y="38048"/>
                </a:lnTo>
              </a:path>
            </a:pathLst>
          </a:custGeom>
          <a:ln w="19050">
            <a:solidFill>
              <a:srgbClr val="E87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889" y="3757912"/>
            <a:ext cx="7644816" cy="514087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85025" y="2708281"/>
            <a:ext cx="8297545" cy="7541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85" dirty="0">
                <a:latin typeface="Trebuchet MS"/>
                <a:cs typeface="Trebuchet MS"/>
              </a:rPr>
              <a:t>PROBLEM</a:t>
            </a:r>
            <a:r>
              <a:rPr sz="4800" b="1" spc="-445" dirty="0">
                <a:latin typeface="Trebuchet MS"/>
                <a:cs typeface="Trebuchet MS"/>
              </a:rPr>
              <a:t> </a:t>
            </a:r>
            <a:r>
              <a:rPr sz="4800" b="1" spc="-10" dirty="0">
                <a:latin typeface="Trebuchet MS"/>
                <a:cs typeface="Trebuchet MS"/>
              </a:rPr>
              <a:t>STATEMENT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ts val="5030"/>
              </a:lnSpc>
              <a:spcBef>
                <a:spcPts val="3150"/>
              </a:spcBef>
            </a:pPr>
            <a:r>
              <a:rPr sz="4200" spc="-70" dirty="0">
                <a:latin typeface="Trebuchet MS"/>
                <a:cs typeface="Trebuchet MS"/>
              </a:rPr>
              <a:t>•People</a:t>
            </a:r>
            <a:r>
              <a:rPr sz="4200" spc="-370" dirty="0">
                <a:latin typeface="Trebuchet MS"/>
                <a:cs typeface="Trebuchet MS"/>
              </a:rPr>
              <a:t> </a:t>
            </a:r>
            <a:r>
              <a:rPr sz="4200" spc="-85" dirty="0">
                <a:latin typeface="Trebuchet MS"/>
                <a:cs typeface="Trebuchet MS"/>
              </a:rPr>
              <a:t>struggle</a:t>
            </a:r>
            <a:r>
              <a:rPr sz="4200" spc="-370" dirty="0">
                <a:latin typeface="Trebuchet MS"/>
                <a:cs typeface="Trebuchet MS"/>
              </a:rPr>
              <a:t> </a:t>
            </a:r>
            <a:r>
              <a:rPr sz="4200" spc="-145" dirty="0">
                <a:latin typeface="Trebuchet MS"/>
                <a:cs typeface="Trebuchet MS"/>
              </a:rPr>
              <a:t>to</a:t>
            </a:r>
            <a:r>
              <a:rPr sz="4200" spc="-370" dirty="0">
                <a:latin typeface="Trebuchet MS"/>
                <a:cs typeface="Trebuchet MS"/>
              </a:rPr>
              <a:t> </a:t>
            </a:r>
            <a:r>
              <a:rPr sz="4200" spc="-10" dirty="0">
                <a:latin typeface="Trebuchet MS"/>
                <a:cs typeface="Trebuchet MS"/>
              </a:rPr>
              <a:t>maintain</a:t>
            </a:r>
            <a:endParaRPr sz="4200">
              <a:latin typeface="Trebuchet MS"/>
              <a:cs typeface="Trebuchet MS"/>
            </a:endParaRPr>
          </a:p>
          <a:p>
            <a:pPr marL="12700" marR="268605">
              <a:lnSpc>
                <a:spcPts val="5020"/>
              </a:lnSpc>
              <a:spcBef>
                <a:spcPts val="175"/>
              </a:spcBef>
            </a:pPr>
            <a:r>
              <a:rPr sz="4200" dirty="0">
                <a:latin typeface="Trebuchet MS"/>
                <a:cs typeface="Trebuchet MS"/>
              </a:rPr>
              <a:t>consistency</a:t>
            </a:r>
            <a:r>
              <a:rPr sz="4200" spc="-335" dirty="0">
                <a:latin typeface="Trebuchet MS"/>
                <a:cs typeface="Trebuchet MS"/>
              </a:rPr>
              <a:t> </a:t>
            </a:r>
            <a:r>
              <a:rPr sz="4200" spc="-105" dirty="0">
                <a:latin typeface="Trebuchet MS"/>
                <a:cs typeface="Trebuchet MS"/>
              </a:rPr>
              <a:t>in</a:t>
            </a:r>
            <a:r>
              <a:rPr sz="4200" spc="-335" dirty="0">
                <a:latin typeface="Trebuchet MS"/>
                <a:cs typeface="Trebuchet MS"/>
              </a:rPr>
              <a:t> </a:t>
            </a:r>
            <a:r>
              <a:rPr sz="4200" spc="-105" dirty="0">
                <a:latin typeface="Trebuchet MS"/>
                <a:cs typeface="Trebuchet MS"/>
              </a:rPr>
              <a:t>tracking</a:t>
            </a:r>
            <a:r>
              <a:rPr sz="4200" spc="-335" dirty="0">
                <a:latin typeface="Trebuchet MS"/>
                <a:cs typeface="Trebuchet MS"/>
              </a:rPr>
              <a:t> </a:t>
            </a:r>
            <a:r>
              <a:rPr sz="4200" spc="-170" dirty="0">
                <a:latin typeface="Trebuchet MS"/>
                <a:cs typeface="Trebuchet MS"/>
              </a:rPr>
              <a:t>their</a:t>
            </a:r>
            <a:r>
              <a:rPr sz="4200" spc="-335" dirty="0">
                <a:latin typeface="Trebuchet MS"/>
                <a:cs typeface="Trebuchet MS"/>
              </a:rPr>
              <a:t> </a:t>
            </a:r>
            <a:r>
              <a:rPr sz="4200" spc="-60" dirty="0">
                <a:latin typeface="Trebuchet MS"/>
                <a:cs typeface="Trebuchet MS"/>
              </a:rPr>
              <a:t>health </a:t>
            </a:r>
            <a:r>
              <a:rPr sz="4200" spc="-25" dirty="0">
                <a:latin typeface="Trebuchet MS"/>
                <a:cs typeface="Trebuchet MS"/>
              </a:rPr>
              <a:t>habits</a:t>
            </a:r>
            <a:r>
              <a:rPr sz="4200" spc="-390" dirty="0">
                <a:latin typeface="Trebuchet MS"/>
                <a:cs typeface="Trebuchet MS"/>
              </a:rPr>
              <a:t> </a:t>
            </a:r>
            <a:r>
              <a:rPr sz="4200" spc="125" dirty="0">
                <a:latin typeface="Trebuchet MS"/>
                <a:cs typeface="Trebuchet MS"/>
              </a:rPr>
              <a:t>such</a:t>
            </a:r>
            <a:r>
              <a:rPr sz="4200" spc="-390" dirty="0">
                <a:latin typeface="Trebuchet MS"/>
                <a:cs typeface="Trebuchet MS"/>
              </a:rPr>
              <a:t> </a:t>
            </a:r>
            <a:r>
              <a:rPr sz="4200" spc="175" dirty="0">
                <a:latin typeface="Trebuchet MS"/>
                <a:cs typeface="Trebuchet MS"/>
              </a:rPr>
              <a:t>as</a:t>
            </a:r>
            <a:r>
              <a:rPr sz="4200" spc="-390" dirty="0">
                <a:latin typeface="Trebuchet MS"/>
                <a:cs typeface="Trebuchet MS"/>
              </a:rPr>
              <a:t> </a:t>
            </a:r>
            <a:r>
              <a:rPr sz="4200" spc="-50" dirty="0">
                <a:latin typeface="Trebuchet MS"/>
                <a:cs typeface="Trebuchet MS"/>
              </a:rPr>
              <a:t>food</a:t>
            </a:r>
            <a:r>
              <a:rPr sz="4200" spc="-390" dirty="0">
                <a:latin typeface="Trebuchet MS"/>
                <a:cs typeface="Trebuchet MS"/>
              </a:rPr>
              <a:t> </a:t>
            </a:r>
            <a:r>
              <a:rPr sz="4200" spc="-160" dirty="0">
                <a:latin typeface="Trebuchet MS"/>
                <a:cs typeface="Trebuchet MS"/>
              </a:rPr>
              <a:t>intake,</a:t>
            </a:r>
            <a:r>
              <a:rPr sz="4200" spc="-390" dirty="0">
                <a:latin typeface="Trebuchet MS"/>
                <a:cs typeface="Trebuchet MS"/>
              </a:rPr>
              <a:t> </a:t>
            </a:r>
            <a:r>
              <a:rPr sz="4200" spc="-10" dirty="0">
                <a:latin typeface="Trebuchet MS"/>
                <a:cs typeface="Trebuchet MS"/>
              </a:rPr>
              <a:t>water </a:t>
            </a:r>
            <a:r>
              <a:rPr sz="4200" spc="-30" dirty="0">
                <a:latin typeface="Trebuchet MS"/>
                <a:cs typeface="Trebuchet MS"/>
              </a:rPr>
              <a:t>consumption,</a:t>
            </a:r>
            <a:r>
              <a:rPr sz="4200" spc="-365" dirty="0">
                <a:latin typeface="Trebuchet MS"/>
                <a:cs typeface="Trebuchet MS"/>
              </a:rPr>
              <a:t> </a:t>
            </a:r>
            <a:r>
              <a:rPr sz="4200" spc="-65" dirty="0">
                <a:latin typeface="Trebuchet MS"/>
                <a:cs typeface="Trebuchet MS"/>
              </a:rPr>
              <a:t>sleep,</a:t>
            </a:r>
            <a:r>
              <a:rPr sz="4200" spc="-365" dirty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and</a:t>
            </a:r>
            <a:r>
              <a:rPr sz="4200" spc="-365" dirty="0">
                <a:latin typeface="Trebuchet MS"/>
                <a:cs typeface="Trebuchet MS"/>
              </a:rPr>
              <a:t> </a:t>
            </a:r>
            <a:r>
              <a:rPr sz="4200" spc="-10" dirty="0">
                <a:latin typeface="Trebuchet MS"/>
                <a:cs typeface="Trebuchet MS"/>
              </a:rPr>
              <a:t>overall wellness.</a:t>
            </a:r>
            <a:endParaRPr sz="4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ts val="5030"/>
              </a:lnSpc>
            </a:pPr>
            <a:r>
              <a:rPr sz="4200" dirty="0">
                <a:latin typeface="Trebuchet MS"/>
                <a:cs typeface="Trebuchet MS"/>
              </a:rPr>
              <a:t>•Manual</a:t>
            </a:r>
            <a:r>
              <a:rPr sz="4200" spc="-395" dirty="0">
                <a:latin typeface="Trebuchet MS"/>
                <a:cs typeface="Trebuchet MS"/>
              </a:rPr>
              <a:t> </a:t>
            </a:r>
            <a:r>
              <a:rPr sz="4200" spc="-105" dirty="0">
                <a:latin typeface="Trebuchet MS"/>
                <a:cs typeface="Trebuchet MS"/>
              </a:rPr>
              <a:t>tracking</a:t>
            </a:r>
            <a:r>
              <a:rPr sz="4200" spc="-390" dirty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methods</a:t>
            </a:r>
            <a:r>
              <a:rPr sz="4200" spc="-390" dirty="0">
                <a:latin typeface="Trebuchet MS"/>
                <a:cs typeface="Trebuchet MS"/>
              </a:rPr>
              <a:t> </a:t>
            </a:r>
            <a:r>
              <a:rPr sz="4200" spc="-110" dirty="0">
                <a:latin typeface="Trebuchet MS"/>
                <a:cs typeface="Trebuchet MS"/>
              </a:rPr>
              <a:t>are</a:t>
            </a:r>
            <a:r>
              <a:rPr sz="4200" spc="-390" dirty="0">
                <a:latin typeface="Trebuchet MS"/>
                <a:cs typeface="Trebuchet MS"/>
              </a:rPr>
              <a:t> </a:t>
            </a:r>
            <a:r>
              <a:rPr sz="4200" spc="-70" dirty="0">
                <a:latin typeface="Trebuchet MS"/>
                <a:cs typeface="Trebuchet MS"/>
              </a:rPr>
              <a:t>time- </a:t>
            </a:r>
            <a:r>
              <a:rPr sz="4200" dirty="0">
                <a:latin typeface="Trebuchet MS"/>
                <a:cs typeface="Trebuchet MS"/>
              </a:rPr>
              <a:t>consuming</a:t>
            </a:r>
            <a:r>
              <a:rPr sz="4200" spc="-300" dirty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and</a:t>
            </a:r>
            <a:r>
              <a:rPr sz="4200" spc="-295" dirty="0">
                <a:latin typeface="Trebuchet MS"/>
                <a:cs typeface="Trebuchet MS"/>
              </a:rPr>
              <a:t> </a:t>
            </a:r>
            <a:r>
              <a:rPr sz="4200" spc="-130" dirty="0">
                <a:latin typeface="Trebuchet MS"/>
                <a:cs typeface="Trebuchet MS"/>
              </a:rPr>
              <a:t>often</a:t>
            </a:r>
            <a:r>
              <a:rPr sz="4200" spc="-295" dirty="0">
                <a:latin typeface="Trebuchet MS"/>
                <a:cs typeface="Trebuchet MS"/>
              </a:rPr>
              <a:t> </a:t>
            </a:r>
            <a:r>
              <a:rPr sz="4200" spc="-70" dirty="0">
                <a:latin typeface="Trebuchet MS"/>
                <a:cs typeface="Trebuchet MS"/>
              </a:rPr>
              <a:t>lead</a:t>
            </a:r>
            <a:r>
              <a:rPr sz="4200" spc="-295" dirty="0">
                <a:latin typeface="Trebuchet MS"/>
                <a:cs typeface="Trebuchet MS"/>
              </a:rPr>
              <a:t> </a:t>
            </a:r>
            <a:r>
              <a:rPr sz="4200" spc="-35" dirty="0">
                <a:latin typeface="Trebuchet MS"/>
                <a:cs typeface="Trebuchet MS"/>
              </a:rPr>
              <a:t>to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ts val="4845"/>
              </a:lnSpc>
            </a:pPr>
            <a:r>
              <a:rPr sz="4200" spc="-65" dirty="0">
                <a:latin typeface="Trebuchet MS"/>
                <a:cs typeface="Trebuchet MS"/>
              </a:rPr>
              <a:t>inaccurate</a:t>
            </a:r>
            <a:r>
              <a:rPr sz="4200" spc="-390" dirty="0">
                <a:latin typeface="Trebuchet MS"/>
                <a:cs typeface="Trebuchet MS"/>
              </a:rPr>
              <a:t> </a:t>
            </a:r>
            <a:r>
              <a:rPr sz="4200" spc="-80" dirty="0">
                <a:latin typeface="Trebuchet MS"/>
                <a:cs typeface="Trebuchet MS"/>
              </a:rPr>
              <a:t>health</a:t>
            </a:r>
            <a:r>
              <a:rPr sz="4200" spc="-390" dirty="0">
                <a:latin typeface="Trebuchet MS"/>
                <a:cs typeface="Trebuchet MS"/>
              </a:rPr>
              <a:t> </a:t>
            </a:r>
            <a:r>
              <a:rPr sz="4200" spc="-10" dirty="0">
                <a:latin typeface="Trebuchet MS"/>
                <a:cs typeface="Trebuchet MS"/>
              </a:rPr>
              <a:t>insights.So,we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Trebuchet MS"/>
                <a:cs typeface="Trebuchet MS"/>
              </a:rPr>
              <a:t>using</a:t>
            </a:r>
            <a:r>
              <a:rPr sz="4200" spc="-355" dirty="0">
                <a:latin typeface="Trebuchet MS"/>
                <a:cs typeface="Trebuchet MS"/>
              </a:rPr>
              <a:t> </a:t>
            </a:r>
            <a:r>
              <a:rPr sz="4200" spc="-145" dirty="0">
                <a:latin typeface="Trebuchet MS"/>
                <a:cs typeface="Trebuchet MS"/>
              </a:rPr>
              <a:t>like</a:t>
            </a:r>
            <a:r>
              <a:rPr sz="4200" spc="-355" dirty="0">
                <a:latin typeface="Trebuchet MS"/>
                <a:cs typeface="Trebuchet MS"/>
              </a:rPr>
              <a:t> </a:t>
            </a:r>
            <a:r>
              <a:rPr sz="4200" spc="-70" dirty="0">
                <a:latin typeface="Trebuchet MS"/>
                <a:cs typeface="Trebuchet MS"/>
              </a:rPr>
              <a:t>doctor</a:t>
            </a:r>
            <a:r>
              <a:rPr sz="4200" spc="-355" dirty="0">
                <a:latin typeface="Trebuchet MS"/>
                <a:cs typeface="Trebuchet MS"/>
              </a:rPr>
              <a:t> </a:t>
            </a:r>
            <a:r>
              <a:rPr sz="4200" spc="-25" dirty="0">
                <a:latin typeface="Trebuchet MS"/>
                <a:cs typeface="Trebuchet MS"/>
              </a:rPr>
              <a:t>bot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24074" y="415615"/>
            <a:ext cx="7952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3045" algn="l"/>
                <a:tab pos="4890135" algn="l"/>
              </a:tabLst>
            </a:pPr>
            <a:r>
              <a:rPr spc="-10" dirty="0"/>
              <a:t>HEALTH</a:t>
            </a:r>
            <a:r>
              <a:rPr dirty="0"/>
              <a:t>	</a:t>
            </a:r>
            <a:r>
              <a:rPr spc="-10" dirty="0"/>
              <a:t>HABIT</a:t>
            </a:r>
            <a:r>
              <a:rPr dirty="0"/>
              <a:t>	</a:t>
            </a:r>
            <a:r>
              <a:rPr spc="-10" dirty="0"/>
              <a:t>TRACKER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2392" y="1278834"/>
            <a:ext cx="13968094" cy="38100"/>
          </a:xfrm>
          <a:custGeom>
            <a:avLst/>
            <a:gdLst/>
            <a:ahLst/>
            <a:cxnLst/>
            <a:rect l="l" t="t" r="r" b="b"/>
            <a:pathLst>
              <a:path w="13968094" h="38100">
                <a:moveTo>
                  <a:pt x="0" y="0"/>
                </a:moveTo>
                <a:lnTo>
                  <a:pt x="13967789" y="38048"/>
                </a:lnTo>
              </a:path>
            </a:pathLst>
          </a:custGeom>
          <a:ln w="19050">
            <a:solidFill>
              <a:srgbClr val="E87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192" y="3010270"/>
            <a:ext cx="6248399" cy="6248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1986" y="1678996"/>
            <a:ext cx="7922895" cy="76701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106680">
              <a:lnSpc>
                <a:spcPts val="5240"/>
              </a:lnSpc>
              <a:spcBef>
                <a:spcPts val="320"/>
              </a:spcBef>
            </a:pPr>
            <a:r>
              <a:rPr sz="4400" b="1" dirty="0">
                <a:latin typeface="Trebuchet MS"/>
                <a:cs typeface="Trebuchet MS"/>
              </a:rPr>
              <a:t>OBJECTIVES</a:t>
            </a:r>
            <a:r>
              <a:rPr sz="4400" b="1" spc="-420" dirty="0">
                <a:latin typeface="Trebuchet MS"/>
                <a:cs typeface="Trebuchet MS"/>
              </a:rPr>
              <a:t> </a:t>
            </a:r>
            <a:r>
              <a:rPr sz="4400" b="1" spc="-35" dirty="0">
                <a:latin typeface="Trebuchet MS"/>
                <a:cs typeface="Trebuchet MS"/>
              </a:rPr>
              <a:t>OF</a:t>
            </a:r>
            <a:r>
              <a:rPr sz="4400" b="1" spc="-415" dirty="0">
                <a:latin typeface="Trebuchet MS"/>
                <a:cs typeface="Trebuchet MS"/>
              </a:rPr>
              <a:t> </a:t>
            </a:r>
            <a:r>
              <a:rPr sz="4400" b="1" spc="-60" dirty="0">
                <a:latin typeface="Trebuchet MS"/>
                <a:cs typeface="Trebuchet MS"/>
              </a:rPr>
              <a:t>HEALTH</a:t>
            </a:r>
            <a:r>
              <a:rPr sz="4400" b="1" spc="-415" dirty="0">
                <a:latin typeface="Trebuchet MS"/>
                <a:cs typeface="Trebuchet MS"/>
              </a:rPr>
              <a:t> </a:t>
            </a:r>
            <a:r>
              <a:rPr sz="4400" b="1" spc="-20" dirty="0">
                <a:latin typeface="Trebuchet MS"/>
                <a:cs typeface="Trebuchet MS"/>
              </a:rPr>
              <a:t>HABIT </a:t>
            </a:r>
            <a:r>
              <a:rPr sz="4400" b="1" spc="-10" dirty="0">
                <a:latin typeface="Trebuchet MS"/>
                <a:cs typeface="Trebuchet MS"/>
              </a:rPr>
              <a:t>TRACKER</a:t>
            </a:r>
            <a:endParaRPr sz="4400">
              <a:latin typeface="Trebuchet MS"/>
              <a:cs typeface="Trebuchet MS"/>
            </a:endParaRPr>
          </a:p>
          <a:p>
            <a:pPr marL="12700" marR="207645">
              <a:lnSpc>
                <a:spcPts val="5180"/>
              </a:lnSpc>
              <a:spcBef>
                <a:spcPts val="3000"/>
              </a:spcBef>
            </a:pPr>
            <a:r>
              <a:rPr sz="4350" spc="-220" dirty="0">
                <a:latin typeface="Trebuchet MS"/>
                <a:cs typeface="Trebuchet MS"/>
              </a:rPr>
              <a:t>•To</a:t>
            </a:r>
            <a:r>
              <a:rPr sz="4350" spc="-390" dirty="0">
                <a:latin typeface="Trebuchet MS"/>
                <a:cs typeface="Trebuchet MS"/>
              </a:rPr>
              <a:t> </a:t>
            </a:r>
            <a:r>
              <a:rPr sz="4350" spc="-65" dirty="0">
                <a:latin typeface="Trebuchet MS"/>
                <a:cs typeface="Trebuchet MS"/>
              </a:rPr>
              <a:t>build</a:t>
            </a:r>
            <a:r>
              <a:rPr sz="4350" spc="-385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a</a:t>
            </a:r>
            <a:r>
              <a:rPr sz="4350" spc="-390" dirty="0">
                <a:latin typeface="Trebuchet MS"/>
                <a:cs typeface="Trebuchet MS"/>
              </a:rPr>
              <a:t> </a:t>
            </a:r>
            <a:r>
              <a:rPr sz="4350" spc="-105" dirty="0">
                <a:latin typeface="Trebuchet MS"/>
                <a:cs typeface="Trebuchet MS"/>
              </a:rPr>
              <a:t>user-</a:t>
            </a:r>
            <a:r>
              <a:rPr sz="4350" spc="-100" dirty="0">
                <a:latin typeface="Trebuchet MS"/>
                <a:cs typeface="Trebuchet MS"/>
              </a:rPr>
              <a:t>friendly</a:t>
            </a:r>
            <a:r>
              <a:rPr sz="4350" spc="-385" dirty="0">
                <a:latin typeface="Trebuchet MS"/>
                <a:cs typeface="Trebuchet MS"/>
              </a:rPr>
              <a:t> </a:t>
            </a:r>
            <a:r>
              <a:rPr sz="4350" spc="-20" dirty="0">
                <a:latin typeface="Trebuchet MS"/>
                <a:cs typeface="Trebuchet MS"/>
              </a:rPr>
              <a:t>website </a:t>
            </a:r>
            <a:r>
              <a:rPr sz="4350" spc="-150" dirty="0">
                <a:latin typeface="Trebuchet MS"/>
                <a:cs typeface="Trebuchet MS"/>
              </a:rPr>
              <a:t>that</a:t>
            </a:r>
            <a:r>
              <a:rPr sz="4350" spc="-360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helps</a:t>
            </a:r>
            <a:r>
              <a:rPr sz="4350" spc="-360" dirty="0">
                <a:latin typeface="Trebuchet MS"/>
                <a:cs typeface="Trebuchet MS"/>
              </a:rPr>
              <a:t> </a:t>
            </a:r>
            <a:r>
              <a:rPr sz="4350" spc="-10" dirty="0">
                <a:latin typeface="Trebuchet MS"/>
                <a:cs typeface="Trebuchet MS"/>
              </a:rPr>
              <a:t>users:</a:t>
            </a:r>
            <a:endParaRPr sz="4350">
              <a:latin typeface="Trebuchet MS"/>
              <a:cs typeface="Trebuchet MS"/>
            </a:endParaRPr>
          </a:p>
          <a:p>
            <a:pPr marL="12700" marR="5080" indent="372745">
              <a:lnSpc>
                <a:spcPts val="5180"/>
              </a:lnSpc>
              <a:spcBef>
                <a:spcPts val="10"/>
              </a:spcBef>
              <a:buChar char="•"/>
              <a:tabLst>
                <a:tab pos="385445" algn="l"/>
              </a:tabLst>
            </a:pPr>
            <a:r>
              <a:rPr sz="4350" spc="-30" dirty="0">
                <a:latin typeface="Trebuchet MS"/>
                <a:cs typeface="Trebuchet MS"/>
              </a:rPr>
              <a:t>Log</a:t>
            </a:r>
            <a:r>
              <a:rPr sz="4350" spc="-385" dirty="0">
                <a:latin typeface="Trebuchet MS"/>
                <a:cs typeface="Trebuchet MS"/>
              </a:rPr>
              <a:t> </a:t>
            </a:r>
            <a:r>
              <a:rPr sz="4350" spc="-100" dirty="0">
                <a:latin typeface="Trebuchet MS"/>
                <a:cs typeface="Trebuchet MS"/>
              </a:rPr>
              <a:t>daily</a:t>
            </a:r>
            <a:r>
              <a:rPr sz="4350" spc="-385" dirty="0">
                <a:latin typeface="Trebuchet MS"/>
                <a:cs typeface="Trebuchet MS"/>
              </a:rPr>
              <a:t> </a:t>
            </a:r>
            <a:r>
              <a:rPr sz="4350" spc="-110" dirty="0">
                <a:latin typeface="Trebuchet MS"/>
                <a:cs typeface="Trebuchet MS"/>
              </a:rPr>
              <a:t>food,</a:t>
            </a:r>
            <a:r>
              <a:rPr sz="4350" spc="-385" dirty="0">
                <a:latin typeface="Trebuchet MS"/>
                <a:cs typeface="Trebuchet MS"/>
              </a:rPr>
              <a:t> </a:t>
            </a:r>
            <a:r>
              <a:rPr sz="4350" spc="-180" dirty="0">
                <a:latin typeface="Trebuchet MS"/>
                <a:cs typeface="Trebuchet MS"/>
              </a:rPr>
              <a:t>water,</a:t>
            </a:r>
            <a:r>
              <a:rPr sz="4350" spc="-385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and</a:t>
            </a:r>
            <a:r>
              <a:rPr sz="4350" spc="-380" dirty="0">
                <a:latin typeface="Trebuchet MS"/>
                <a:cs typeface="Trebuchet MS"/>
              </a:rPr>
              <a:t> </a:t>
            </a:r>
            <a:r>
              <a:rPr sz="4350" spc="-10" dirty="0">
                <a:latin typeface="Trebuchet MS"/>
                <a:cs typeface="Trebuchet MS"/>
              </a:rPr>
              <a:t>sleep </a:t>
            </a:r>
            <a:r>
              <a:rPr sz="4350" spc="-20" dirty="0">
                <a:latin typeface="Trebuchet MS"/>
                <a:cs typeface="Trebuchet MS"/>
              </a:rPr>
              <a:t>data</a:t>
            </a:r>
            <a:endParaRPr sz="4350">
              <a:latin typeface="Trebuchet MS"/>
              <a:cs typeface="Trebuchet MS"/>
            </a:endParaRPr>
          </a:p>
          <a:p>
            <a:pPr marL="12700" marR="1073785" indent="372745">
              <a:lnSpc>
                <a:spcPts val="5180"/>
              </a:lnSpc>
              <a:spcBef>
                <a:spcPts val="5"/>
              </a:spcBef>
              <a:buChar char="•"/>
              <a:tabLst>
                <a:tab pos="385445" algn="l"/>
              </a:tabLst>
            </a:pPr>
            <a:r>
              <a:rPr sz="4350" spc="-50" dirty="0">
                <a:latin typeface="Trebuchet MS"/>
                <a:cs typeface="Trebuchet MS"/>
              </a:rPr>
              <a:t>Monitor</a:t>
            </a:r>
            <a:r>
              <a:rPr sz="4350" spc="-385" dirty="0">
                <a:latin typeface="Trebuchet MS"/>
                <a:cs typeface="Trebuchet MS"/>
              </a:rPr>
              <a:t> </a:t>
            </a:r>
            <a:r>
              <a:rPr sz="4350" spc="-175" dirty="0">
                <a:latin typeface="Trebuchet MS"/>
                <a:cs typeface="Trebuchet MS"/>
              </a:rPr>
              <a:t>their</a:t>
            </a:r>
            <a:r>
              <a:rPr sz="4350" spc="-385" dirty="0">
                <a:latin typeface="Trebuchet MS"/>
                <a:cs typeface="Trebuchet MS"/>
              </a:rPr>
              <a:t> </a:t>
            </a:r>
            <a:r>
              <a:rPr sz="4350" spc="-120" dirty="0">
                <a:latin typeface="Trebuchet MS"/>
                <a:cs typeface="Trebuchet MS"/>
              </a:rPr>
              <a:t>weekly</a:t>
            </a:r>
            <a:r>
              <a:rPr sz="4350" spc="-385" dirty="0">
                <a:latin typeface="Trebuchet MS"/>
                <a:cs typeface="Trebuchet MS"/>
              </a:rPr>
              <a:t> </a:t>
            </a:r>
            <a:r>
              <a:rPr sz="4350" spc="-55" dirty="0">
                <a:latin typeface="Trebuchet MS"/>
                <a:cs typeface="Trebuchet MS"/>
              </a:rPr>
              <a:t>health </a:t>
            </a:r>
            <a:r>
              <a:rPr sz="4350" spc="-10" dirty="0">
                <a:latin typeface="Trebuchet MS"/>
                <a:cs typeface="Trebuchet MS"/>
              </a:rPr>
              <a:t>progress</a:t>
            </a:r>
            <a:endParaRPr sz="4350">
              <a:latin typeface="Trebuchet MS"/>
              <a:cs typeface="Trebuchet MS"/>
            </a:endParaRPr>
          </a:p>
          <a:p>
            <a:pPr marL="12700" marR="1264285" indent="372745">
              <a:lnSpc>
                <a:spcPts val="5180"/>
              </a:lnSpc>
              <a:spcBef>
                <a:spcPts val="10"/>
              </a:spcBef>
              <a:buChar char="•"/>
              <a:tabLst>
                <a:tab pos="385445" algn="l"/>
              </a:tabLst>
            </a:pPr>
            <a:r>
              <a:rPr sz="4350" dirty="0">
                <a:latin typeface="Trebuchet MS"/>
                <a:cs typeface="Trebuchet MS"/>
              </a:rPr>
              <a:t>Gain</a:t>
            </a:r>
            <a:r>
              <a:rPr sz="4350" spc="-415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insights</a:t>
            </a:r>
            <a:r>
              <a:rPr sz="4350" spc="-409" dirty="0">
                <a:latin typeface="Trebuchet MS"/>
                <a:cs typeface="Trebuchet MS"/>
              </a:rPr>
              <a:t> </a:t>
            </a:r>
            <a:r>
              <a:rPr sz="4350" spc="-70" dirty="0">
                <a:latin typeface="Trebuchet MS"/>
                <a:cs typeface="Trebuchet MS"/>
              </a:rPr>
              <a:t>through</a:t>
            </a:r>
            <a:r>
              <a:rPr sz="4350" spc="-415" dirty="0">
                <a:latin typeface="Trebuchet MS"/>
                <a:cs typeface="Trebuchet MS"/>
              </a:rPr>
              <a:t> </a:t>
            </a:r>
            <a:r>
              <a:rPr sz="4350" spc="-60" dirty="0">
                <a:latin typeface="Trebuchet MS"/>
                <a:cs typeface="Trebuchet MS"/>
              </a:rPr>
              <a:t>data </a:t>
            </a:r>
            <a:r>
              <a:rPr sz="4350" spc="-10" dirty="0">
                <a:latin typeface="Trebuchet MS"/>
                <a:cs typeface="Trebuchet MS"/>
              </a:rPr>
              <a:t>visualization</a:t>
            </a:r>
            <a:endParaRPr sz="4350">
              <a:latin typeface="Trebuchet MS"/>
              <a:cs typeface="Trebuchet MS"/>
            </a:endParaRPr>
          </a:p>
          <a:p>
            <a:pPr marL="385445" indent="-372745">
              <a:lnSpc>
                <a:spcPts val="5020"/>
              </a:lnSpc>
              <a:buChar char="•"/>
              <a:tabLst>
                <a:tab pos="385445" algn="l"/>
              </a:tabLst>
            </a:pPr>
            <a:r>
              <a:rPr sz="4350" spc="-110" dirty="0">
                <a:latin typeface="Trebuchet MS"/>
                <a:cs typeface="Trebuchet MS"/>
              </a:rPr>
              <a:t>Reflect</a:t>
            </a:r>
            <a:r>
              <a:rPr sz="4350" spc="-350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on</a:t>
            </a:r>
            <a:r>
              <a:rPr sz="4350" spc="-345" dirty="0">
                <a:latin typeface="Trebuchet MS"/>
                <a:cs typeface="Trebuchet MS"/>
              </a:rPr>
              <a:t> </a:t>
            </a:r>
            <a:r>
              <a:rPr sz="4350" spc="-75" dirty="0">
                <a:latin typeface="Trebuchet MS"/>
                <a:cs typeface="Trebuchet MS"/>
              </a:rPr>
              <a:t>mental</a:t>
            </a:r>
            <a:r>
              <a:rPr sz="4350" spc="-345" dirty="0">
                <a:latin typeface="Trebuchet MS"/>
                <a:cs typeface="Trebuchet MS"/>
              </a:rPr>
              <a:t> </a:t>
            </a:r>
            <a:r>
              <a:rPr sz="4350" spc="-105" dirty="0">
                <a:latin typeface="Trebuchet MS"/>
                <a:cs typeface="Trebuchet MS"/>
              </a:rPr>
              <a:t>well-</a:t>
            </a:r>
            <a:r>
              <a:rPr sz="4350" spc="-10" dirty="0">
                <a:latin typeface="Trebuchet MS"/>
                <a:cs typeface="Trebuchet MS"/>
              </a:rPr>
              <a:t>being</a:t>
            </a:r>
            <a:endParaRPr sz="4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95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376" y="3052037"/>
            <a:ext cx="7858124" cy="5895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00"/>
              </a:spcBef>
            </a:pPr>
            <a:r>
              <a:rPr sz="4600" b="1" dirty="0">
                <a:latin typeface="Trebuchet MS"/>
                <a:cs typeface="Trebuchet MS"/>
              </a:rPr>
              <a:t>Smart</a:t>
            </a:r>
            <a:r>
              <a:rPr sz="4600" b="1" spc="-385" dirty="0">
                <a:latin typeface="Trebuchet MS"/>
                <a:cs typeface="Trebuchet MS"/>
              </a:rPr>
              <a:t> </a:t>
            </a:r>
            <a:r>
              <a:rPr sz="4600" b="1" spc="-35" dirty="0">
                <a:latin typeface="Trebuchet MS"/>
                <a:cs typeface="Trebuchet MS"/>
              </a:rPr>
              <a:t>Health</a:t>
            </a:r>
            <a:r>
              <a:rPr sz="4600" b="1" spc="-380" dirty="0">
                <a:latin typeface="Trebuchet MS"/>
                <a:cs typeface="Trebuchet MS"/>
              </a:rPr>
              <a:t> </a:t>
            </a:r>
            <a:r>
              <a:rPr sz="4600" b="1" spc="-10" dirty="0">
                <a:latin typeface="Trebuchet MS"/>
                <a:cs typeface="Trebuchet MS"/>
              </a:rPr>
              <a:t>Tools</a:t>
            </a:r>
            <a:endParaRPr sz="4600">
              <a:latin typeface="Trebuchet MS"/>
              <a:cs typeface="Trebuchet MS"/>
            </a:endParaRPr>
          </a:p>
          <a:p>
            <a:pPr marL="384810">
              <a:lnSpc>
                <a:spcPct val="100000"/>
              </a:lnSpc>
              <a:spcBef>
                <a:spcPts val="185"/>
              </a:spcBef>
            </a:pPr>
            <a:endParaRPr sz="4600">
              <a:latin typeface="Trebuchet MS"/>
              <a:cs typeface="Trebuchet MS"/>
            </a:endParaRPr>
          </a:p>
          <a:p>
            <a:pPr marL="397510">
              <a:lnSpc>
                <a:spcPts val="5030"/>
              </a:lnSpc>
            </a:pPr>
            <a:r>
              <a:rPr sz="4200" spc="-30" dirty="0"/>
              <a:t>•User</a:t>
            </a:r>
            <a:r>
              <a:rPr sz="4200" spc="-375" dirty="0"/>
              <a:t> </a:t>
            </a:r>
            <a:r>
              <a:rPr sz="4200" spc="-10" dirty="0"/>
              <a:t>authentication</a:t>
            </a:r>
            <a:endParaRPr sz="4200"/>
          </a:p>
          <a:p>
            <a:pPr marL="397510">
              <a:lnSpc>
                <a:spcPts val="5025"/>
              </a:lnSpc>
            </a:pPr>
            <a:r>
              <a:rPr sz="4200" spc="-95" dirty="0"/>
              <a:t>•Food,</a:t>
            </a:r>
            <a:r>
              <a:rPr sz="4200" spc="-395" dirty="0"/>
              <a:t> </a:t>
            </a:r>
            <a:r>
              <a:rPr sz="4200" spc="-135" dirty="0"/>
              <a:t>Water,</a:t>
            </a:r>
            <a:r>
              <a:rPr sz="4200" spc="-390" dirty="0"/>
              <a:t> </a:t>
            </a:r>
            <a:r>
              <a:rPr sz="4200" dirty="0"/>
              <a:t>and</a:t>
            </a:r>
            <a:r>
              <a:rPr sz="4200" spc="-390" dirty="0"/>
              <a:t> </a:t>
            </a:r>
            <a:r>
              <a:rPr sz="4200" dirty="0"/>
              <a:t>Sleep</a:t>
            </a:r>
            <a:r>
              <a:rPr sz="4200" spc="-395" dirty="0"/>
              <a:t> </a:t>
            </a:r>
            <a:r>
              <a:rPr sz="4200" spc="-10" dirty="0"/>
              <a:t>Logging</a:t>
            </a:r>
            <a:endParaRPr sz="4200"/>
          </a:p>
          <a:p>
            <a:pPr marL="397510">
              <a:lnSpc>
                <a:spcPts val="5025"/>
              </a:lnSpc>
            </a:pPr>
            <a:r>
              <a:rPr sz="4200" spc="-100" dirty="0"/>
              <a:t>•Weekly</a:t>
            </a:r>
            <a:r>
              <a:rPr sz="4200" spc="-380" dirty="0"/>
              <a:t> </a:t>
            </a:r>
            <a:r>
              <a:rPr sz="4200" spc="-70" dirty="0"/>
              <a:t>Health</a:t>
            </a:r>
            <a:r>
              <a:rPr sz="4200" spc="-375" dirty="0"/>
              <a:t> </a:t>
            </a:r>
            <a:r>
              <a:rPr sz="4200" dirty="0"/>
              <a:t>Insights</a:t>
            </a:r>
            <a:r>
              <a:rPr sz="4200" spc="-375" dirty="0"/>
              <a:t> </a:t>
            </a:r>
            <a:r>
              <a:rPr sz="4200" spc="-10" dirty="0"/>
              <a:t>Dashboard</a:t>
            </a:r>
            <a:endParaRPr sz="4200"/>
          </a:p>
          <a:p>
            <a:pPr marL="397510">
              <a:lnSpc>
                <a:spcPts val="5025"/>
              </a:lnSpc>
            </a:pPr>
            <a:r>
              <a:rPr sz="4200" spc="-50" dirty="0"/>
              <a:t>•Doctor</a:t>
            </a:r>
            <a:r>
              <a:rPr sz="4200" spc="-360" dirty="0"/>
              <a:t> </a:t>
            </a:r>
            <a:r>
              <a:rPr sz="4200" spc="-70" dirty="0"/>
              <a:t>chatbot</a:t>
            </a:r>
            <a:r>
              <a:rPr sz="4200" spc="-360" dirty="0"/>
              <a:t> </a:t>
            </a:r>
            <a:r>
              <a:rPr sz="4200" spc="-25" dirty="0"/>
              <a:t>AI</a:t>
            </a:r>
            <a:endParaRPr sz="4200"/>
          </a:p>
          <a:p>
            <a:pPr marL="397510">
              <a:lnSpc>
                <a:spcPts val="5025"/>
              </a:lnSpc>
            </a:pPr>
            <a:r>
              <a:rPr sz="4200" dirty="0"/>
              <a:t>•Responsive</a:t>
            </a:r>
            <a:r>
              <a:rPr sz="4200" spc="-390" dirty="0"/>
              <a:t> </a:t>
            </a:r>
            <a:r>
              <a:rPr sz="4200" spc="175" dirty="0"/>
              <a:t>C</a:t>
            </a:r>
            <a:r>
              <a:rPr sz="4200" spc="-390" dirty="0"/>
              <a:t> </a:t>
            </a:r>
            <a:r>
              <a:rPr sz="4200" spc="-30" dirty="0"/>
              <a:t>Minimal</a:t>
            </a:r>
            <a:r>
              <a:rPr sz="4200" spc="-390" dirty="0"/>
              <a:t> </a:t>
            </a:r>
            <a:r>
              <a:rPr sz="4200" dirty="0"/>
              <a:t>UI</a:t>
            </a:r>
            <a:r>
              <a:rPr sz="4200" spc="-390" dirty="0"/>
              <a:t> </a:t>
            </a:r>
            <a:r>
              <a:rPr sz="4200" spc="-10" dirty="0"/>
              <a:t>Design</a:t>
            </a:r>
            <a:endParaRPr sz="4200"/>
          </a:p>
          <a:p>
            <a:pPr marL="397510">
              <a:lnSpc>
                <a:spcPts val="5025"/>
              </a:lnSpc>
            </a:pPr>
            <a:r>
              <a:rPr sz="4200" spc="-125" dirty="0"/>
              <a:t>•AI</a:t>
            </a:r>
            <a:r>
              <a:rPr sz="4200" spc="-385" dirty="0"/>
              <a:t> </a:t>
            </a:r>
            <a:r>
              <a:rPr sz="4200" spc="-105" dirty="0"/>
              <a:t>habit</a:t>
            </a:r>
            <a:r>
              <a:rPr sz="4200" spc="-385" dirty="0"/>
              <a:t> </a:t>
            </a:r>
            <a:r>
              <a:rPr sz="4200" spc="-10" dirty="0"/>
              <a:t>design</a:t>
            </a:r>
            <a:endParaRPr sz="4200"/>
          </a:p>
          <a:p>
            <a:pPr marL="397510">
              <a:lnSpc>
                <a:spcPts val="5035"/>
              </a:lnSpc>
            </a:pPr>
            <a:r>
              <a:rPr sz="4200" spc="-45" dirty="0"/>
              <a:t>•Visual</a:t>
            </a:r>
            <a:r>
              <a:rPr sz="4200" spc="-370" dirty="0"/>
              <a:t> </a:t>
            </a:r>
            <a:r>
              <a:rPr sz="4200" spc="-10" dirty="0"/>
              <a:t>analytics</a:t>
            </a:r>
            <a:endParaRPr sz="42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762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100"/>
              </a:spcBef>
              <a:tabLst>
                <a:tab pos="5796915" algn="l"/>
                <a:tab pos="14413865" algn="l"/>
              </a:tabLst>
            </a:pPr>
            <a:r>
              <a:rPr b="0" u="heavy" dirty="0">
                <a:uFill>
                  <a:solidFill>
                    <a:srgbClr val="E87032"/>
                  </a:solidFill>
                </a:uFill>
                <a:latin typeface="Times New Roman"/>
                <a:cs typeface="Times New Roman"/>
              </a:rPr>
              <a:t>	</a:t>
            </a:r>
            <a:r>
              <a:rPr u="heavy" dirty="0">
                <a:uFill>
                  <a:solidFill>
                    <a:srgbClr val="E87032"/>
                  </a:solidFill>
                </a:uFill>
                <a:latin typeface="Trebuchet MS"/>
                <a:cs typeface="Trebuchet MS"/>
              </a:rPr>
              <a:t>KEY</a:t>
            </a:r>
            <a:r>
              <a:rPr u="heavy" spc="-484" dirty="0">
                <a:uFill>
                  <a:solidFill>
                    <a:srgbClr val="E87032"/>
                  </a:solidFill>
                </a:uFill>
                <a:latin typeface="Trebuchet MS"/>
                <a:cs typeface="Trebuchet MS"/>
              </a:rPr>
              <a:t> </a:t>
            </a:r>
            <a:r>
              <a:rPr u="heavy" spc="-10" dirty="0">
                <a:uFill>
                  <a:solidFill>
                    <a:srgbClr val="E87032"/>
                  </a:solidFill>
                </a:uFill>
                <a:latin typeface="Trebuchet MS"/>
                <a:cs typeface="Trebuchet MS"/>
              </a:rPr>
              <a:t>FEATURES</a:t>
            </a:r>
            <a:r>
              <a:rPr u="heavy" dirty="0">
                <a:uFill>
                  <a:solidFill>
                    <a:srgbClr val="E87032"/>
                  </a:solidFill>
                </a:uFill>
                <a:latin typeface="Trebuchet MS"/>
                <a:cs typeface="Trebuchet MS"/>
              </a:rPr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2392" y="1278834"/>
            <a:ext cx="13968094" cy="38100"/>
          </a:xfrm>
          <a:custGeom>
            <a:avLst/>
            <a:gdLst/>
            <a:ahLst/>
            <a:cxnLst/>
            <a:rect l="l" t="t" r="r" b="b"/>
            <a:pathLst>
              <a:path w="13968094" h="38100">
                <a:moveTo>
                  <a:pt x="0" y="0"/>
                </a:moveTo>
                <a:lnTo>
                  <a:pt x="13967789" y="38048"/>
                </a:lnTo>
              </a:path>
            </a:pathLst>
          </a:custGeom>
          <a:ln w="19050">
            <a:solidFill>
              <a:srgbClr val="E87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756" y="3465644"/>
            <a:ext cx="7458074" cy="5600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53561" y="2097864"/>
            <a:ext cx="8202295" cy="7846059"/>
          </a:xfrm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4800" b="1" spc="-105" dirty="0">
                <a:latin typeface="Trebuchet MS"/>
                <a:cs typeface="Trebuchet MS"/>
              </a:rPr>
              <a:t>User-</a:t>
            </a:r>
            <a:r>
              <a:rPr sz="4800" b="1" spc="-100" dirty="0">
                <a:latin typeface="Trebuchet MS"/>
                <a:cs typeface="Trebuchet MS"/>
              </a:rPr>
              <a:t>Friendly</a:t>
            </a:r>
            <a:r>
              <a:rPr sz="4800" b="1" spc="-420" dirty="0">
                <a:latin typeface="Trebuchet MS"/>
                <a:cs typeface="Trebuchet MS"/>
              </a:rPr>
              <a:t> </a:t>
            </a:r>
            <a:r>
              <a:rPr sz="4800" b="1" spc="-114" dirty="0">
                <a:latin typeface="Trebuchet MS"/>
                <a:cs typeface="Trebuchet MS"/>
              </a:rPr>
              <a:t>by</a:t>
            </a:r>
            <a:r>
              <a:rPr sz="4800" b="1" spc="-415" dirty="0">
                <a:latin typeface="Trebuchet MS"/>
                <a:cs typeface="Trebuchet MS"/>
              </a:rPr>
              <a:t> </a:t>
            </a:r>
            <a:r>
              <a:rPr sz="4800" b="1" spc="60" dirty="0">
                <a:latin typeface="Trebuchet MS"/>
                <a:cs typeface="Trebuchet MS"/>
              </a:rPr>
              <a:t>Design</a:t>
            </a:r>
            <a:endParaRPr sz="4800">
              <a:latin typeface="Trebuchet MS"/>
              <a:cs typeface="Trebuchet MS"/>
            </a:endParaRPr>
          </a:p>
          <a:p>
            <a:pPr marL="422275" indent="-409575">
              <a:lnSpc>
                <a:spcPts val="5730"/>
              </a:lnSpc>
              <a:spcBef>
                <a:spcPts val="2230"/>
              </a:spcBef>
              <a:buChar char="•"/>
              <a:tabLst>
                <a:tab pos="422275" algn="l"/>
              </a:tabLst>
            </a:pPr>
            <a:r>
              <a:rPr sz="4800" dirty="0">
                <a:latin typeface="Trebuchet MS"/>
                <a:cs typeface="Trebuchet MS"/>
              </a:rPr>
              <a:t>Simple</a:t>
            </a:r>
            <a:r>
              <a:rPr sz="4800" spc="-450" dirty="0">
                <a:latin typeface="Trebuchet MS"/>
                <a:cs typeface="Trebuchet MS"/>
              </a:rPr>
              <a:t> </a:t>
            </a:r>
            <a:r>
              <a:rPr sz="4800" dirty="0">
                <a:latin typeface="Trebuchet MS"/>
                <a:cs typeface="Trebuchet MS"/>
              </a:rPr>
              <a:t>and</a:t>
            </a:r>
            <a:r>
              <a:rPr sz="4800" spc="-450" dirty="0">
                <a:latin typeface="Trebuchet MS"/>
                <a:cs typeface="Trebuchet MS"/>
              </a:rPr>
              <a:t> </a:t>
            </a:r>
            <a:r>
              <a:rPr sz="4800" spc="-190" dirty="0">
                <a:latin typeface="Trebuchet MS"/>
                <a:cs typeface="Trebuchet MS"/>
              </a:rPr>
              <a:t>intuitive</a:t>
            </a:r>
            <a:r>
              <a:rPr sz="4800" spc="-450" dirty="0">
                <a:latin typeface="Trebuchet MS"/>
                <a:cs typeface="Trebuchet MS"/>
              </a:rPr>
              <a:t> </a:t>
            </a:r>
            <a:r>
              <a:rPr sz="4800" spc="-10" dirty="0">
                <a:latin typeface="Trebuchet MS"/>
                <a:cs typeface="Trebuchet MS"/>
              </a:rPr>
              <a:t>layout</a:t>
            </a:r>
            <a:endParaRPr sz="4800">
              <a:latin typeface="Trebuchet MS"/>
              <a:cs typeface="Trebuchet MS"/>
            </a:endParaRPr>
          </a:p>
          <a:p>
            <a:pPr marL="12700" marR="5080" indent="409575">
              <a:lnSpc>
                <a:spcPts val="5700"/>
              </a:lnSpc>
              <a:spcBef>
                <a:spcPts val="209"/>
              </a:spcBef>
              <a:buChar char="•"/>
              <a:tabLst>
                <a:tab pos="422275" algn="l"/>
              </a:tabLst>
            </a:pPr>
            <a:r>
              <a:rPr sz="4800" spc="-80" dirty="0">
                <a:latin typeface="Trebuchet MS"/>
                <a:cs typeface="Trebuchet MS"/>
              </a:rPr>
              <a:t>Figma-</a:t>
            </a:r>
            <a:r>
              <a:rPr sz="4800" spc="-70" dirty="0">
                <a:latin typeface="Trebuchet MS"/>
                <a:cs typeface="Trebuchet MS"/>
              </a:rPr>
              <a:t>style</a:t>
            </a:r>
            <a:r>
              <a:rPr sz="4800" spc="-415" dirty="0">
                <a:latin typeface="Trebuchet MS"/>
                <a:cs typeface="Trebuchet MS"/>
              </a:rPr>
              <a:t> </a:t>
            </a:r>
            <a:r>
              <a:rPr sz="4800" spc="-50" dirty="0">
                <a:latin typeface="Trebuchet MS"/>
                <a:cs typeface="Trebuchet MS"/>
              </a:rPr>
              <a:t>color</a:t>
            </a:r>
            <a:r>
              <a:rPr sz="4800" spc="-415" dirty="0">
                <a:latin typeface="Trebuchet MS"/>
                <a:cs typeface="Trebuchet MS"/>
              </a:rPr>
              <a:t> </a:t>
            </a:r>
            <a:r>
              <a:rPr sz="4800" spc="-165" dirty="0">
                <a:latin typeface="Trebuchet MS"/>
                <a:cs typeface="Trebuchet MS"/>
              </a:rPr>
              <a:t>palette</a:t>
            </a:r>
            <a:r>
              <a:rPr sz="4800" spc="-415" dirty="0">
                <a:latin typeface="Trebuchet MS"/>
                <a:cs typeface="Trebuchet MS"/>
              </a:rPr>
              <a:t> </a:t>
            </a:r>
            <a:r>
              <a:rPr sz="4800" spc="-125" dirty="0">
                <a:latin typeface="Trebuchet MS"/>
                <a:cs typeface="Trebuchet MS"/>
              </a:rPr>
              <a:t>with </a:t>
            </a:r>
            <a:r>
              <a:rPr sz="4800" spc="-35" dirty="0">
                <a:latin typeface="Trebuchet MS"/>
                <a:cs typeface="Trebuchet MS"/>
              </a:rPr>
              <a:t>modern</a:t>
            </a:r>
            <a:r>
              <a:rPr sz="4800" spc="-430" dirty="0">
                <a:latin typeface="Trebuchet MS"/>
                <a:cs typeface="Trebuchet MS"/>
              </a:rPr>
              <a:t> </a:t>
            </a:r>
            <a:r>
              <a:rPr sz="4800" spc="-10" dirty="0">
                <a:latin typeface="Trebuchet MS"/>
                <a:cs typeface="Trebuchet MS"/>
              </a:rPr>
              <a:t>gradients</a:t>
            </a:r>
            <a:endParaRPr sz="4800">
              <a:latin typeface="Trebuchet MS"/>
              <a:cs typeface="Trebuchet MS"/>
            </a:endParaRPr>
          </a:p>
          <a:p>
            <a:pPr marL="12700" marR="1100455" indent="409575">
              <a:lnSpc>
                <a:spcPts val="5700"/>
              </a:lnSpc>
              <a:buChar char="•"/>
              <a:tabLst>
                <a:tab pos="422275" algn="l"/>
              </a:tabLst>
            </a:pPr>
            <a:r>
              <a:rPr sz="4800" dirty="0">
                <a:latin typeface="Trebuchet MS"/>
                <a:cs typeface="Trebuchet MS"/>
              </a:rPr>
              <a:t>Icon-based</a:t>
            </a:r>
            <a:r>
              <a:rPr sz="4800" spc="-320" dirty="0">
                <a:latin typeface="Trebuchet MS"/>
                <a:cs typeface="Trebuchet MS"/>
              </a:rPr>
              <a:t> </a:t>
            </a:r>
            <a:r>
              <a:rPr sz="4800" spc="-120" dirty="0">
                <a:latin typeface="Trebuchet MS"/>
                <a:cs typeface="Trebuchet MS"/>
              </a:rPr>
              <a:t>navigation</a:t>
            </a:r>
            <a:r>
              <a:rPr sz="4800" spc="-315" dirty="0">
                <a:latin typeface="Trebuchet MS"/>
                <a:cs typeface="Trebuchet MS"/>
              </a:rPr>
              <a:t> </a:t>
            </a:r>
            <a:r>
              <a:rPr sz="4800" spc="-65" dirty="0">
                <a:latin typeface="Trebuchet MS"/>
                <a:cs typeface="Trebuchet MS"/>
              </a:rPr>
              <a:t>for </a:t>
            </a:r>
            <a:r>
              <a:rPr sz="4800" spc="-30" dirty="0">
                <a:latin typeface="Trebuchet MS"/>
                <a:cs typeface="Trebuchet MS"/>
              </a:rPr>
              <a:t>quick</a:t>
            </a:r>
            <a:r>
              <a:rPr sz="4800" spc="-440" dirty="0">
                <a:latin typeface="Trebuchet MS"/>
                <a:cs typeface="Trebuchet MS"/>
              </a:rPr>
              <a:t> </a:t>
            </a:r>
            <a:r>
              <a:rPr sz="4800" spc="-10" dirty="0">
                <a:latin typeface="Trebuchet MS"/>
                <a:cs typeface="Trebuchet MS"/>
              </a:rPr>
              <a:t>logging</a:t>
            </a:r>
            <a:endParaRPr sz="4800">
              <a:latin typeface="Trebuchet MS"/>
              <a:cs typeface="Trebuchet MS"/>
            </a:endParaRPr>
          </a:p>
          <a:p>
            <a:pPr marL="12700" marR="1149985" indent="409575">
              <a:lnSpc>
                <a:spcPts val="5700"/>
              </a:lnSpc>
              <a:buChar char="•"/>
              <a:tabLst>
                <a:tab pos="422275" algn="l"/>
              </a:tabLst>
            </a:pPr>
            <a:r>
              <a:rPr sz="4800" dirty="0">
                <a:latin typeface="Trebuchet MS"/>
                <a:cs typeface="Trebuchet MS"/>
              </a:rPr>
              <a:t>Dashboard</a:t>
            </a:r>
            <a:r>
              <a:rPr sz="4800" spc="-245" dirty="0">
                <a:latin typeface="Trebuchet MS"/>
                <a:cs typeface="Trebuchet MS"/>
              </a:rPr>
              <a:t> </a:t>
            </a:r>
            <a:r>
              <a:rPr sz="4800" spc="-195" dirty="0">
                <a:latin typeface="Trebuchet MS"/>
                <a:cs typeface="Trebuchet MS"/>
              </a:rPr>
              <a:t>with</a:t>
            </a:r>
            <a:r>
              <a:rPr sz="4800" spc="-245" dirty="0">
                <a:latin typeface="Trebuchet MS"/>
                <a:cs typeface="Trebuchet MS"/>
              </a:rPr>
              <a:t> </a:t>
            </a:r>
            <a:r>
              <a:rPr sz="4800" dirty="0">
                <a:latin typeface="Trebuchet MS"/>
                <a:cs typeface="Trebuchet MS"/>
              </a:rPr>
              <a:t>cards</a:t>
            </a:r>
            <a:r>
              <a:rPr sz="4800" spc="-240" dirty="0">
                <a:latin typeface="Trebuchet MS"/>
                <a:cs typeface="Trebuchet MS"/>
              </a:rPr>
              <a:t> </a:t>
            </a:r>
            <a:r>
              <a:rPr sz="4800" spc="-55" dirty="0">
                <a:latin typeface="Trebuchet MS"/>
                <a:cs typeface="Trebuchet MS"/>
              </a:rPr>
              <a:t>for </a:t>
            </a:r>
            <a:r>
              <a:rPr sz="4800" dirty="0">
                <a:latin typeface="Trebuchet MS"/>
                <a:cs typeface="Trebuchet MS"/>
              </a:rPr>
              <a:t>each</a:t>
            </a:r>
            <a:r>
              <a:rPr sz="4800" spc="-400" dirty="0">
                <a:latin typeface="Trebuchet MS"/>
                <a:cs typeface="Trebuchet MS"/>
              </a:rPr>
              <a:t> </a:t>
            </a:r>
            <a:r>
              <a:rPr sz="4800" spc="-100" dirty="0">
                <a:latin typeface="Trebuchet MS"/>
                <a:cs typeface="Trebuchet MS"/>
              </a:rPr>
              <a:t>health</a:t>
            </a:r>
            <a:r>
              <a:rPr sz="4800" spc="-400" dirty="0">
                <a:latin typeface="Trebuchet MS"/>
                <a:cs typeface="Trebuchet MS"/>
              </a:rPr>
              <a:t> </a:t>
            </a:r>
            <a:r>
              <a:rPr sz="4800" spc="-10" dirty="0">
                <a:latin typeface="Trebuchet MS"/>
                <a:cs typeface="Trebuchet MS"/>
              </a:rPr>
              <a:t>metric</a:t>
            </a:r>
            <a:endParaRPr sz="4800">
              <a:latin typeface="Trebuchet MS"/>
              <a:cs typeface="Trebuchet MS"/>
            </a:endParaRPr>
          </a:p>
          <a:p>
            <a:pPr marL="12700" marR="814069" indent="409575">
              <a:lnSpc>
                <a:spcPts val="5700"/>
              </a:lnSpc>
              <a:buChar char="•"/>
              <a:tabLst>
                <a:tab pos="422275" algn="l"/>
              </a:tabLst>
            </a:pPr>
            <a:r>
              <a:rPr sz="4800" spc="-120" dirty="0">
                <a:latin typeface="Trebuchet MS"/>
                <a:cs typeface="Trebuchet MS"/>
              </a:rPr>
              <a:t>Mobile-</a:t>
            </a:r>
            <a:r>
              <a:rPr sz="4800" spc="-110" dirty="0">
                <a:latin typeface="Trebuchet MS"/>
                <a:cs typeface="Trebuchet MS"/>
              </a:rPr>
              <a:t>friendly</a:t>
            </a:r>
            <a:r>
              <a:rPr sz="4800" spc="-385" dirty="0">
                <a:latin typeface="Trebuchet MS"/>
                <a:cs typeface="Trebuchet MS"/>
              </a:rPr>
              <a:t> </a:t>
            </a:r>
            <a:r>
              <a:rPr sz="4800" spc="-10" dirty="0">
                <a:latin typeface="Trebuchet MS"/>
                <a:cs typeface="Trebuchet MS"/>
              </a:rPr>
              <a:t>responsive design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44113" y="406090"/>
            <a:ext cx="4243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2300" algn="l"/>
              </a:tabLst>
            </a:pPr>
            <a:r>
              <a:rPr spc="-10" dirty="0"/>
              <a:t>UI/UX</a:t>
            </a:r>
            <a:r>
              <a:rPr dirty="0"/>
              <a:t>	</a:t>
            </a:r>
            <a:r>
              <a:rPr spc="-10" dirty="0"/>
              <a:t>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402" y="3966693"/>
            <a:ext cx="8048624" cy="4457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67879" y="2184646"/>
            <a:ext cx="7976234" cy="7345680"/>
          </a:xfrm>
          <a:prstGeom prst="rect">
            <a:avLst/>
          </a:prstGeom>
        </p:spPr>
        <p:txBody>
          <a:bodyPr vert="horz" wrap="square" lIns="0" tIns="407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4"/>
              </a:spcBef>
            </a:pPr>
            <a:r>
              <a:rPr sz="4800" b="1" dirty="0">
                <a:latin typeface="Trebuchet MS"/>
                <a:cs typeface="Trebuchet MS"/>
              </a:rPr>
              <a:t>Upcoming</a:t>
            </a:r>
            <a:r>
              <a:rPr sz="4800" b="1" spc="-254" dirty="0">
                <a:latin typeface="Trebuchet MS"/>
                <a:cs typeface="Trebuchet MS"/>
              </a:rPr>
              <a:t> </a:t>
            </a:r>
            <a:r>
              <a:rPr sz="4800" b="1" spc="-10" dirty="0">
                <a:latin typeface="Trebuchet MS"/>
                <a:cs typeface="Trebuchet MS"/>
              </a:rPr>
              <a:t>Innovations</a:t>
            </a:r>
            <a:endParaRPr sz="4800">
              <a:latin typeface="Trebuchet MS"/>
              <a:cs typeface="Trebuchet MS"/>
            </a:endParaRPr>
          </a:p>
          <a:p>
            <a:pPr marL="12700" marR="1018540">
              <a:lnSpc>
                <a:spcPts val="5700"/>
              </a:lnSpc>
              <a:spcBef>
                <a:spcPts val="3350"/>
              </a:spcBef>
            </a:pPr>
            <a:r>
              <a:rPr sz="4800" spc="-140" dirty="0">
                <a:latin typeface="Trebuchet MS"/>
                <a:cs typeface="Trebuchet MS"/>
              </a:rPr>
              <a:t>•Integration</a:t>
            </a:r>
            <a:r>
              <a:rPr sz="4800" spc="-415" dirty="0">
                <a:latin typeface="Trebuchet MS"/>
                <a:cs typeface="Trebuchet MS"/>
              </a:rPr>
              <a:t> </a:t>
            </a:r>
            <a:r>
              <a:rPr sz="4800" spc="-195" dirty="0">
                <a:latin typeface="Trebuchet MS"/>
                <a:cs typeface="Trebuchet MS"/>
              </a:rPr>
              <a:t>with</a:t>
            </a:r>
            <a:r>
              <a:rPr sz="4800" spc="-409" dirty="0">
                <a:latin typeface="Trebuchet MS"/>
                <a:cs typeface="Trebuchet MS"/>
              </a:rPr>
              <a:t> </a:t>
            </a:r>
            <a:r>
              <a:rPr sz="4800" spc="-80" dirty="0">
                <a:latin typeface="Trebuchet MS"/>
                <a:cs typeface="Trebuchet MS"/>
              </a:rPr>
              <a:t>wearable </a:t>
            </a:r>
            <a:r>
              <a:rPr sz="4800" spc="-10" dirty="0">
                <a:latin typeface="Trebuchet MS"/>
                <a:cs typeface="Trebuchet MS"/>
              </a:rPr>
              <a:t>devices</a:t>
            </a:r>
            <a:endParaRPr sz="4800">
              <a:latin typeface="Trebuchet MS"/>
              <a:cs typeface="Trebuchet MS"/>
            </a:endParaRPr>
          </a:p>
          <a:p>
            <a:pPr marL="12700" marR="5080">
              <a:lnSpc>
                <a:spcPts val="5700"/>
              </a:lnSpc>
            </a:pPr>
            <a:r>
              <a:rPr sz="4800" spc="-30" dirty="0">
                <a:latin typeface="Trebuchet MS"/>
                <a:cs typeface="Trebuchet MS"/>
              </a:rPr>
              <a:t>•AI-based</a:t>
            </a:r>
            <a:r>
              <a:rPr sz="4800" spc="-390" dirty="0">
                <a:latin typeface="Trebuchet MS"/>
                <a:cs typeface="Trebuchet MS"/>
              </a:rPr>
              <a:t> </a:t>
            </a:r>
            <a:r>
              <a:rPr sz="4800" spc="-55" dirty="0">
                <a:latin typeface="Trebuchet MS"/>
                <a:cs typeface="Trebuchet MS"/>
              </a:rPr>
              <a:t>personalized</a:t>
            </a:r>
            <a:r>
              <a:rPr sz="4800" spc="-385" dirty="0">
                <a:latin typeface="Trebuchet MS"/>
                <a:cs typeface="Trebuchet MS"/>
              </a:rPr>
              <a:t> </a:t>
            </a:r>
            <a:r>
              <a:rPr sz="4800" spc="-70" dirty="0">
                <a:latin typeface="Trebuchet MS"/>
                <a:cs typeface="Trebuchet MS"/>
              </a:rPr>
              <a:t>health </a:t>
            </a:r>
            <a:r>
              <a:rPr sz="4800" spc="-10" dirty="0">
                <a:latin typeface="Trebuchet MS"/>
                <a:cs typeface="Trebuchet MS"/>
              </a:rPr>
              <a:t>recommendations</a:t>
            </a:r>
            <a:endParaRPr sz="4800">
              <a:latin typeface="Trebuchet MS"/>
              <a:cs typeface="Trebuchet MS"/>
            </a:endParaRPr>
          </a:p>
          <a:p>
            <a:pPr marL="12700" marR="1546225">
              <a:lnSpc>
                <a:spcPts val="5700"/>
              </a:lnSpc>
            </a:pPr>
            <a:r>
              <a:rPr sz="4800" spc="-35" dirty="0">
                <a:latin typeface="Trebuchet MS"/>
                <a:cs typeface="Trebuchet MS"/>
              </a:rPr>
              <a:t>•Community</a:t>
            </a:r>
            <a:r>
              <a:rPr sz="4800" spc="-415" dirty="0">
                <a:latin typeface="Trebuchet MS"/>
                <a:cs typeface="Trebuchet MS"/>
              </a:rPr>
              <a:t> </a:t>
            </a:r>
            <a:r>
              <a:rPr sz="4800" spc="-30" dirty="0">
                <a:latin typeface="Trebuchet MS"/>
                <a:cs typeface="Trebuchet MS"/>
              </a:rPr>
              <a:t>support</a:t>
            </a:r>
            <a:r>
              <a:rPr sz="4800" spc="-409" dirty="0">
                <a:latin typeface="Trebuchet MS"/>
                <a:cs typeface="Trebuchet MS"/>
              </a:rPr>
              <a:t> </a:t>
            </a:r>
            <a:r>
              <a:rPr sz="4800" spc="-135" dirty="0">
                <a:latin typeface="Trebuchet MS"/>
                <a:cs typeface="Trebuchet MS"/>
              </a:rPr>
              <a:t>for </a:t>
            </a:r>
            <a:r>
              <a:rPr sz="4800" spc="-10" dirty="0">
                <a:latin typeface="Trebuchet MS"/>
                <a:cs typeface="Trebuchet MS"/>
              </a:rPr>
              <a:t>motivation</a:t>
            </a:r>
            <a:endParaRPr sz="4800">
              <a:latin typeface="Trebuchet MS"/>
              <a:cs typeface="Trebuchet MS"/>
            </a:endParaRPr>
          </a:p>
          <a:p>
            <a:pPr marL="12700" marR="113664">
              <a:lnSpc>
                <a:spcPts val="5700"/>
              </a:lnSpc>
            </a:pPr>
            <a:r>
              <a:rPr sz="4800" spc="-60" dirty="0">
                <a:latin typeface="Trebuchet MS"/>
                <a:cs typeface="Trebuchet MS"/>
              </a:rPr>
              <a:t>•Advanced</a:t>
            </a:r>
            <a:r>
              <a:rPr sz="4800" spc="-420" dirty="0">
                <a:latin typeface="Trebuchet MS"/>
                <a:cs typeface="Trebuchet MS"/>
              </a:rPr>
              <a:t> </a:t>
            </a:r>
            <a:r>
              <a:rPr sz="4800" spc="-80" dirty="0">
                <a:latin typeface="Trebuchet MS"/>
                <a:cs typeface="Trebuchet MS"/>
              </a:rPr>
              <a:t>data</a:t>
            </a:r>
            <a:r>
              <a:rPr sz="4800" spc="-415" dirty="0">
                <a:latin typeface="Trebuchet MS"/>
                <a:cs typeface="Trebuchet MS"/>
              </a:rPr>
              <a:t> </a:t>
            </a:r>
            <a:r>
              <a:rPr sz="4800" spc="-50" dirty="0">
                <a:latin typeface="Trebuchet MS"/>
                <a:cs typeface="Trebuchet MS"/>
              </a:rPr>
              <a:t>analytics</a:t>
            </a:r>
            <a:r>
              <a:rPr sz="4800" spc="-415" dirty="0">
                <a:latin typeface="Trebuchet MS"/>
                <a:cs typeface="Trebuchet MS"/>
              </a:rPr>
              <a:t> </a:t>
            </a:r>
            <a:r>
              <a:rPr sz="4800" spc="-25" dirty="0">
                <a:latin typeface="Trebuchet MS"/>
                <a:cs typeface="Trebuchet MS"/>
              </a:rPr>
              <a:t>and </a:t>
            </a:r>
            <a:r>
              <a:rPr sz="4800" spc="-10" dirty="0">
                <a:latin typeface="Trebuchet MS"/>
                <a:cs typeface="Trebuchet MS"/>
              </a:rPr>
              <a:t>insights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531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100"/>
              </a:spcBef>
              <a:tabLst>
                <a:tab pos="4825365" algn="l"/>
                <a:tab pos="7484109" algn="l"/>
                <a:tab pos="14413865" algn="l"/>
              </a:tabLst>
            </a:pPr>
            <a:r>
              <a:rPr b="0" u="sng" dirty="0">
                <a:uFill>
                  <a:solidFill>
                    <a:srgbClr val="E87032"/>
                  </a:solidFill>
                </a:uFill>
                <a:latin typeface="Times New Roman"/>
                <a:cs typeface="Times New Roman"/>
              </a:rPr>
              <a:t>	</a:t>
            </a:r>
            <a:r>
              <a:rPr u="sng" spc="-10" dirty="0">
                <a:uFill>
                  <a:solidFill>
                    <a:srgbClr val="E87032"/>
                  </a:solidFill>
                </a:uFill>
              </a:rPr>
              <a:t>FUTURE</a:t>
            </a:r>
            <a:r>
              <a:rPr u="sng" dirty="0">
                <a:uFill>
                  <a:solidFill>
                    <a:srgbClr val="E87032"/>
                  </a:solidFill>
                </a:uFill>
              </a:rPr>
              <a:t>	</a:t>
            </a:r>
            <a:r>
              <a:rPr u="sng" spc="-10" dirty="0">
                <a:uFill>
                  <a:solidFill>
                    <a:srgbClr val="E87032"/>
                  </a:solidFill>
                </a:uFill>
              </a:rPr>
              <a:t>ENHANCEMENTS</a:t>
            </a:r>
            <a:r>
              <a:rPr u="sng" dirty="0">
                <a:uFill>
                  <a:solidFill>
                    <a:srgbClr val="E87032"/>
                  </a:solidFill>
                </a:uFill>
              </a:rPr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2392" y="1278834"/>
            <a:ext cx="13968094" cy="38100"/>
          </a:xfrm>
          <a:custGeom>
            <a:avLst/>
            <a:gdLst/>
            <a:ahLst/>
            <a:cxnLst/>
            <a:rect l="l" t="t" r="r" b="b"/>
            <a:pathLst>
              <a:path w="13968094" h="38100">
                <a:moveTo>
                  <a:pt x="0" y="0"/>
                </a:moveTo>
                <a:lnTo>
                  <a:pt x="13967789" y="38048"/>
                </a:lnTo>
              </a:path>
            </a:pathLst>
          </a:custGeom>
          <a:ln w="19050">
            <a:solidFill>
              <a:srgbClr val="E87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69" y="2529614"/>
            <a:ext cx="8067674" cy="5543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1596" rIns="0" bIns="0" rtlCol="0">
            <a:spAutoFit/>
          </a:bodyPr>
          <a:lstStyle/>
          <a:p>
            <a:pPr>
              <a:lnSpc>
                <a:spcPts val="5700"/>
              </a:lnSpc>
              <a:spcBef>
                <a:spcPts val="340"/>
              </a:spcBef>
            </a:pPr>
            <a:r>
              <a:rPr spc="-105" dirty="0"/>
              <a:t>*•The</a:t>
            </a:r>
            <a:r>
              <a:rPr spc="-440" dirty="0"/>
              <a:t> </a:t>
            </a:r>
            <a:r>
              <a:rPr spc="-80" dirty="0"/>
              <a:t>Health</a:t>
            </a:r>
            <a:r>
              <a:rPr spc="-434" dirty="0"/>
              <a:t> </a:t>
            </a:r>
            <a:r>
              <a:rPr spc="-75" dirty="0"/>
              <a:t>Habit</a:t>
            </a:r>
            <a:r>
              <a:rPr spc="-440" dirty="0"/>
              <a:t> </a:t>
            </a:r>
            <a:r>
              <a:rPr spc="-10" dirty="0"/>
              <a:t>Tracker </a:t>
            </a:r>
            <a:r>
              <a:rPr spc="-35" dirty="0"/>
              <a:t>promotes</a:t>
            </a:r>
            <a:r>
              <a:rPr spc="-434" dirty="0"/>
              <a:t> </a:t>
            </a:r>
            <a:r>
              <a:rPr dirty="0"/>
              <a:t>a</a:t>
            </a:r>
            <a:r>
              <a:rPr spc="-434" dirty="0"/>
              <a:t> </a:t>
            </a:r>
            <a:r>
              <a:rPr dirty="0"/>
              <a:t>balanced</a:t>
            </a:r>
            <a:r>
              <a:rPr spc="-434" dirty="0"/>
              <a:t> </a:t>
            </a:r>
            <a:r>
              <a:rPr spc="-145" dirty="0"/>
              <a:t>lifestyle</a:t>
            </a:r>
            <a:r>
              <a:rPr spc="-430" dirty="0"/>
              <a:t> </a:t>
            </a:r>
            <a:r>
              <a:rPr spc="-25" dirty="0"/>
              <a:t>by </a:t>
            </a:r>
            <a:r>
              <a:rPr spc="-30" dirty="0"/>
              <a:t>combining</a:t>
            </a:r>
            <a:r>
              <a:rPr spc="-459" dirty="0"/>
              <a:t> </a:t>
            </a:r>
            <a:r>
              <a:rPr dirty="0"/>
              <a:t>physical</a:t>
            </a:r>
            <a:r>
              <a:rPr spc="-459" dirty="0"/>
              <a:t> </a:t>
            </a:r>
            <a:r>
              <a:rPr dirty="0"/>
              <a:t>and</a:t>
            </a:r>
            <a:r>
              <a:rPr spc="-459" dirty="0"/>
              <a:t> </a:t>
            </a:r>
            <a:r>
              <a:rPr spc="-10" dirty="0"/>
              <a:t>mental </a:t>
            </a:r>
            <a:r>
              <a:rPr spc="-100" dirty="0"/>
              <a:t>health</a:t>
            </a:r>
            <a:r>
              <a:rPr spc="-425" dirty="0"/>
              <a:t> </a:t>
            </a:r>
            <a:r>
              <a:rPr spc="-10" dirty="0"/>
              <a:t>insights.</a:t>
            </a:r>
          </a:p>
          <a:p>
            <a:pPr>
              <a:lnSpc>
                <a:spcPts val="5490"/>
              </a:lnSpc>
            </a:pPr>
            <a:r>
              <a:rPr spc="-330" dirty="0"/>
              <a:t>•</a:t>
            </a:r>
          </a:p>
          <a:p>
            <a:pPr marR="367665">
              <a:lnSpc>
                <a:spcPts val="5700"/>
              </a:lnSpc>
              <a:spcBef>
                <a:spcPts val="130"/>
              </a:spcBef>
            </a:pPr>
            <a:r>
              <a:rPr spc="-254" dirty="0"/>
              <a:t>•It</a:t>
            </a:r>
            <a:r>
              <a:rPr spc="-465" dirty="0"/>
              <a:t> </a:t>
            </a:r>
            <a:r>
              <a:rPr dirty="0"/>
              <a:t>empowers</a:t>
            </a:r>
            <a:r>
              <a:rPr spc="-465" dirty="0"/>
              <a:t> </a:t>
            </a:r>
            <a:r>
              <a:rPr spc="85" dirty="0"/>
              <a:t>users</a:t>
            </a:r>
            <a:r>
              <a:rPr spc="-459" dirty="0"/>
              <a:t> </a:t>
            </a:r>
            <a:r>
              <a:rPr spc="-165" dirty="0"/>
              <a:t>to</a:t>
            </a:r>
            <a:r>
              <a:rPr spc="-465" dirty="0"/>
              <a:t> </a:t>
            </a:r>
            <a:r>
              <a:rPr spc="-20" dirty="0"/>
              <a:t>stay </a:t>
            </a:r>
            <a:r>
              <a:rPr spc="-50" dirty="0"/>
              <a:t>consistent,</a:t>
            </a:r>
            <a:r>
              <a:rPr spc="-409" dirty="0"/>
              <a:t> </a:t>
            </a:r>
            <a:r>
              <a:rPr spc="-120" dirty="0"/>
              <a:t>track</a:t>
            </a:r>
            <a:r>
              <a:rPr spc="-409" dirty="0"/>
              <a:t> </a:t>
            </a:r>
            <a:r>
              <a:rPr spc="-30" dirty="0"/>
              <a:t>progress,</a:t>
            </a:r>
            <a:r>
              <a:rPr spc="-409" dirty="0"/>
              <a:t> </a:t>
            </a:r>
            <a:r>
              <a:rPr spc="-25" dirty="0"/>
              <a:t>and </a:t>
            </a:r>
            <a:r>
              <a:rPr spc="-105" dirty="0"/>
              <a:t>improve</a:t>
            </a:r>
            <a:r>
              <a:rPr spc="-415" dirty="0"/>
              <a:t> </a:t>
            </a:r>
            <a:r>
              <a:rPr spc="-135" dirty="0"/>
              <a:t>overall</a:t>
            </a:r>
            <a:r>
              <a:rPr spc="-409" dirty="0"/>
              <a:t> </a:t>
            </a:r>
            <a:r>
              <a:rPr spc="-135" dirty="0"/>
              <a:t>well-</a:t>
            </a:r>
            <a:r>
              <a:rPr spc="-10" dirty="0"/>
              <a:t>being.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57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429</Words>
  <Application>Microsoft Office PowerPoint</Application>
  <PresentationFormat>Custom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Aharoni</vt:lpstr>
      <vt:lpstr>Arial MT</vt:lpstr>
      <vt:lpstr>Bahnschrift</vt:lpstr>
      <vt:lpstr>Calibri</vt:lpstr>
      <vt:lpstr>Ginto</vt:lpstr>
      <vt:lpstr>Times New Roman</vt:lpstr>
      <vt:lpstr>Trebuchet MS</vt:lpstr>
      <vt:lpstr>Office Theme</vt:lpstr>
      <vt:lpstr> HEALTH HABIT TRACKER  2025-2026</vt:lpstr>
      <vt:lpstr>PowerPoint Presentation</vt:lpstr>
      <vt:lpstr>HEALTH HABIT TRACKER</vt:lpstr>
      <vt:lpstr>HEALTH HABIT TRACKER</vt:lpstr>
      <vt:lpstr>OBJECTIVES</vt:lpstr>
      <vt:lpstr> KEY FEATURES </vt:lpstr>
      <vt:lpstr>UI/UX DESIGN</vt:lpstr>
      <vt:lpstr> FUTURE ENHANCEMENTS </vt:lpstr>
      <vt:lpstr>CONCLUSION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Presentation1.pptx</dc:title>
  <dc:creator>akil das</dc:creator>
  <cp:keywords>DAG2rM_oGOQ,BAG1HSkmEKA,0</cp:keywords>
  <cp:lastModifiedBy>Gokul AVM</cp:lastModifiedBy>
  <cp:revision>1</cp:revision>
  <dcterms:created xsi:type="dcterms:W3CDTF">2025-10-24T07:12:01Z</dcterms:created>
  <dcterms:modified xsi:type="dcterms:W3CDTF">2025-10-24T08:10:33Z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2025-10-24T00:00:00Z</vt:filetime>
  </property>
  <property fmtid="{D5CDD505-2E9C-101B-9397-08002B2CF9AE}" pid="3" name="Creator">
    <vt:lpwstr>Canva</vt:lpwstr>
  </property>
  <property fmtid="{D5CDD505-2E9C-101B-9397-08002B2CF9AE}" pid="4" name="LastSaved">
    <vt:filetime>2025-10-24T00:00:00Z</vt:filetime>
  </property>
  <property fmtid="{D5CDD505-2E9C-101B-9397-08002B2CF9AE}" pid="5" name="Producer">
    <vt:lpwstr>Canva</vt:lpwstr>
  </property>
</Properties>
</file>