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6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221f12332_0_1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221f12332_0_1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221f1233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221f1233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41e9a68f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41e9a68f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41e9a68f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41e9a68f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221f1233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221f1233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221f1233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221f1233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41e9a68fd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41e9a68fd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1f84ffbb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1f84ffbb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1f84ffbb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1f84ffbb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221f1233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221f1233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41e9a64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41e9a64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221f1233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221f1233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221f1233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221f1233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221f1233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221f1233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221f1233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221f1233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iq.opengenus.org/applications-of-autoencoders/" TargetMode="External"/><Relationship Id="rId4" Type="http://schemas.openxmlformats.org/officeDocument/2006/relationships/hyperlink" Target="https://towardsdatascience.com/6-applications-of-auto-encoders-every-data-scientist-should-know-dc703cbc892b" TargetMode="External"/><Relationship Id="rId5" Type="http://schemas.openxmlformats.org/officeDocument/2006/relationships/hyperlink" Target="https://www.v7labs.com/blog/autoencoders-guide" TargetMode="External"/><Relationship Id="rId6" Type="http://schemas.openxmlformats.org/officeDocument/2006/relationships/hyperlink" Target="https://www.analyticsvidhya.com/blog/2021/06/complete-guide-on-how-to-use-autoencoders-in-python/" TargetMode="External"/><Relationship Id="rId7" Type="http://schemas.openxmlformats.org/officeDocument/2006/relationships/hyperlink" Target="https://blog.keras.io/building-autoencoders-in-keras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500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>
                <a:latin typeface="Helvetica Neue"/>
                <a:ea typeface="Helvetica Neue"/>
                <a:cs typeface="Helvetica Neue"/>
                <a:sym typeface="Helvetica Neue"/>
              </a:rPr>
              <a:t>Autoencoders and its Applications based on Neural Networks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014550"/>
            <a:ext cx="8520600" cy="25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21MAT212 </a:t>
            </a:r>
            <a:r>
              <a:rPr lang="en-GB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Mathematics</a:t>
            </a:r>
            <a:r>
              <a:rPr lang="en-GB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</a:t>
            </a:r>
            <a:r>
              <a:rPr lang="en-GB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Intelligence systems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Group-13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Abhinandhu A -AM.EN.U4AIE20002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Maddala H S M Krishna Karthik -AM.EN.U4AIE20046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Marasani Jayasurya -AM.EN.U4AIE20048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14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Helvetica Neue"/>
                <a:ea typeface="Helvetica Neue"/>
                <a:cs typeface="Helvetica Neue"/>
                <a:sym typeface="Helvetica Neue"/>
              </a:rPr>
              <a:t>Image Denoising</a:t>
            </a:r>
            <a:endParaRPr b="1" sz="3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715150"/>
            <a:ext cx="8520600" cy="4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 noisy input image (</a:t>
            </a:r>
            <a:r>
              <a:rPr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image + noise</a:t>
            </a: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 is fed into the autoencoder as input and the output noiseless output is reconstructed by minimizing the reconstruction loss from the original target output (noiseless).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087" y="1975825"/>
            <a:ext cx="5785826" cy="27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14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1" sz="3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715150"/>
            <a:ext cx="8520600" cy="4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 of the Image Reconstruction: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825" y="1223050"/>
            <a:ext cx="8006350" cy="345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14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Helvetica Neue"/>
                <a:ea typeface="Helvetica Neue"/>
                <a:cs typeface="Helvetica Neue"/>
                <a:sym typeface="Helvetica Neue"/>
              </a:rPr>
              <a:t>Contd..</a:t>
            </a:r>
            <a:endParaRPr b="1" sz="3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715150"/>
            <a:ext cx="8520600" cy="4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 of Image Denoising: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675" y="1218800"/>
            <a:ext cx="7816101" cy="17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675" y="3059001"/>
            <a:ext cx="7816099" cy="176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271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Helvetica Neue"/>
                <a:ea typeface="Helvetica Neue"/>
                <a:cs typeface="Helvetica Neue"/>
                <a:sym typeface="Helvetica Neue"/>
              </a:rPr>
              <a:t>Contd..</a:t>
            </a:r>
            <a:endParaRPr b="1" sz="3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715150"/>
            <a:ext cx="8520600" cy="4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38" y="1698350"/>
            <a:ext cx="7789326" cy="17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14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Helvetica Neue"/>
                <a:ea typeface="Helvetica Neue"/>
                <a:cs typeface="Helvetica Neue"/>
                <a:sym typeface="Helvetica Neue"/>
              </a:rPr>
              <a:t>Conclusion</a:t>
            </a:r>
            <a:endParaRPr b="1" sz="3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715150"/>
            <a:ext cx="8520600" cy="4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Char char="●"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Autoencoders are a type of neural network architecture that has a wide range of applications in computer vision, natural language processing, and other fields.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Char char="●"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An Under Complete autoencoder is used to implement an image reconstruction application.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Char char="●"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An denoising autoencoder is used to implement an image denoising application.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Char char="●"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 paper provides a brief overview of autoencoders and their various types and applications.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14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Helvetica Neue"/>
                <a:ea typeface="Helvetica Neue"/>
                <a:cs typeface="Helvetica Neue"/>
                <a:sym typeface="Helvetica Neue"/>
              </a:rPr>
              <a:t>References</a:t>
            </a:r>
            <a:endParaRPr b="1" sz="3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878675"/>
            <a:ext cx="8520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●"/>
            </a:pPr>
            <a:r>
              <a:rPr b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https://iq.opengenus.org/applications-of-autoencoders/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●"/>
            </a:pPr>
            <a:r>
              <a:rPr b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https://towardsdatascience.com/6-applications-of-auto-encoders-every-data-scientist-should-know-dc703cbc892b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●"/>
            </a:pPr>
            <a:r>
              <a:rPr b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https://www.v7labs.com/blog/autoencoders-guide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●"/>
            </a:pPr>
            <a:r>
              <a:rPr b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https://www.analyticsvidhya.com/blog/2021/06/complete-guide-on-how-to-use-autoencoders-in-python/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●"/>
            </a:pPr>
            <a:r>
              <a:rPr b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https://blog.keras.io/building-autoencoders-in-keras.html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/>
        </p:nvSpPr>
        <p:spPr>
          <a:xfrm>
            <a:off x="543000" y="2210100"/>
            <a:ext cx="8058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b="1" sz="3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Helvetica Neue"/>
                <a:ea typeface="Helvetica Neue"/>
                <a:cs typeface="Helvetica Neue"/>
                <a:sym typeface="Helvetica Neue"/>
              </a:rPr>
              <a:t>Outline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 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Mathematics</a:t>
            </a: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involved in </a:t>
            </a: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Autoencoders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Types of Autoencoders 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Dataset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Applications of Autoencoders - Image Reconstruction &amp; Denoising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Conclusion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References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42450"/>
            <a:ext cx="8520600" cy="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000"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b="1"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782250"/>
            <a:ext cx="8520600" cy="40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Neural Networks</a:t>
            </a:r>
            <a:endParaRPr b="1"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process that mimics the way human brain operates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Composed of Multiple Nodes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Nodes take the input and perform simple operations on data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 of these operations is passed to other neurons. 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output at each node is called its activation or node value.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contains two types of network topologies: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○"/>
            </a:pP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Feed Forward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○"/>
            </a:pP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Feed Back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131975" y="142450"/>
            <a:ext cx="870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3000">
                <a:latin typeface="Helvetica Neue"/>
                <a:ea typeface="Helvetica Neue"/>
                <a:cs typeface="Helvetica Neue"/>
                <a:sym typeface="Helvetica Neue"/>
              </a:rPr>
              <a:t>Autoencoders</a:t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31975" y="803675"/>
            <a:ext cx="54615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type of </a:t>
            </a: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Artificial Neural Networks used to learn data encodings in an unsupervised manner.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aim is to learn how to represent higher dimensional data in lower dimensional data.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compresses the input and again reconstructs the the input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Introduced in 1980s by Hinton and his group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Architecture of Autoencoders: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○"/>
            </a:pP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Encoder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○"/>
            </a:pP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Bottleneck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○"/>
            </a:pP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Decoder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7350" y="1296800"/>
            <a:ext cx="3477349" cy="240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4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Helvetica Neue"/>
                <a:ea typeface="Helvetica Neue"/>
                <a:cs typeface="Helvetica Neue"/>
                <a:sym typeface="Helvetica Neue"/>
              </a:rPr>
              <a:t>Mathematics in </a:t>
            </a:r>
            <a:r>
              <a:rPr b="1" lang="en-GB" sz="2800">
                <a:latin typeface="Helvetica Neue"/>
                <a:ea typeface="Helvetica Neue"/>
                <a:cs typeface="Helvetica Neue"/>
                <a:sym typeface="Helvetica Neue"/>
              </a:rPr>
              <a:t>Autoencoders</a:t>
            </a:r>
            <a:endParaRPr b="1" sz="3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715150"/>
            <a:ext cx="8520600" cy="4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0" l="-520" r="520" t="0"/>
          <a:stretch/>
        </p:blipFill>
        <p:spPr>
          <a:xfrm>
            <a:off x="1066875" y="827425"/>
            <a:ext cx="6937701" cy="37259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2518600" y="2594200"/>
            <a:ext cx="1211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38761D"/>
                </a:solidFill>
                <a:highlight>
                  <a:srgbClr val="B6D7A8"/>
                </a:highlight>
              </a:rPr>
              <a:t>Z = g(Wx + b)</a:t>
            </a:r>
            <a:endParaRPr b="1" sz="1050">
              <a:solidFill>
                <a:srgbClr val="38761D"/>
              </a:solidFill>
              <a:highlight>
                <a:srgbClr val="B6D7A8"/>
              </a:highlight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5249800" y="2590300"/>
            <a:ext cx="1105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B5394"/>
                </a:solidFill>
                <a:highlight>
                  <a:srgbClr val="CFE2F3"/>
                </a:highlight>
              </a:rPr>
              <a:t>x’= f(W’Z + c)</a:t>
            </a:r>
            <a:endParaRPr b="1" sz="1100">
              <a:solidFill>
                <a:srgbClr val="0B5394"/>
              </a:solidFill>
              <a:highlight>
                <a:srgbClr val="CFE2F3"/>
              </a:highlight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3060600" y="5058475"/>
            <a:ext cx="48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3C47D"/>
                </a:solidFill>
              </a:rPr>
              <a:t>      </a:t>
            </a:r>
            <a:endParaRPr>
              <a:solidFill>
                <a:srgbClr val="93C47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142450"/>
            <a:ext cx="85206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020">
                <a:latin typeface="Helvetica Neue"/>
                <a:ea typeface="Helvetica Neue"/>
                <a:cs typeface="Helvetica Neue"/>
                <a:sym typeface="Helvetica Neue"/>
              </a:rPr>
              <a:t>Types of </a:t>
            </a:r>
            <a:r>
              <a:rPr b="1" lang="en-GB" sz="3020">
                <a:latin typeface="Helvetica Neue"/>
                <a:ea typeface="Helvetica Neue"/>
                <a:cs typeface="Helvetica Neue"/>
                <a:sym typeface="Helvetica Neue"/>
              </a:rPr>
              <a:t>Autoencoders</a:t>
            </a:r>
            <a:endParaRPr b="1" sz="392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972500"/>
            <a:ext cx="8520600" cy="38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Undercomplete autoencoders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Regularisation Autoencoders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○"/>
            </a:pP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Sparse autoencoders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○"/>
            </a:pP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Contractive autoencoders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○"/>
            </a:pP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Denoising autoencoders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Variational Autoencoders (for generative modelling)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Advanced Autoencoders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50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142450"/>
            <a:ext cx="85206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Helvetica Neue"/>
                <a:ea typeface="Helvetica Neue"/>
                <a:cs typeface="Helvetica Neue"/>
                <a:sym typeface="Helvetica Neue"/>
              </a:rPr>
              <a:t>Dataset</a:t>
            </a:r>
            <a:endParaRPr b="1"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54925" y="877225"/>
            <a:ext cx="8520600" cy="40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dataset used is Fashion-MNIST which is </a:t>
            </a: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taken from Kaggle Website</a:t>
            </a: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includes 60,000 items of training set and 10,000 items of testing set.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Sample is 28*28 grayscale image with a label of 10 categories.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Dataset </a:t>
            </a: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consists</a:t>
            </a: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</a:t>
            </a: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785 columns</a:t>
            </a: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out of which 784 columns are pixel values and a </a:t>
            </a: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column</a:t>
            </a: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consists of which type of category the image belongs</a:t>
            </a: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pixel value indicates the lightness or darkness which ranges from 0 to 255.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142450"/>
            <a:ext cx="8520600" cy="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Helvetica Neue"/>
                <a:ea typeface="Helvetica Neue"/>
                <a:cs typeface="Helvetica Neue"/>
                <a:sym typeface="Helvetica Neue"/>
              </a:rPr>
              <a:t>Applications</a:t>
            </a:r>
            <a:r>
              <a:rPr b="1" lang="en-GB" sz="3000">
                <a:latin typeface="Helvetica Neue"/>
                <a:ea typeface="Helvetica Neue"/>
                <a:cs typeface="Helvetica Neue"/>
                <a:sym typeface="Helvetica Neue"/>
              </a:rPr>
              <a:t> of Autoencoders</a:t>
            </a:r>
            <a:endParaRPr b="1" sz="4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788825"/>
            <a:ext cx="8520600" cy="43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 Denoising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 Reconstruction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Conversion of grayscale images to colour images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Classification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Clustering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Anomaly</a:t>
            </a: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Detection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Recommendation Systems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Dimensionality</a:t>
            </a: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Reduction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 Compression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 Generation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50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14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Helvetica Neue"/>
                <a:ea typeface="Helvetica Neue"/>
                <a:cs typeface="Helvetica Neue"/>
                <a:sym typeface="Helvetica Neue"/>
              </a:rPr>
              <a:t>Image Reconstruction</a:t>
            </a:r>
            <a:endParaRPr b="1" sz="3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715150"/>
            <a:ext cx="8520600" cy="4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 image is fed into autoencoder and gets reconstructed b</a:t>
            </a: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y using decoding and encoding strategy to minimize the reconstruction error</a:t>
            </a: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025" y="1770475"/>
            <a:ext cx="6981950" cy="219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