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Spartan Medium"/>
      <p:regular r:id="rId22"/>
      <p:bold r:id="rId23"/>
    </p:embeddedFont>
    <p:embeddedFont>
      <p:font typeface="Spartan"/>
      <p:regular r:id="rId24"/>
      <p:bold r:id="rId25"/>
    </p:embeddedFont>
    <p:embeddedFont>
      <p:font typeface="Palanquin Dark"/>
      <p:regular r:id="rId26"/>
      <p:bold r:id="rId27"/>
    </p:embeddedFont>
    <p:embeddedFont>
      <p:font typeface="Spartan ExtraBold"/>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SpartanMedium-regular.fntdata"/><Relationship Id="rId21" Type="http://schemas.openxmlformats.org/officeDocument/2006/relationships/slide" Target="slides/slide17.xml"/><Relationship Id="rId24" Type="http://schemas.openxmlformats.org/officeDocument/2006/relationships/font" Target="fonts/Spartan-regular.fntdata"/><Relationship Id="rId23" Type="http://schemas.openxmlformats.org/officeDocument/2006/relationships/font" Target="fonts/Spartan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alanquinDark-regular.fntdata"/><Relationship Id="rId25" Type="http://schemas.openxmlformats.org/officeDocument/2006/relationships/font" Target="fonts/Spartan-bold.fntdata"/><Relationship Id="rId28" Type="http://schemas.openxmlformats.org/officeDocument/2006/relationships/font" Target="fonts/SpartanExtraBold-bold.fntdata"/><Relationship Id="rId27" Type="http://schemas.openxmlformats.org/officeDocument/2006/relationships/font" Target="fonts/PalanquinDark-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85cf8b5f36_0_6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85cf8b5f36_0_6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10fba3dbdc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10fba3dbdc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10fba3dbdc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10fba3dbdc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10fc457cb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10fc457cb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10fc457cb8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10fc457cb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10fc457cb8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10fc457cb8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10fba3dbdc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10fba3dbdc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8" name="Shape 2008"/>
        <p:cNvGrpSpPr/>
        <p:nvPr/>
      </p:nvGrpSpPr>
      <p:grpSpPr>
        <a:xfrm>
          <a:off x="0" y="0"/>
          <a:ext cx="0" cy="0"/>
          <a:chOff x="0" y="0"/>
          <a:chExt cx="0" cy="0"/>
        </a:xfrm>
      </p:grpSpPr>
      <p:sp>
        <p:nvSpPr>
          <p:cNvPr id="2009" name="Google Shape;2009;g10fba3dbdc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0" name="Google Shape;2010;g10fba3dbdc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4" name="Shape 2014"/>
        <p:cNvGrpSpPr/>
        <p:nvPr/>
      </p:nvGrpSpPr>
      <p:grpSpPr>
        <a:xfrm>
          <a:off x="0" y="0"/>
          <a:ext cx="0" cy="0"/>
          <a:chOff x="0" y="0"/>
          <a:chExt cx="0" cy="0"/>
        </a:xfrm>
      </p:grpSpPr>
      <p:sp>
        <p:nvSpPr>
          <p:cNvPr id="2015" name="Google Shape;2015;g10fba3dbdc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6" name="Google Shape;2016;g10fba3dbdc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10fba3dbd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10fba3dbd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10fba3dbdc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10fba3dbdc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10fba3dbdc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10fba3dbdc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4" name="Shape 1894"/>
        <p:cNvGrpSpPr/>
        <p:nvPr/>
      </p:nvGrpSpPr>
      <p:grpSpPr>
        <a:xfrm>
          <a:off x="0" y="0"/>
          <a:ext cx="0" cy="0"/>
          <a:chOff x="0" y="0"/>
          <a:chExt cx="0" cy="0"/>
        </a:xfrm>
      </p:grpSpPr>
      <p:sp>
        <p:nvSpPr>
          <p:cNvPr id="1895" name="Google Shape;1895;g10fc457cb8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6" name="Google Shape;1896;g10fc457cb8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10cb2604bf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10cb2604bf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10fba3dbdc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10fba3dbdc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g10fc457cb8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4" name="Google Shape;1914;g10fc457cb8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10fc457cb80_1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10fc457cb80_1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2375" y="1974500"/>
            <a:ext cx="4621200" cy="1586400"/>
          </a:xfrm>
          <a:prstGeom prst="rect">
            <a:avLst/>
          </a:prstGeom>
        </p:spPr>
        <p:txBody>
          <a:bodyPr anchorCtr="0" anchor="ctr" bIns="91425" lIns="91425" spcFirstLastPara="1" rIns="91425" wrap="square" tIns="91425">
            <a:noAutofit/>
          </a:bodyPr>
          <a:lstStyle>
            <a:lvl1pPr lvl="0" rtl="0">
              <a:spcBef>
                <a:spcPts val="0"/>
              </a:spcBef>
              <a:spcAft>
                <a:spcPts val="0"/>
              </a:spcAft>
              <a:buSzPts val="5500"/>
              <a:buNone/>
              <a:defRPr sz="5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722375" y="3603450"/>
            <a:ext cx="3240600" cy="70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1" name="Google Shape;11;p2"/>
          <p:cNvGrpSpPr/>
          <p:nvPr/>
        </p:nvGrpSpPr>
        <p:grpSpPr>
          <a:xfrm>
            <a:off x="26" y="8"/>
            <a:ext cx="9143984" cy="5143520"/>
            <a:chOff x="26" y="8"/>
            <a:chExt cx="9143984" cy="5143520"/>
          </a:xfrm>
        </p:grpSpPr>
        <p:grpSp>
          <p:nvGrpSpPr>
            <p:cNvPr id="12" name="Google Shape;12;p2"/>
            <p:cNvGrpSpPr/>
            <p:nvPr/>
          </p:nvGrpSpPr>
          <p:grpSpPr>
            <a:xfrm>
              <a:off x="26" y="8"/>
              <a:ext cx="9143984" cy="5143520"/>
              <a:chOff x="26" y="8"/>
              <a:chExt cx="9143984" cy="5143520"/>
            </a:xfrm>
          </p:grpSpPr>
          <p:sp>
            <p:nvSpPr>
              <p:cNvPr id="13" name="Google Shape;13;p2"/>
              <p:cNvSpPr/>
              <p:nvPr/>
            </p:nvSpPr>
            <p:spPr>
              <a:xfrm>
                <a:off x="7773661"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35490" y="957482"/>
                <a:ext cx="3408520" cy="4186046"/>
              </a:xfrm>
              <a:custGeom>
                <a:rect b="b" l="l" r="r" t="t"/>
                <a:pathLst>
                  <a:path extrusionOk="0" h="95051" w="77396">
                    <a:moveTo>
                      <a:pt x="77395" y="1"/>
                    </a:moveTo>
                    <a:lnTo>
                      <a:pt x="0" y="95051"/>
                    </a:lnTo>
                    <a:lnTo>
                      <a:pt x="10916" y="95051"/>
                    </a:lnTo>
                    <a:lnTo>
                      <a:pt x="77395" y="13406"/>
                    </a:lnTo>
                    <a:lnTo>
                      <a:pt x="7739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17153" y="8"/>
                <a:ext cx="4426857" cy="5143520"/>
              </a:xfrm>
              <a:custGeom>
                <a:rect b="b" l="l" r="r" t="t"/>
                <a:pathLst>
                  <a:path extrusionOk="0" h="116792" w="100519">
                    <a:moveTo>
                      <a:pt x="95087" y="0"/>
                    </a:moveTo>
                    <a:lnTo>
                      <a:pt x="1" y="116792"/>
                    </a:lnTo>
                    <a:lnTo>
                      <a:pt x="10899" y="116792"/>
                    </a:lnTo>
                    <a:lnTo>
                      <a:pt x="100518" y="6721"/>
                    </a:lnTo>
                    <a:lnTo>
                      <a:pt x="10051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7005" y="8"/>
                <a:ext cx="4668416" cy="5143520"/>
              </a:xfrm>
              <a:custGeom>
                <a:rect b="b" l="l" r="r" t="t"/>
                <a:pathLst>
                  <a:path extrusionOk="0" h="116792" w="106004">
                    <a:moveTo>
                      <a:pt x="95087" y="0"/>
                    </a:moveTo>
                    <a:lnTo>
                      <a:pt x="0" y="116792"/>
                    </a:lnTo>
                    <a:lnTo>
                      <a:pt x="10898" y="116792"/>
                    </a:lnTo>
                    <a:lnTo>
                      <a:pt x="106003"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p:nvPr/>
          </p:nvSpPr>
          <p:spPr>
            <a:xfrm>
              <a:off x="4989251" y="8"/>
              <a:ext cx="2422993" cy="2974946"/>
            </a:xfrm>
            <a:custGeom>
              <a:rect b="b" l="l" r="r" t="t"/>
              <a:pathLst>
                <a:path extrusionOk="0" h="67551" w="55018">
                  <a:moveTo>
                    <a:pt x="44102" y="0"/>
                  </a:moveTo>
                  <a:lnTo>
                    <a:pt x="0" y="54164"/>
                  </a:lnTo>
                  <a:lnTo>
                    <a:pt x="0" y="67550"/>
                  </a:lnTo>
                  <a:lnTo>
                    <a:pt x="5501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0" name="Shape 550"/>
        <p:cNvGrpSpPr/>
        <p:nvPr/>
      </p:nvGrpSpPr>
      <p:grpSpPr>
        <a:xfrm>
          <a:off x="0" y="0"/>
          <a:ext cx="0" cy="0"/>
          <a:chOff x="0" y="0"/>
          <a:chExt cx="0" cy="0"/>
        </a:xfrm>
      </p:grpSpPr>
      <p:grpSp>
        <p:nvGrpSpPr>
          <p:cNvPr id="551" name="Google Shape;551;p11"/>
          <p:cNvGrpSpPr/>
          <p:nvPr/>
        </p:nvGrpSpPr>
        <p:grpSpPr>
          <a:xfrm>
            <a:off x="26" y="-294805"/>
            <a:ext cx="9143984" cy="6027911"/>
            <a:chOff x="26" y="-294805"/>
            <a:chExt cx="9143984" cy="6027911"/>
          </a:xfrm>
        </p:grpSpPr>
        <p:sp>
          <p:nvSpPr>
            <p:cNvPr id="552" name="Google Shape;552;p11"/>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11"/>
            <p:cNvGrpSpPr/>
            <p:nvPr/>
          </p:nvGrpSpPr>
          <p:grpSpPr>
            <a:xfrm>
              <a:off x="783924" y="4009249"/>
              <a:ext cx="4360695" cy="1723858"/>
              <a:chOff x="791415" y="4009249"/>
              <a:chExt cx="4360695" cy="1723858"/>
            </a:xfrm>
          </p:grpSpPr>
          <p:sp>
            <p:nvSpPr>
              <p:cNvPr id="554" name="Google Shape;554;p11"/>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11"/>
            <p:cNvSpPr/>
            <p:nvPr/>
          </p:nvSpPr>
          <p:spPr>
            <a:xfrm>
              <a:off x="26" y="8"/>
              <a:ext cx="2422993" cy="2974946"/>
            </a:xfrm>
            <a:custGeom>
              <a:rect b="b" l="l" r="r" t="t"/>
              <a:pathLst>
                <a:path extrusionOk="0" h="67551" w="55018">
                  <a:moveTo>
                    <a:pt x="44102" y="0"/>
                  </a:moveTo>
                  <a:lnTo>
                    <a:pt x="0" y="54164"/>
                  </a:lnTo>
                  <a:lnTo>
                    <a:pt x="0" y="67550"/>
                  </a:lnTo>
                  <a:lnTo>
                    <a:pt x="5501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26"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305653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4055689"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505028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6008337"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203744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26" y="2502977"/>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7773661"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5735490"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11"/>
          <p:cNvSpPr txBox="1"/>
          <p:nvPr>
            <p:ph hasCustomPrompt="1" type="title"/>
          </p:nvPr>
        </p:nvSpPr>
        <p:spPr>
          <a:xfrm>
            <a:off x="2204850" y="1587476"/>
            <a:ext cx="4734300" cy="125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572" name="Google Shape;572;p11"/>
          <p:cNvSpPr txBox="1"/>
          <p:nvPr>
            <p:ph idx="1" type="subTitle"/>
          </p:nvPr>
        </p:nvSpPr>
        <p:spPr>
          <a:xfrm flipH="1">
            <a:off x="2633250" y="2892325"/>
            <a:ext cx="3877500" cy="67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grpSp>
        <p:nvGrpSpPr>
          <p:cNvPr id="573" name="Google Shape;573;p11"/>
          <p:cNvGrpSpPr/>
          <p:nvPr/>
        </p:nvGrpSpPr>
        <p:grpSpPr>
          <a:xfrm>
            <a:off x="-915828" y="2140786"/>
            <a:ext cx="10975656" cy="3469432"/>
            <a:chOff x="-915828" y="2140786"/>
            <a:chExt cx="10975656" cy="3469432"/>
          </a:xfrm>
        </p:grpSpPr>
        <p:grpSp>
          <p:nvGrpSpPr>
            <p:cNvPr id="574" name="Google Shape;574;p11"/>
            <p:cNvGrpSpPr/>
            <p:nvPr/>
          </p:nvGrpSpPr>
          <p:grpSpPr>
            <a:xfrm flipH="1" rot="2302834">
              <a:off x="8109974" y="2015586"/>
              <a:ext cx="891377" cy="3719832"/>
              <a:chOff x="3615675" y="367825"/>
              <a:chExt cx="808650" cy="3374600"/>
            </a:xfrm>
          </p:grpSpPr>
          <p:sp>
            <p:nvSpPr>
              <p:cNvPr id="575" name="Google Shape;575;p11"/>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1"/>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11"/>
            <p:cNvGrpSpPr/>
            <p:nvPr/>
          </p:nvGrpSpPr>
          <p:grpSpPr>
            <a:xfrm rot="-2302834">
              <a:off x="142649" y="2015586"/>
              <a:ext cx="891377" cy="3719832"/>
              <a:chOff x="3615675" y="367825"/>
              <a:chExt cx="808650" cy="3374600"/>
            </a:xfrm>
          </p:grpSpPr>
          <p:sp>
            <p:nvSpPr>
              <p:cNvPr id="607" name="Google Shape;607;p11"/>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38" name="Shape 6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
    <p:spTree>
      <p:nvGrpSpPr>
        <p:cNvPr id="639" name="Shape 639"/>
        <p:cNvGrpSpPr/>
        <p:nvPr/>
      </p:nvGrpSpPr>
      <p:grpSpPr>
        <a:xfrm>
          <a:off x="0" y="0"/>
          <a:ext cx="0" cy="0"/>
          <a:chOff x="0" y="0"/>
          <a:chExt cx="0" cy="0"/>
        </a:xfrm>
      </p:grpSpPr>
      <p:sp>
        <p:nvSpPr>
          <p:cNvPr id="640" name="Google Shape;640;p13"/>
          <p:cNvSpPr txBox="1"/>
          <p:nvPr>
            <p:ph hasCustomPrompt="1" type="title"/>
          </p:nvPr>
        </p:nvSpPr>
        <p:spPr>
          <a:xfrm>
            <a:off x="722239" y="1590236"/>
            <a:ext cx="11634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5000">
                <a:solidFill>
                  <a:schemeClr val="lt2"/>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41" name="Google Shape;641;p13"/>
          <p:cNvSpPr txBox="1"/>
          <p:nvPr>
            <p:ph idx="1" type="subTitle"/>
          </p:nvPr>
        </p:nvSpPr>
        <p:spPr>
          <a:xfrm>
            <a:off x="1876266" y="1572070"/>
            <a:ext cx="2641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642" name="Google Shape;642;p13"/>
          <p:cNvSpPr txBox="1"/>
          <p:nvPr>
            <p:ph idx="2" type="subTitle"/>
          </p:nvPr>
        </p:nvSpPr>
        <p:spPr>
          <a:xfrm>
            <a:off x="1876266" y="1910488"/>
            <a:ext cx="2641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643" name="Google Shape;643;p13"/>
          <p:cNvSpPr txBox="1"/>
          <p:nvPr>
            <p:ph hasCustomPrompt="1" idx="3" type="title"/>
          </p:nvPr>
        </p:nvSpPr>
        <p:spPr>
          <a:xfrm>
            <a:off x="722239" y="3117061"/>
            <a:ext cx="11634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5000">
                <a:solidFill>
                  <a:schemeClr val="accent3"/>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44" name="Google Shape;644;p13"/>
          <p:cNvSpPr txBox="1"/>
          <p:nvPr>
            <p:ph idx="4" type="subTitle"/>
          </p:nvPr>
        </p:nvSpPr>
        <p:spPr>
          <a:xfrm>
            <a:off x="1876266" y="3098892"/>
            <a:ext cx="2641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645" name="Google Shape;645;p13"/>
          <p:cNvSpPr txBox="1"/>
          <p:nvPr>
            <p:ph idx="5" type="subTitle"/>
          </p:nvPr>
        </p:nvSpPr>
        <p:spPr>
          <a:xfrm>
            <a:off x="1876266" y="3437310"/>
            <a:ext cx="2641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646" name="Google Shape;646;p13"/>
          <p:cNvSpPr txBox="1"/>
          <p:nvPr>
            <p:ph hasCustomPrompt="1" idx="6" type="title"/>
          </p:nvPr>
        </p:nvSpPr>
        <p:spPr>
          <a:xfrm>
            <a:off x="4626276" y="1590236"/>
            <a:ext cx="11634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5000">
                <a:solidFill>
                  <a:schemeClr val="accent2"/>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47" name="Google Shape;647;p13"/>
          <p:cNvSpPr txBox="1"/>
          <p:nvPr>
            <p:ph idx="7" type="subTitle"/>
          </p:nvPr>
        </p:nvSpPr>
        <p:spPr>
          <a:xfrm>
            <a:off x="5780261" y="1572075"/>
            <a:ext cx="2641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648" name="Google Shape;648;p13"/>
          <p:cNvSpPr txBox="1"/>
          <p:nvPr>
            <p:ph idx="8" type="subTitle"/>
          </p:nvPr>
        </p:nvSpPr>
        <p:spPr>
          <a:xfrm>
            <a:off x="5780261" y="1910488"/>
            <a:ext cx="2641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649" name="Google Shape;649;p13"/>
          <p:cNvSpPr txBox="1"/>
          <p:nvPr>
            <p:ph hasCustomPrompt="1" idx="9" type="title"/>
          </p:nvPr>
        </p:nvSpPr>
        <p:spPr>
          <a:xfrm>
            <a:off x="4626277" y="3117089"/>
            <a:ext cx="11634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5000">
                <a:solidFill>
                  <a:schemeClr val="accent6"/>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50" name="Google Shape;650;p13"/>
          <p:cNvSpPr txBox="1"/>
          <p:nvPr>
            <p:ph idx="13" type="subTitle"/>
          </p:nvPr>
        </p:nvSpPr>
        <p:spPr>
          <a:xfrm>
            <a:off x="5780261" y="3098892"/>
            <a:ext cx="2641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651" name="Google Shape;651;p13"/>
          <p:cNvSpPr txBox="1"/>
          <p:nvPr>
            <p:ph idx="14" type="subTitle"/>
          </p:nvPr>
        </p:nvSpPr>
        <p:spPr>
          <a:xfrm>
            <a:off x="5780261" y="3437323"/>
            <a:ext cx="2641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652" name="Google Shape;652;p13"/>
          <p:cNvSpPr txBox="1"/>
          <p:nvPr>
            <p:ph idx="15"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grpSp>
        <p:nvGrpSpPr>
          <p:cNvPr id="653" name="Google Shape;653;p13"/>
          <p:cNvGrpSpPr/>
          <p:nvPr/>
        </p:nvGrpSpPr>
        <p:grpSpPr>
          <a:xfrm>
            <a:off x="-681552" y="-905197"/>
            <a:ext cx="10429037" cy="7134068"/>
            <a:chOff x="-681552" y="-905197"/>
            <a:chExt cx="10429037" cy="7134068"/>
          </a:xfrm>
        </p:grpSpPr>
        <p:grpSp>
          <p:nvGrpSpPr>
            <p:cNvPr id="654" name="Google Shape;654;p13"/>
            <p:cNvGrpSpPr/>
            <p:nvPr/>
          </p:nvGrpSpPr>
          <p:grpSpPr>
            <a:xfrm rot="-1800138">
              <a:off x="8300273" y="-926851"/>
              <a:ext cx="732263" cy="3055826"/>
              <a:chOff x="3615675" y="367825"/>
              <a:chExt cx="808650" cy="3374600"/>
            </a:xfrm>
          </p:grpSpPr>
          <p:sp>
            <p:nvSpPr>
              <p:cNvPr id="655" name="Google Shape;655;p13"/>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3"/>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3"/>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3"/>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3"/>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3"/>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3"/>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13"/>
            <p:cNvGrpSpPr/>
            <p:nvPr/>
          </p:nvGrpSpPr>
          <p:grpSpPr>
            <a:xfrm rot="-1800138">
              <a:off x="33398" y="3194699"/>
              <a:ext cx="732263" cy="3055826"/>
              <a:chOff x="3615675" y="367825"/>
              <a:chExt cx="808650" cy="3374600"/>
            </a:xfrm>
          </p:grpSpPr>
          <p:sp>
            <p:nvSpPr>
              <p:cNvPr id="687" name="Google Shape;687;p13"/>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8" name="Google Shape;718;p13"/>
          <p:cNvGrpSpPr/>
          <p:nvPr/>
        </p:nvGrpSpPr>
        <p:grpSpPr>
          <a:xfrm>
            <a:off x="783924" y="-294805"/>
            <a:ext cx="8352595" cy="6027911"/>
            <a:chOff x="791415" y="-294805"/>
            <a:chExt cx="8352595" cy="6027911"/>
          </a:xfrm>
        </p:grpSpPr>
        <p:grpSp>
          <p:nvGrpSpPr>
            <p:cNvPr id="719" name="Google Shape;719;p13"/>
            <p:cNvGrpSpPr/>
            <p:nvPr/>
          </p:nvGrpSpPr>
          <p:grpSpPr>
            <a:xfrm>
              <a:off x="7011514" y="-294805"/>
              <a:ext cx="2132496" cy="5438332"/>
              <a:chOff x="7011514" y="-294805"/>
              <a:chExt cx="2132496" cy="5438332"/>
            </a:xfrm>
          </p:grpSpPr>
          <p:sp>
            <p:nvSpPr>
              <p:cNvPr id="720" name="Google Shape;720;p13"/>
              <p:cNvSpPr/>
              <p:nvPr/>
            </p:nvSpPr>
            <p:spPr>
              <a:xfrm>
                <a:off x="7773661"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13"/>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5735490" y="957482"/>
              <a:ext cx="3408520" cy="4186046"/>
            </a:xfrm>
            <a:custGeom>
              <a:rect b="b" l="l" r="r" t="t"/>
              <a:pathLst>
                <a:path extrusionOk="0" h="95051" w="77396">
                  <a:moveTo>
                    <a:pt x="77395" y="1"/>
                  </a:moveTo>
                  <a:lnTo>
                    <a:pt x="0" y="95051"/>
                  </a:lnTo>
                  <a:lnTo>
                    <a:pt x="10916" y="95051"/>
                  </a:lnTo>
                  <a:lnTo>
                    <a:pt x="77395" y="13406"/>
                  </a:lnTo>
                  <a:lnTo>
                    <a:pt x="7739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471715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6" name="Google Shape;726;p13"/>
            <p:cNvGrpSpPr/>
            <p:nvPr/>
          </p:nvGrpSpPr>
          <p:grpSpPr>
            <a:xfrm>
              <a:off x="791415" y="4009249"/>
              <a:ext cx="4360695" cy="1723858"/>
              <a:chOff x="791415" y="4009249"/>
              <a:chExt cx="4360695" cy="1723858"/>
            </a:xfrm>
          </p:grpSpPr>
          <p:sp>
            <p:nvSpPr>
              <p:cNvPr id="727" name="Google Shape;727;p13"/>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
    <p:spTree>
      <p:nvGrpSpPr>
        <p:cNvPr id="731" name="Shape 731"/>
        <p:cNvGrpSpPr/>
        <p:nvPr/>
      </p:nvGrpSpPr>
      <p:grpSpPr>
        <a:xfrm>
          <a:off x="0" y="0"/>
          <a:ext cx="0" cy="0"/>
          <a:chOff x="0" y="0"/>
          <a:chExt cx="0" cy="0"/>
        </a:xfrm>
      </p:grpSpPr>
      <p:sp>
        <p:nvSpPr>
          <p:cNvPr id="732" name="Google Shape;732;p14"/>
          <p:cNvSpPr txBox="1"/>
          <p:nvPr>
            <p:ph type="title"/>
          </p:nvPr>
        </p:nvSpPr>
        <p:spPr>
          <a:xfrm>
            <a:off x="1113375" y="3318225"/>
            <a:ext cx="3710700" cy="4023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p:txBody>
      </p:sp>
      <p:sp>
        <p:nvSpPr>
          <p:cNvPr id="733" name="Google Shape;733;p14"/>
          <p:cNvSpPr txBox="1"/>
          <p:nvPr>
            <p:ph idx="1" type="subTitle"/>
          </p:nvPr>
        </p:nvSpPr>
        <p:spPr>
          <a:xfrm>
            <a:off x="1113375" y="1420475"/>
            <a:ext cx="3710700" cy="18102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200"/>
            </a:lvl1pPr>
            <a:lvl2pPr lvl="1" rtl="0">
              <a:spcBef>
                <a:spcPts val="0"/>
              </a:spcBef>
              <a:spcAft>
                <a:spcPts val="0"/>
              </a:spcAft>
              <a:buNone/>
              <a:defRPr sz="2200"/>
            </a:lvl2pPr>
            <a:lvl3pPr lvl="2" rtl="0">
              <a:spcBef>
                <a:spcPts val="0"/>
              </a:spcBef>
              <a:spcAft>
                <a:spcPts val="0"/>
              </a:spcAft>
              <a:buNone/>
              <a:defRPr sz="2200"/>
            </a:lvl3pPr>
            <a:lvl4pPr lvl="3" rtl="0">
              <a:spcBef>
                <a:spcPts val="0"/>
              </a:spcBef>
              <a:spcAft>
                <a:spcPts val="0"/>
              </a:spcAft>
              <a:buNone/>
              <a:defRPr sz="2200"/>
            </a:lvl4pPr>
            <a:lvl5pPr lvl="4" rtl="0">
              <a:spcBef>
                <a:spcPts val="0"/>
              </a:spcBef>
              <a:spcAft>
                <a:spcPts val="0"/>
              </a:spcAft>
              <a:buNone/>
              <a:defRPr sz="2200"/>
            </a:lvl5pPr>
            <a:lvl6pPr lvl="5" rtl="0">
              <a:spcBef>
                <a:spcPts val="0"/>
              </a:spcBef>
              <a:spcAft>
                <a:spcPts val="0"/>
              </a:spcAft>
              <a:buNone/>
              <a:defRPr sz="2200"/>
            </a:lvl6pPr>
            <a:lvl7pPr lvl="6" rtl="0">
              <a:spcBef>
                <a:spcPts val="0"/>
              </a:spcBef>
              <a:spcAft>
                <a:spcPts val="0"/>
              </a:spcAft>
              <a:buNone/>
              <a:defRPr sz="2200"/>
            </a:lvl7pPr>
            <a:lvl8pPr lvl="7" rtl="0">
              <a:spcBef>
                <a:spcPts val="0"/>
              </a:spcBef>
              <a:spcAft>
                <a:spcPts val="0"/>
              </a:spcAft>
              <a:buNone/>
              <a:defRPr sz="2200"/>
            </a:lvl8pPr>
            <a:lvl9pPr lvl="8" rtl="0">
              <a:spcBef>
                <a:spcPts val="0"/>
              </a:spcBef>
              <a:spcAft>
                <a:spcPts val="0"/>
              </a:spcAft>
              <a:buNone/>
              <a:defRPr sz="2200"/>
            </a:lvl9pPr>
          </a:lstStyle>
          <a:p/>
        </p:txBody>
      </p:sp>
      <p:grpSp>
        <p:nvGrpSpPr>
          <p:cNvPr id="734" name="Google Shape;734;p14"/>
          <p:cNvGrpSpPr/>
          <p:nvPr/>
        </p:nvGrpSpPr>
        <p:grpSpPr>
          <a:xfrm>
            <a:off x="26" y="-294805"/>
            <a:ext cx="9143984" cy="6027911"/>
            <a:chOff x="26" y="-294805"/>
            <a:chExt cx="9143984" cy="6027911"/>
          </a:xfrm>
        </p:grpSpPr>
        <p:sp>
          <p:nvSpPr>
            <p:cNvPr id="735" name="Google Shape;735;p14"/>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14"/>
            <p:cNvGrpSpPr/>
            <p:nvPr/>
          </p:nvGrpSpPr>
          <p:grpSpPr>
            <a:xfrm>
              <a:off x="783924" y="4009249"/>
              <a:ext cx="4360695" cy="1723858"/>
              <a:chOff x="791415" y="4009249"/>
              <a:chExt cx="4360695" cy="1723858"/>
            </a:xfrm>
          </p:grpSpPr>
          <p:sp>
            <p:nvSpPr>
              <p:cNvPr id="737" name="Google Shape;737;p14"/>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4"/>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4"/>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14"/>
            <p:cNvSpPr/>
            <p:nvPr/>
          </p:nvSpPr>
          <p:spPr>
            <a:xfrm>
              <a:off x="26" y="8"/>
              <a:ext cx="2422993" cy="2974946"/>
            </a:xfrm>
            <a:custGeom>
              <a:rect b="b" l="l" r="r" t="t"/>
              <a:pathLst>
                <a:path extrusionOk="0" h="67551" w="55018">
                  <a:moveTo>
                    <a:pt x="44102" y="0"/>
                  </a:moveTo>
                  <a:lnTo>
                    <a:pt x="0" y="54164"/>
                  </a:lnTo>
                  <a:lnTo>
                    <a:pt x="0" y="67550"/>
                  </a:lnTo>
                  <a:lnTo>
                    <a:pt x="55018" y="0"/>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26"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305653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4055689"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505028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6008337"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7773661"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203744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26" y="2502977"/>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7773661"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5735490"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3">
    <p:spTree>
      <p:nvGrpSpPr>
        <p:cNvPr id="756" name="Shape 756"/>
        <p:cNvGrpSpPr/>
        <p:nvPr/>
      </p:nvGrpSpPr>
      <p:grpSpPr>
        <a:xfrm>
          <a:off x="0" y="0"/>
          <a:ext cx="0" cy="0"/>
          <a:chOff x="0" y="0"/>
          <a:chExt cx="0" cy="0"/>
        </a:xfrm>
      </p:grpSpPr>
      <p:grpSp>
        <p:nvGrpSpPr>
          <p:cNvPr id="757" name="Google Shape;757;p15"/>
          <p:cNvGrpSpPr/>
          <p:nvPr/>
        </p:nvGrpSpPr>
        <p:grpSpPr>
          <a:xfrm>
            <a:off x="-681552" y="-905197"/>
            <a:ext cx="10429037" cy="7134068"/>
            <a:chOff x="-681552" y="-905197"/>
            <a:chExt cx="10429037" cy="7134068"/>
          </a:xfrm>
        </p:grpSpPr>
        <p:grpSp>
          <p:nvGrpSpPr>
            <p:cNvPr id="758" name="Google Shape;758;p15"/>
            <p:cNvGrpSpPr/>
            <p:nvPr/>
          </p:nvGrpSpPr>
          <p:grpSpPr>
            <a:xfrm rot="-1800138">
              <a:off x="8300273" y="-926851"/>
              <a:ext cx="732263" cy="3055826"/>
              <a:chOff x="3615675" y="367825"/>
              <a:chExt cx="808650" cy="3374600"/>
            </a:xfrm>
          </p:grpSpPr>
          <p:sp>
            <p:nvSpPr>
              <p:cNvPr id="759" name="Google Shape;759;p15"/>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5"/>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5"/>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5"/>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5"/>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5"/>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5"/>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5"/>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5"/>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5"/>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5"/>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5"/>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5"/>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5"/>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5"/>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5"/>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5"/>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5"/>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5"/>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5"/>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5"/>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5"/>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5"/>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5"/>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5"/>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5"/>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5"/>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5"/>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5"/>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5"/>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5"/>
            <p:cNvGrpSpPr/>
            <p:nvPr/>
          </p:nvGrpSpPr>
          <p:grpSpPr>
            <a:xfrm rot="-1800138">
              <a:off x="33398" y="3194699"/>
              <a:ext cx="732263" cy="3055826"/>
              <a:chOff x="3615675" y="367825"/>
              <a:chExt cx="808650" cy="3374600"/>
            </a:xfrm>
          </p:grpSpPr>
          <p:sp>
            <p:nvSpPr>
              <p:cNvPr id="791" name="Google Shape;791;p15"/>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5"/>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5"/>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5"/>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5"/>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5"/>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5"/>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5"/>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5"/>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5"/>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5"/>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5"/>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5"/>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5"/>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2" name="Google Shape;822;p15"/>
          <p:cNvGrpSpPr/>
          <p:nvPr/>
        </p:nvGrpSpPr>
        <p:grpSpPr>
          <a:xfrm>
            <a:off x="783924" y="-294805"/>
            <a:ext cx="8352595" cy="6027911"/>
            <a:chOff x="791415" y="-294805"/>
            <a:chExt cx="8352595" cy="6027911"/>
          </a:xfrm>
        </p:grpSpPr>
        <p:grpSp>
          <p:nvGrpSpPr>
            <p:cNvPr id="823" name="Google Shape;823;p15"/>
            <p:cNvGrpSpPr/>
            <p:nvPr/>
          </p:nvGrpSpPr>
          <p:grpSpPr>
            <a:xfrm>
              <a:off x="7011514" y="-294805"/>
              <a:ext cx="2132496" cy="5438332"/>
              <a:chOff x="7011514" y="-294805"/>
              <a:chExt cx="2132496" cy="5438332"/>
            </a:xfrm>
          </p:grpSpPr>
          <p:sp>
            <p:nvSpPr>
              <p:cNvPr id="824" name="Google Shape;824;p15"/>
              <p:cNvSpPr/>
              <p:nvPr/>
            </p:nvSpPr>
            <p:spPr>
              <a:xfrm>
                <a:off x="7773661"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5"/>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7" name="Google Shape;827;p15"/>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5"/>
            <p:cNvSpPr/>
            <p:nvPr/>
          </p:nvSpPr>
          <p:spPr>
            <a:xfrm>
              <a:off x="5735490" y="957482"/>
              <a:ext cx="3408520" cy="4186046"/>
            </a:xfrm>
            <a:custGeom>
              <a:rect b="b" l="l" r="r" t="t"/>
              <a:pathLst>
                <a:path extrusionOk="0" h="95051" w="77396">
                  <a:moveTo>
                    <a:pt x="77395" y="1"/>
                  </a:moveTo>
                  <a:lnTo>
                    <a:pt x="0" y="95051"/>
                  </a:lnTo>
                  <a:lnTo>
                    <a:pt x="10916" y="95051"/>
                  </a:lnTo>
                  <a:lnTo>
                    <a:pt x="77395" y="13406"/>
                  </a:lnTo>
                  <a:lnTo>
                    <a:pt x="7739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471715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15"/>
            <p:cNvGrpSpPr/>
            <p:nvPr/>
          </p:nvGrpSpPr>
          <p:grpSpPr>
            <a:xfrm>
              <a:off x="791415" y="4009249"/>
              <a:ext cx="4360695" cy="1723858"/>
              <a:chOff x="791415" y="4009249"/>
              <a:chExt cx="4360695" cy="1723858"/>
            </a:xfrm>
          </p:grpSpPr>
          <p:sp>
            <p:nvSpPr>
              <p:cNvPr id="831" name="Google Shape;831;p15"/>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5" name="Google Shape;835;p15"/>
          <p:cNvSpPr txBox="1"/>
          <p:nvPr>
            <p:ph idx="1" type="body"/>
          </p:nvPr>
        </p:nvSpPr>
        <p:spPr>
          <a:xfrm>
            <a:off x="4021950" y="1779500"/>
            <a:ext cx="3918300" cy="28290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a:lvl1pPr>
            <a:lvl2pPr indent="-330200" lvl="1" marL="914400" rtl="0">
              <a:lnSpc>
                <a:spcPct val="100000"/>
              </a:lnSpc>
              <a:spcBef>
                <a:spcPts val="100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836" name="Google Shape;836;p15"/>
          <p:cNvSpPr txBox="1"/>
          <p:nvPr>
            <p:ph idx="2" type="body"/>
          </p:nvPr>
        </p:nvSpPr>
        <p:spPr>
          <a:xfrm>
            <a:off x="720000" y="1779500"/>
            <a:ext cx="2915700" cy="28290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a:lvl1pPr>
            <a:lvl2pPr indent="-330200" lvl="1" marL="914400" rtl="0">
              <a:lnSpc>
                <a:spcPct val="100000"/>
              </a:lnSpc>
              <a:spcBef>
                <a:spcPts val="100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837" name="Google Shape;837;p15"/>
          <p:cNvSpPr txBox="1"/>
          <p:nvPr>
            <p:ph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_1_1_1_1">
    <p:spTree>
      <p:nvGrpSpPr>
        <p:cNvPr id="838" name="Shape 838"/>
        <p:cNvGrpSpPr/>
        <p:nvPr/>
      </p:nvGrpSpPr>
      <p:grpSpPr>
        <a:xfrm>
          <a:off x="0" y="0"/>
          <a:ext cx="0" cy="0"/>
          <a:chOff x="0" y="0"/>
          <a:chExt cx="0" cy="0"/>
        </a:xfrm>
      </p:grpSpPr>
      <p:sp>
        <p:nvSpPr>
          <p:cNvPr id="839" name="Google Shape;839;p16"/>
          <p:cNvSpPr txBox="1"/>
          <p:nvPr>
            <p:ph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sp>
        <p:nvSpPr>
          <p:cNvPr id="840" name="Google Shape;840;p16"/>
          <p:cNvSpPr txBox="1"/>
          <p:nvPr>
            <p:ph idx="1" type="subTitle"/>
          </p:nvPr>
        </p:nvSpPr>
        <p:spPr>
          <a:xfrm>
            <a:off x="777775" y="2576025"/>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841" name="Google Shape;841;p16"/>
          <p:cNvSpPr txBox="1"/>
          <p:nvPr>
            <p:ph idx="2" type="subTitle"/>
          </p:nvPr>
        </p:nvSpPr>
        <p:spPr>
          <a:xfrm>
            <a:off x="777775" y="2947425"/>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42" name="Google Shape;842;p16"/>
          <p:cNvSpPr txBox="1"/>
          <p:nvPr>
            <p:ph idx="3" type="subTitle"/>
          </p:nvPr>
        </p:nvSpPr>
        <p:spPr>
          <a:xfrm>
            <a:off x="6078423" y="2576025"/>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843" name="Google Shape;843;p16"/>
          <p:cNvSpPr txBox="1"/>
          <p:nvPr>
            <p:ph idx="4" type="subTitle"/>
          </p:nvPr>
        </p:nvSpPr>
        <p:spPr>
          <a:xfrm>
            <a:off x="6078423" y="2947425"/>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44" name="Google Shape;844;p16"/>
          <p:cNvSpPr txBox="1"/>
          <p:nvPr>
            <p:ph hasCustomPrompt="1" idx="5" type="title"/>
          </p:nvPr>
        </p:nvSpPr>
        <p:spPr>
          <a:xfrm>
            <a:off x="1339975" y="1866769"/>
            <a:ext cx="11634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5000">
                <a:solidFill>
                  <a:schemeClr val="lt2"/>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45" name="Google Shape;845;p16"/>
          <p:cNvSpPr txBox="1"/>
          <p:nvPr>
            <p:ph hasCustomPrompt="1" idx="6" type="title"/>
          </p:nvPr>
        </p:nvSpPr>
        <p:spPr>
          <a:xfrm>
            <a:off x="6640623" y="1866769"/>
            <a:ext cx="11634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5000">
                <a:solidFill>
                  <a:schemeClr val="accent3"/>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846" name="Google Shape;846;p16"/>
          <p:cNvGrpSpPr/>
          <p:nvPr/>
        </p:nvGrpSpPr>
        <p:grpSpPr>
          <a:xfrm>
            <a:off x="26" y="957482"/>
            <a:ext cx="9136493" cy="4775625"/>
            <a:chOff x="26" y="957482"/>
            <a:chExt cx="9136493" cy="4775625"/>
          </a:xfrm>
        </p:grpSpPr>
        <p:sp>
          <p:nvSpPr>
            <p:cNvPr id="847" name="Google Shape;847;p16"/>
            <p:cNvSpPr/>
            <p:nvPr/>
          </p:nvSpPr>
          <p:spPr>
            <a:xfrm>
              <a:off x="26" y="2502977"/>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26" y="125109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16"/>
            <p:cNvGrpSpPr/>
            <p:nvPr/>
          </p:nvGrpSpPr>
          <p:grpSpPr>
            <a:xfrm>
              <a:off x="26" y="957482"/>
              <a:ext cx="9136493" cy="4775625"/>
              <a:chOff x="26" y="957482"/>
              <a:chExt cx="9136493" cy="4775625"/>
            </a:xfrm>
          </p:grpSpPr>
          <p:sp>
            <p:nvSpPr>
              <p:cNvPr id="850" name="Google Shape;850;p16"/>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1" name="Google Shape;851;p16"/>
              <p:cNvGrpSpPr/>
              <p:nvPr/>
            </p:nvGrpSpPr>
            <p:grpSpPr>
              <a:xfrm>
                <a:off x="783924" y="957482"/>
                <a:ext cx="8352595" cy="4775625"/>
                <a:chOff x="791415" y="957482"/>
                <a:chExt cx="8352595" cy="4775625"/>
              </a:xfrm>
            </p:grpSpPr>
            <p:sp>
              <p:nvSpPr>
                <p:cNvPr id="852" name="Google Shape;852;p16"/>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6"/>
                <p:cNvSpPr/>
                <p:nvPr/>
              </p:nvSpPr>
              <p:spPr>
                <a:xfrm>
                  <a:off x="471715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4" name="Google Shape;854;p16"/>
                <p:cNvGrpSpPr/>
                <p:nvPr/>
              </p:nvGrpSpPr>
              <p:grpSpPr>
                <a:xfrm>
                  <a:off x="791415" y="4009249"/>
                  <a:ext cx="4360695" cy="1723858"/>
                  <a:chOff x="791415" y="4009249"/>
                  <a:chExt cx="4360695" cy="1723858"/>
                </a:xfrm>
              </p:grpSpPr>
              <p:sp>
                <p:nvSpPr>
                  <p:cNvPr id="855" name="Google Shape;855;p16"/>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6"/>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6"/>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9" name="Google Shape;859;p16"/>
                <p:cNvSpPr/>
                <p:nvPr/>
              </p:nvSpPr>
              <p:spPr>
                <a:xfrm>
                  <a:off x="5735490" y="957482"/>
                  <a:ext cx="3408520" cy="4186046"/>
                </a:xfrm>
                <a:custGeom>
                  <a:rect b="b" l="l" r="r" t="t"/>
                  <a:pathLst>
                    <a:path extrusionOk="0" h="95051" w="77396">
                      <a:moveTo>
                        <a:pt x="77395" y="1"/>
                      </a:moveTo>
                      <a:lnTo>
                        <a:pt x="0" y="95051"/>
                      </a:lnTo>
                      <a:lnTo>
                        <a:pt x="10916" y="95051"/>
                      </a:lnTo>
                      <a:lnTo>
                        <a:pt x="77395" y="13406"/>
                      </a:lnTo>
                      <a:lnTo>
                        <a:pt x="7739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860" name="Google Shape;860;p16"/>
          <p:cNvGrpSpPr/>
          <p:nvPr/>
        </p:nvGrpSpPr>
        <p:grpSpPr>
          <a:xfrm flipH="1" rot="2434760">
            <a:off x="8211689" y="2967160"/>
            <a:ext cx="732198" cy="3055555"/>
            <a:chOff x="3615675" y="367825"/>
            <a:chExt cx="808650" cy="3374600"/>
          </a:xfrm>
        </p:grpSpPr>
        <p:sp>
          <p:nvSpPr>
            <p:cNvPr id="861" name="Google Shape;861;p16"/>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6"/>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6"/>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6"/>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6"/>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6"/>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6"/>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6"/>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6"/>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6"/>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6"/>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6"/>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6"/>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6"/>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6"/>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6"/>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6"/>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16"/>
          <p:cNvGrpSpPr/>
          <p:nvPr/>
        </p:nvGrpSpPr>
        <p:grpSpPr>
          <a:xfrm rot="8365240">
            <a:off x="8211689" y="-879215"/>
            <a:ext cx="732198" cy="3055555"/>
            <a:chOff x="3615675" y="367825"/>
            <a:chExt cx="808650" cy="3374600"/>
          </a:xfrm>
        </p:grpSpPr>
        <p:sp>
          <p:nvSpPr>
            <p:cNvPr id="893" name="Google Shape;893;p16"/>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6"/>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6"/>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6"/>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6"/>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6"/>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6"/>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6"/>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6"/>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6"/>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6"/>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6"/>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6"/>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6"/>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6"/>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6"/>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6"/>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6"/>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6"/>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6"/>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6"/>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6"/>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6"/>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6"/>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6"/>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6"/>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6"/>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6"/>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6"/>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6"/>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2">
    <p:spTree>
      <p:nvGrpSpPr>
        <p:cNvPr id="924" name="Shape 924"/>
        <p:cNvGrpSpPr/>
        <p:nvPr/>
      </p:nvGrpSpPr>
      <p:grpSpPr>
        <a:xfrm>
          <a:off x="0" y="0"/>
          <a:ext cx="0" cy="0"/>
          <a:chOff x="0" y="0"/>
          <a:chExt cx="0" cy="0"/>
        </a:xfrm>
      </p:grpSpPr>
      <p:sp>
        <p:nvSpPr>
          <p:cNvPr id="925" name="Google Shape;925;p17"/>
          <p:cNvSpPr txBox="1"/>
          <p:nvPr>
            <p:ph hasCustomPrompt="1" type="title"/>
          </p:nvPr>
        </p:nvSpPr>
        <p:spPr>
          <a:xfrm>
            <a:off x="4109102" y="1355736"/>
            <a:ext cx="11634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5000">
                <a:solidFill>
                  <a:schemeClr val="lt2"/>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26" name="Google Shape;926;p17"/>
          <p:cNvSpPr txBox="1"/>
          <p:nvPr>
            <p:ph idx="1" type="subTitle"/>
          </p:nvPr>
        </p:nvSpPr>
        <p:spPr>
          <a:xfrm>
            <a:off x="5263099" y="1334107"/>
            <a:ext cx="30540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927" name="Google Shape;927;p17"/>
          <p:cNvSpPr txBox="1"/>
          <p:nvPr>
            <p:ph idx="2" type="subTitle"/>
          </p:nvPr>
        </p:nvSpPr>
        <p:spPr>
          <a:xfrm>
            <a:off x="5263099" y="1671901"/>
            <a:ext cx="30540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928" name="Google Shape;928;p17"/>
          <p:cNvSpPr txBox="1"/>
          <p:nvPr>
            <p:ph hasCustomPrompt="1" idx="3" type="title"/>
          </p:nvPr>
        </p:nvSpPr>
        <p:spPr>
          <a:xfrm>
            <a:off x="4109102" y="2479536"/>
            <a:ext cx="11634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5000">
                <a:solidFill>
                  <a:schemeClr val="accent3"/>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29" name="Google Shape;929;p17"/>
          <p:cNvSpPr txBox="1"/>
          <p:nvPr>
            <p:ph idx="4" type="subTitle"/>
          </p:nvPr>
        </p:nvSpPr>
        <p:spPr>
          <a:xfrm>
            <a:off x="5263099" y="2457919"/>
            <a:ext cx="30540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930" name="Google Shape;930;p17"/>
          <p:cNvSpPr txBox="1"/>
          <p:nvPr>
            <p:ph idx="5" type="subTitle"/>
          </p:nvPr>
        </p:nvSpPr>
        <p:spPr>
          <a:xfrm>
            <a:off x="5263099" y="2795712"/>
            <a:ext cx="30540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931" name="Google Shape;931;p17"/>
          <p:cNvSpPr txBox="1"/>
          <p:nvPr>
            <p:ph hasCustomPrompt="1" idx="6" type="title"/>
          </p:nvPr>
        </p:nvSpPr>
        <p:spPr>
          <a:xfrm>
            <a:off x="4109102" y="3603336"/>
            <a:ext cx="11634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5000">
                <a:solidFill>
                  <a:schemeClr val="accent5"/>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32" name="Google Shape;932;p17"/>
          <p:cNvSpPr txBox="1"/>
          <p:nvPr>
            <p:ph idx="7" type="subTitle"/>
          </p:nvPr>
        </p:nvSpPr>
        <p:spPr>
          <a:xfrm>
            <a:off x="5263099" y="3581731"/>
            <a:ext cx="30540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933" name="Google Shape;933;p17"/>
          <p:cNvSpPr txBox="1"/>
          <p:nvPr>
            <p:ph idx="8" type="subTitle"/>
          </p:nvPr>
        </p:nvSpPr>
        <p:spPr>
          <a:xfrm>
            <a:off x="5263099" y="3919524"/>
            <a:ext cx="30540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934" name="Google Shape;934;p17"/>
          <p:cNvSpPr txBox="1"/>
          <p:nvPr>
            <p:ph idx="9"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grpSp>
        <p:nvGrpSpPr>
          <p:cNvPr id="935" name="Google Shape;935;p17"/>
          <p:cNvGrpSpPr/>
          <p:nvPr/>
        </p:nvGrpSpPr>
        <p:grpSpPr>
          <a:xfrm>
            <a:off x="26" y="-294805"/>
            <a:ext cx="9136493" cy="6027911"/>
            <a:chOff x="26" y="-294805"/>
            <a:chExt cx="9136493" cy="6027911"/>
          </a:xfrm>
        </p:grpSpPr>
        <p:sp>
          <p:nvSpPr>
            <p:cNvPr id="936" name="Google Shape;936;p17"/>
            <p:cNvSpPr/>
            <p:nvPr/>
          </p:nvSpPr>
          <p:spPr>
            <a:xfrm>
              <a:off x="7766170"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7004023"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7766170"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9" name="Google Shape;939;p17"/>
            <p:cNvGrpSpPr/>
            <p:nvPr/>
          </p:nvGrpSpPr>
          <p:grpSpPr>
            <a:xfrm>
              <a:off x="783924" y="4009249"/>
              <a:ext cx="3356789" cy="1723858"/>
              <a:chOff x="791415" y="4009249"/>
              <a:chExt cx="3356789" cy="1723858"/>
            </a:xfrm>
          </p:grpSpPr>
          <p:sp>
            <p:nvSpPr>
              <p:cNvPr id="940" name="Google Shape;940;p17"/>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7"/>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7"/>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3" name="Google Shape;943;p17"/>
            <p:cNvSpPr/>
            <p:nvPr/>
          </p:nvSpPr>
          <p:spPr>
            <a:xfrm>
              <a:off x="7766170"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7"/>
            <p:cNvSpPr/>
            <p:nvPr/>
          </p:nvSpPr>
          <p:spPr>
            <a:xfrm>
              <a:off x="7766170" y="2209363"/>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7"/>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7"/>
            <p:cNvSpPr/>
            <p:nvPr/>
          </p:nvSpPr>
          <p:spPr>
            <a:xfrm>
              <a:off x="26" y="2502977"/>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7"/>
            <p:cNvSpPr/>
            <p:nvPr/>
          </p:nvSpPr>
          <p:spPr>
            <a:xfrm>
              <a:off x="26" y="125109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17"/>
          <p:cNvGrpSpPr/>
          <p:nvPr/>
        </p:nvGrpSpPr>
        <p:grpSpPr>
          <a:xfrm flipH="1" rot="-2700000">
            <a:off x="454678" y="3080690"/>
            <a:ext cx="732250" cy="3055771"/>
            <a:chOff x="3615675" y="367825"/>
            <a:chExt cx="808650" cy="3374600"/>
          </a:xfrm>
        </p:grpSpPr>
        <p:sp>
          <p:nvSpPr>
            <p:cNvPr id="949" name="Google Shape;949;p17"/>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7"/>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7"/>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7"/>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7"/>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7"/>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7"/>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7"/>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7"/>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7"/>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7"/>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7"/>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7"/>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7"/>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7"/>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7"/>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_1_1">
    <p:spTree>
      <p:nvGrpSpPr>
        <p:cNvPr id="980" name="Shape 980"/>
        <p:cNvGrpSpPr/>
        <p:nvPr/>
      </p:nvGrpSpPr>
      <p:grpSpPr>
        <a:xfrm>
          <a:off x="0" y="0"/>
          <a:ext cx="0" cy="0"/>
          <a:chOff x="0" y="0"/>
          <a:chExt cx="0" cy="0"/>
        </a:xfrm>
      </p:grpSpPr>
      <p:grpSp>
        <p:nvGrpSpPr>
          <p:cNvPr id="981" name="Google Shape;981;p18"/>
          <p:cNvGrpSpPr/>
          <p:nvPr/>
        </p:nvGrpSpPr>
        <p:grpSpPr>
          <a:xfrm>
            <a:off x="26" y="-294805"/>
            <a:ext cx="9136493" cy="6027911"/>
            <a:chOff x="26" y="-294805"/>
            <a:chExt cx="9136493" cy="6027911"/>
          </a:xfrm>
        </p:grpSpPr>
        <p:grpSp>
          <p:nvGrpSpPr>
            <p:cNvPr id="982" name="Google Shape;982;p18"/>
            <p:cNvGrpSpPr/>
            <p:nvPr/>
          </p:nvGrpSpPr>
          <p:grpSpPr>
            <a:xfrm>
              <a:off x="783924" y="-294805"/>
              <a:ext cx="8352595" cy="6027911"/>
              <a:chOff x="791415" y="-294805"/>
              <a:chExt cx="8352595" cy="6027911"/>
            </a:xfrm>
          </p:grpSpPr>
          <p:grpSp>
            <p:nvGrpSpPr>
              <p:cNvPr id="983" name="Google Shape;983;p18"/>
              <p:cNvGrpSpPr/>
              <p:nvPr/>
            </p:nvGrpSpPr>
            <p:grpSpPr>
              <a:xfrm>
                <a:off x="7011514" y="-294805"/>
                <a:ext cx="2132496" cy="5438332"/>
                <a:chOff x="7011514" y="-294805"/>
                <a:chExt cx="2132496" cy="5438332"/>
              </a:xfrm>
            </p:grpSpPr>
            <p:sp>
              <p:nvSpPr>
                <p:cNvPr id="984" name="Google Shape;984;p18"/>
                <p:cNvSpPr/>
                <p:nvPr/>
              </p:nvSpPr>
              <p:spPr>
                <a:xfrm>
                  <a:off x="7773661"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8"/>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8"/>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18"/>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8"/>
              <p:cNvSpPr/>
              <p:nvPr/>
            </p:nvSpPr>
            <p:spPr>
              <a:xfrm>
                <a:off x="5735490" y="957482"/>
                <a:ext cx="3408520" cy="4186046"/>
              </a:xfrm>
              <a:custGeom>
                <a:rect b="b" l="l" r="r" t="t"/>
                <a:pathLst>
                  <a:path extrusionOk="0" h="95051" w="77396">
                    <a:moveTo>
                      <a:pt x="77395" y="1"/>
                    </a:moveTo>
                    <a:lnTo>
                      <a:pt x="0" y="95051"/>
                    </a:lnTo>
                    <a:lnTo>
                      <a:pt x="10916" y="95051"/>
                    </a:lnTo>
                    <a:lnTo>
                      <a:pt x="77395" y="13406"/>
                    </a:lnTo>
                    <a:lnTo>
                      <a:pt x="7739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
              <p:cNvSpPr/>
              <p:nvPr/>
            </p:nvSpPr>
            <p:spPr>
              <a:xfrm>
                <a:off x="471715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0" name="Google Shape;990;p18"/>
              <p:cNvGrpSpPr/>
              <p:nvPr/>
            </p:nvGrpSpPr>
            <p:grpSpPr>
              <a:xfrm>
                <a:off x="791415" y="4009249"/>
                <a:ext cx="4360695" cy="1723858"/>
                <a:chOff x="791415" y="4009249"/>
                <a:chExt cx="4360695" cy="1723858"/>
              </a:xfrm>
            </p:grpSpPr>
            <p:sp>
              <p:nvSpPr>
                <p:cNvPr id="991" name="Google Shape;991;p18"/>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8"/>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8"/>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5" name="Google Shape;995;p18"/>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18"/>
          <p:cNvGrpSpPr/>
          <p:nvPr/>
        </p:nvGrpSpPr>
        <p:grpSpPr>
          <a:xfrm flipH="1" rot="-2700000">
            <a:off x="8113716" y="-819910"/>
            <a:ext cx="732250" cy="3055771"/>
            <a:chOff x="3615675" y="367825"/>
            <a:chExt cx="808650" cy="3374600"/>
          </a:xfrm>
        </p:grpSpPr>
        <p:sp>
          <p:nvSpPr>
            <p:cNvPr id="997" name="Google Shape;997;p18"/>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8"/>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8"/>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8"/>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8"/>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8"/>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8"/>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8"/>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8"/>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8"/>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8"/>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8"/>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8"/>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8"/>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8"/>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8"/>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8"/>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8"/>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8"/>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8"/>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8"/>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8"/>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8"/>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8"/>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8"/>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8"/>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8"/>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8"/>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8"/>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8" name="Google Shape;1028;p18"/>
          <p:cNvSpPr txBox="1"/>
          <p:nvPr>
            <p:ph idx="1" type="subTitle"/>
          </p:nvPr>
        </p:nvSpPr>
        <p:spPr>
          <a:xfrm>
            <a:off x="777778" y="257602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029" name="Google Shape;1029;p18"/>
          <p:cNvSpPr txBox="1"/>
          <p:nvPr>
            <p:ph idx="2" type="subTitle"/>
          </p:nvPr>
        </p:nvSpPr>
        <p:spPr>
          <a:xfrm>
            <a:off x="777778" y="294742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030" name="Google Shape;1030;p18"/>
          <p:cNvSpPr txBox="1"/>
          <p:nvPr>
            <p:ph idx="3" type="subTitle"/>
          </p:nvPr>
        </p:nvSpPr>
        <p:spPr>
          <a:xfrm>
            <a:off x="3428100" y="257602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031" name="Google Shape;1031;p18"/>
          <p:cNvSpPr txBox="1"/>
          <p:nvPr>
            <p:ph idx="4" type="subTitle"/>
          </p:nvPr>
        </p:nvSpPr>
        <p:spPr>
          <a:xfrm>
            <a:off x="3428100" y="294742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032" name="Google Shape;1032;p18"/>
          <p:cNvSpPr txBox="1"/>
          <p:nvPr>
            <p:ph idx="5" type="subTitle"/>
          </p:nvPr>
        </p:nvSpPr>
        <p:spPr>
          <a:xfrm>
            <a:off x="6078422" y="257602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033" name="Google Shape;1033;p18"/>
          <p:cNvSpPr txBox="1"/>
          <p:nvPr>
            <p:ph idx="6" type="subTitle"/>
          </p:nvPr>
        </p:nvSpPr>
        <p:spPr>
          <a:xfrm>
            <a:off x="6078422" y="294742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034" name="Google Shape;1034;p18"/>
          <p:cNvSpPr txBox="1"/>
          <p:nvPr>
            <p:ph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1">
    <p:spTree>
      <p:nvGrpSpPr>
        <p:cNvPr id="1035" name="Shape 1035"/>
        <p:cNvGrpSpPr/>
        <p:nvPr/>
      </p:nvGrpSpPr>
      <p:grpSpPr>
        <a:xfrm>
          <a:off x="0" y="0"/>
          <a:ext cx="0" cy="0"/>
          <a:chOff x="0" y="0"/>
          <a:chExt cx="0" cy="0"/>
        </a:xfrm>
      </p:grpSpPr>
      <p:sp>
        <p:nvSpPr>
          <p:cNvPr id="1036" name="Google Shape;1036;p19"/>
          <p:cNvSpPr txBox="1"/>
          <p:nvPr>
            <p:ph idx="1" type="subTitle"/>
          </p:nvPr>
        </p:nvSpPr>
        <p:spPr>
          <a:xfrm>
            <a:off x="719544" y="3422872"/>
            <a:ext cx="23163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037" name="Google Shape;1037;p19"/>
          <p:cNvSpPr txBox="1"/>
          <p:nvPr>
            <p:ph idx="2" type="subTitle"/>
          </p:nvPr>
        </p:nvSpPr>
        <p:spPr>
          <a:xfrm>
            <a:off x="719544" y="3811097"/>
            <a:ext cx="2316300" cy="6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038" name="Google Shape;1038;p19"/>
          <p:cNvSpPr txBox="1"/>
          <p:nvPr>
            <p:ph idx="3" type="subTitle"/>
          </p:nvPr>
        </p:nvSpPr>
        <p:spPr>
          <a:xfrm>
            <a:off x="3413842" y="3422872"/>
            <a:ext cx="23163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039" name="Google Shape;1039;p19"/>
          <p:cNvSpPr txBox="1"/>
          <p:nvPr>
            <p:ph idx="4" type="subTitle"/>
          </p:nvPr>
        </p:nvSpPr>
        <p:spPr>
          <a:xfrm>
            <a:off x="3413858" y="3811097"/>
            <a:ext cx="2316300" cy="6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040" name="Google Shape;1040;p19"/>
          <p:cNvSpPr txBox="1"/>
          <p:nvPr>
            <p:ph idx="5" type="subTitle"/>
          </p:nvPr>
        </p:nvSpPr>
        <p:spPr>
          <a:xfrm>
            <a:off x="6108156" y="3422872"/>
            <a:ext cx="23163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041" name="Google Shape;1041;p19"/>
          <p:cNvSpPr txBox="1"/>
          <p:nvPr>
            <p:ph idx="6" type="subTitle"/>
          </p:nvPr>
        </p:nvSpPr>
        <p:spPr>
          <a:xfrm>
            <a:off x="6108156" y="3811097"/>
            <a:ext cx="2316300" cy="6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042" name="Google Shape;1042;p19"/>
          <p:cNvSpPr txBox="1"/>
          <p:nvPr>
            <p:ph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grpSp>
        <p:nvGrpSpPr>
          <p:cNvPr id="1043" name="Google Shape;1043;p19"/>
          <p:cNvGrpSpPr/>
          <p:nvPr/>
        </p:nvGrpSpPr>
        <p:grpSpPr>
          <a:xfrm>
            <a:off x="26" y="-294805"/>
            <a:ext cx="9136493" cy="6027911"/>
            <a:chOff x="26" y="-294805"/>
            <a:chExt cx="9136493" cy="6027911"/>
          </a:xfrm>
        </p:grpSpPr>
        <p:grpSp>
          <p:nvGrpSpPr>
            <p:cNvPr id="1044" name="Google Shape;1044;p19"/>
            <p:cNvGrpSpPr/>
            <p:nvPr/>
          </p:nvGrpSpPr>
          <p:grpSpPr>
            <a:xfrm>
              <a:off x="783924" y="-294805"/>
              <a:ext cx="8352595" cy="6027911"/>
              <a:chOff x="791415" y="-294805"/>
              <a:chExt cx="8352595" cy="6027911"/>
            </a:xfrm>
          </p:grpSpPr>
          <p:grpSp>
            <p:nvGrpSpPr>
              <p:cNvPr id="1045" name="Google Shape;1045;p19"/>
              <p:cNvGrpSpPr/>
              <p:nvPr/>
            </p:nvGrpSpPr>
            <p:grpSpPr>
              <a:xfrm>
                <a:off x="7011514" y="-294805"/>
                <a:ext cx="2132496" cy="5438332"/>
                <a:chOff x="7011514" y="-294805"/>
                <a:chExt cx="2132496" cy="5438332"/>
              </a:xfrm>
            </p:grpSpPr>
            <p:sp>
              <p:nvSpPr>
                <p:cNvPr id="1046" name="Google Shape;1046;p19"/>
                <p:cNvSpPr/>
                <p:nvPr/>
              </p:nvSpPr>
              <p:spPr>
                <a:xfrm>
                  <a:off x="7773661"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9"/>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9"/>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9" name="Google Shape;1049;p19"/>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9"/>
              <p:cNvSpPr/>
              <p:nvPr/>
            </p:nvSpPr>
            <p:spPr>
              <a:xfrm>
                <a:off x="5735490" y="957482"/>
                <a:ext cx="3408520" cy="4186046"/>
              </a:xfrm>
              <a:custGeom>
                <a:rect b="b" l="l" r="r" t="t"/>
                <a:pathLst>
                  <a:path extrusionOk="0" h="95051" w="77396">
                    <a:moveTo>
                      <a:pt x="77395" y="1"/>
                    </a:moveTo>
                    <a:lnTo>
                      <a:pt x="0" y="95051"/>
                    </a:lnTo>
                    <a:lnTo>
                      <a:pt x="10916" y="95051"/>
                    </a:lnTo>
                    <a:lnTo>
                      <a:pt x="77395" y="13406"/>
                    </a:lnTo>
                    <a:lnTo>
                      <a:pt x="7739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9"/>
              <p:cNvSpPr/>
              <p:nvPr/>
            </p:nvSpPr>
            <p:spPr>
              <a:xfrm>
                <a:off x="471715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19"/>
              <p:cNvGrpSpPr/>
              <p:nvPr/>
            </p:nvGrpSpPr>
            <p:grpSpPr>
              <a:xfrm>
                <a:off x="791415" y="4009249"/>
                <a:ext cx="4360695" cy="1723858"/>
                <a:chOff x="791415" y="4009249"/>
                <a:chExt cx="4360695" cy="1723858"/>
              </a:xfrm>
            </p:grpSpPr>
            <p:sp>
              <p:nvSpPr>
                <p:cNvPr id="1053" name="Google Shape;1053;p19"/>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9"/>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9"/>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9"/>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7" name="Google Shape;1057;p19"/>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19"/>
          <p:cNvGrpSpPr/>
          <p:nvPr/>
        </p:nvGrpSpPr>
        <p:grpSpPr>
          <a:xfrm flipH="1" rot="-2700000">
            <a:off x="7987760" y="-819910"/>
            <a:ext cx="732250" cy="3055771"/>
            <a:chOff x="3615675" y="367825"/>
            <a:chExt cx="808650" cy="3374600"/>
          </a:xfrm>
        </p:grpSpPr>
        <p:sp>
          <p:nvSpPr>
            <p:cNvPr id="1059" name="Google Shape;1059;p19"/>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9"/>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9"/>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9"/>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9"/>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9"/>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9"/>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9"/>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9"/>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9"/>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9"/>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9"/>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9"/>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9"/>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9"/>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9"/>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9"/>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9"/>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9"/>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9"/>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9"/>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9"/>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9"/>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9"/>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9"/>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9"/>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9"/>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9"/>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9"/>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9"/>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9"/>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1">
    <p:spTree>
      <p:nvGrpSpPr>
        <p:cNvPr id="1090" name="Shape 1090"/>
        <p:cNvGrpSpPr/>
        <p:nvPr/>
      </p:nvGrpSpPr>
      <p:grpSpPr>
        <a:xfrm>
          <a:off x="0" y="0"/>
          <a:ext cx="0" cy="0"/>
          <a:chOff x="0" y="0"/>
          <a:chExt cx="0" cy="0"/>
        </a:xfrm>
      </p:grpSpPr>
      <p:grpSp>
        <p:nvGrpSpPr>
          <p:cNvPr id="1091" name="Google Shape;1091;p20"/>
          <p:cNvGrpSpPr/>
          <p:nvPr/>
        </p:nvGrpSpPr>
        <p:grpSpPr>
          <a:xfrm>
            <a:off x="26" y="-294805"/>
            <a:ext cx="9136493" cy="6027911"/>
            <a:chOff x="26" y="-294805"/>
            <a:chExt cx="9136493" cy="6027911"/>
          </a:xfrm>
        </p:grpSpPr>
        <p:grpSp>
          <p:nvGrpSpPr>
            <p:cNvPr id="1092" name="Google Shape;1092;p20"/>
            <p:cNvGrpSpPr/>
            <p:nvPr/>
          </p:nvGrpSpPr>
          <p:grpSpPr>
            <a:xfrm>
              <a:off x="783924" y="-294805"/>
              <a:ext cx="8352595" cy="6027911"/>
              <a:chOff x="791415" y="-294805"/>
              <a:chExt cx="8352595" cy="6027911"/>
            </a:xfrm>
          </p:grpSpPr>
          <p:grpSp>
            <p:nvGrpSpPr>
              <p:cNvPr id="1093" name="Google Shape;1093;p20"/>
              <p:cNvGrpSpPr/>
              <p:nvPr/>
            </p:nvGrpSpPr>
            <p:grpSpPr>
              <a:xfrm>
                <a:off x="7011514" y="-294805"/>
                <a:ext cx="2132496" cy="2018670"/>
                <a:chOff x="7011514" y="-294805"/>
                <a:chExt cx="2132496" cy="2018670"/>
              </a:xfrm>
            </p:grpSpPr>
            <p:sp>
              <p:nvSpPr>
                <p:cNvPr id="1094" name="Google Shape;1094;p20"/>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0"/>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6" name="Google Shape;1096;p20"/>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0"/>
              <p:cNvSpPr/>
              <p:nvPr/>
            </p:nvSpPr>
            <p:spPr>
              <a:xfrm>
                <a:off x="5735490" y="957482"/>
                <a:ext cx="3408520" cy="4186046"/>
              </a:xfrm>
              <a:custGeom>
                <a:rect b="b" l="l" r="r" t="t"/>
                <a:pathLst>
                  <a:path extrusionOk="0" h="95051" w="77396">
                    <a:moveTo>
                      <a:pt x="77395" y="1"/>
                    </a:moveTo>
                    <a:lnTo>
                      <a:pt x="0" y="95051"/>
                    </a:lnTo>
                    <a:lnTo>
                      <a:pt x="10916" y="95051"/>
                    </a:lnTo>
                    <a:lnTo>
                      <a:pt x="77395" y="13406"/>
                    </a:lnTo>
                    <a:lnTo>
                      <a:pt x="7739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0"/>
              <p:cNvSpPr/>
              <p:nvPr/>
            </p:nvSpPr>
            <p:spPr>
              <a:xfrm>
                <a:off x="471715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9" name="Google Shape;1099;p20"/>
              <p:cNvGrpSpPr/>
              <p:nvPr/>
            </p:nvGrpSpPr>
            <p:grpSpPr>
              <a:xfrm>
                <a:off x="791415" y="4009249"/>
                <a:ext cx="4360695" cy="1723858"/>
                <a:chOff x="791415" y="4009249"/>
                <a:chExt cx="4360695" cy="1723858"/>
              </a:xfrm>
            </p:grpSpPr>
            <p:sp>
              <p:nvSpPr>
                <p:cNvPr id="1100" name="Google Shape;1100;p20"/>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0"/>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0"/>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0"/>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4" name="Google Shape;1104;p20"/>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20"/>
          <p:cNvGrpSpPr/>
          <p:nvPr/>
        </p:nvGrpSpPr>
        <p:grpSpPr>
          <a:xfrm flipH="1" rot="1800138">
            <a:off x="8303462" y="3170745"/>
            <a:ext cx="732263" cy="3055826"/>
            <a:chOff x="3615675" y="367825"/>
            <a:chExt cx="808650" cy="3374600"/>
          </a:xfrm>
        </p:grpSpPr>
        <p:sp>
          <p:nvSpPr>
            <p:cNvPr id="1106" name="Google Shape;1106;p20"/>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0"/>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0"/>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0"/>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0"/>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0"/>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0"/>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0"/>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0"/>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0"/>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0"/>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0"/>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0"/>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0"/>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0"/>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0"/>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0"/>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0"/>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0"/>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0"/>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0"/>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0"/>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0"/>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0"/>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0"/>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0"/>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0"/>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0"/>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0"/>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0"/>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0"/>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7" name="Google Shape;1137;p20"/>
          <p:cNvSpPr txBox="1"/>
          <p:nvPr>
            <p:ph idx="1" type="subTitle"/>
          </p:nvPr>
        </p:nvSpPr>
        <p:spPr>
          <a:xfrm>
            <a:off x="1752667" y="2162747"/>
            <a:ext cx="2641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138" name="Google Shape;1138;p20"/>
          <p:cNvSpPr txBox="1"/>
          <p:nvPr>
            <p:ph idx="2" type="subTitle"/>
          </p:nvPr>
        </p:nvSpPr>
        <p:spPr>
          <a:xfrm>
            <a:off x="1752667" y="1508675"/>
            <a:ext cx="2641500" cy="66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39" name="Google Shape;1139;p20"/>
          <p:cNvSpPr txBox="1"/>
          <p:nvPr>
            <p:ph idx="3" type="subTitle"/>
          </p:nvPr>
        </p:nvSpPr>
        <p:spPr>
          <a:xfrm>
            <a:off x="1752667" y="3691551"/>
            <a:ext cx="2641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140" name="Google Shape;1140;p20"/>
          <p:cNvSpPr txBox="1"/>
          <p:nvPr>
            <p:ph idx="4" type="subTitle"/>
          </p:nvPr>
        </p:nvSpPr>
        <p:spPr>
          <a:xfrm>
            <a:off x="1752667" y="3037479"/>
            <a:ext cx="2641500" cy="66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41" name="Google Shape;1141;p20"/>
          <p:cNvSpPr txBox="1"/>
          <p:nvPr>
            <p:ph idx="5" type="subTitle"/>
          </p:nvPr>
        </p:nvSpPr>
        <p:spPr>
          <a:xfrm>
            <a:off x="5688717" y="2162747"/>
            <a:ext cx="2641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142" name="Google Shape;1142;p20"/>
          <p:cNvSpPr txBox="1"/>
          <p:nvPr>
            <p:ph idx="6" type="subTitle"/>
          </p:nvPr>
        </p:nvSpPr>
        <p:spPr>
          <a:xfrm>
            <a:off x="5688717" y="1508675"/>
            <a:ext cx="2641500" cy="66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43" name="Google Shape;1143;p20"/>
          <p:cNvSpPr txBox="1"/>
          <p:nvPr>
            <p:ph idx="7" type="subTitle"/>
          </p:nvPr>
        </p:nvSpPr>
        <p:spPr>
          <a:xfrm>
            <a:off x="5688717" y="3691551"/>
            <a:ext cx="2641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144" name="Google Shape;1144;p20"/>
          <p:cNvSpPr txBox="1"/>
          <p:nvPr>
            <p:ph idx="8" type="subTitle"/>
          </p:nvPr>
        </p:nvSpPr>
        <p:spPr>
          <a:xfrm>
            <a:off x="5688717" y="3037479"/>
            <a:ext cx="2641500" cy="66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45" name="Google Shape;1145;p20"/>
          <p:cNvSpPr txBox="1"/>
          <p:nvPr>
            <p:ph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1882950" y="2280182"/>
            <a:ext cx="5378100" cy="10575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7000"/>
              <a:buNone/>
              <a:defRPr sz="5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22" name="Google Shape;22;p3"/>
          <p:cNvSpPr txBox="1"/>
          <p:nvPr>
            <p:ph hasCustomPrompt="1" idx="2" type="title"/>
          </p:nvPr>
        </p:nvSpPr>
        <p:spPr>
          <a:xfrm>
            <a:off x="3505800" y="1092876"/>
            <a:ext cx="2132400" cy="118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8500">
                <a:solidFill>
                  <a:schemeClr val="lt2"/>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23" name="Google Shape;23;p3"/>
          <p:cNvSpPr txBox="1"/>
          <p:nvPr>
            <p:ph idx="1" type="subTitle"/>
          </p:nvPr>
        </p:nvSpPr>
        <p:spPr>
          <a:xfrm>
            <a:off x="2742300" y="3398932"/>
            <a:ext cx="3659400" cy="699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None/>
              <a:defRPr sz="1800"/>
            </a:lvl1pPr>
            <a:lvl2pPr lvl="1" algn="ctr">
              <a:lnSpc>
                <a:spcPct val="100000"/>
              </a:lnSpc>
              <a:spcBef>
                <a:spcPts val="0"/>
              </a:spcBef>
              <a:spcAft>
                <a:spcPts val="0"/>
              </a:spcAft>
              <a:buNone/>
              <a:defRPr sz="1800"/>
            </a:lvl2pPr>
            <a:lvl3pPr lvl="2" algn="ctr">
              <a:lnSpc>
                <a:spcPct val="100000"/>
              </a:lnSpc>
              <a:spcBef>
                <a:spcPts val="0"/>
              </a:spcBef>
              <a:spcAft>
                <a:spcPts val="0"/>
              </a:spcAft>
              <a:buNone/>
              <a:defRPr sz="1800"/>
            </a:lvl3pPr>
            <a:lvl4pPr lvl="3" algn="ctr">
              <a:lnSpc>
                <a:spcPct val="100000"/>
              </a:lnSpc>
              <a:spcBef>
                <a:spcPts val="0"/>
              </a:spcBef>
              <a:spcAft>
                <a:spcPts val="0"/>
              </a:spcAft>
              <a:buNone/>
              <a:defRPr sz="1800"/>
            </a:lvl4pPr>
            <a:lvl5pPr lvl="4" algn="ctr">
              <a:lnSpc>
                <a:spcPct val="100000"/>
              </a:lnSpc>
              <a:spcBef>
                <a:spcPts val="0"/>
              </a:spcBef>
              <a:spcAft>
                <a:spcPts val="0"/>
              </a:spcAft>
              <a:buNone/>
              <a:defRPr sz="1800"/>
            </a:lvl5pPr>
            <a:lvl6pPr lvl="5" algn="ctr">
              <a:lnSpc>
                <a:spcPct val="100000"/>
              </a:lnSpc>
              <a:spcBef>
                <a:spcPts val="0"/>
              </a:spcBef>
              <a:spcAft>
                <a:spcPts val="0"/>
              </a:spcAft>
              <a:buNone/>
              <a:defRPr sz="1800"/>
            </a:lvl6pPr>
            <a:lvl7pPr lvl="6" algn="ctr">
              <a:lnSpc>
                <a:spcPct val="100000"/>
              </a:lnSpc>
              <a:spcBef>
                <a:spcPts val="0"/>
              </a:spcBef>
              <a:spcAft>
                <a:spcPts val="0"/>
              </a:spcAft>
              <a:buNone/>
              <a:defRPr sz="1800"/>
            </a:lvl7pPr>
            <a:lvl8pPr lvl="7" algn="ctr">
              <a:lnSpc>
                <a:spcPct val="100000"/>
              </a:lnSpc>
              <a:spcBef>
                <a:spcPts val="0"/>
              </a:spcBef>
              <a:spcAft>
                <a:spcPts val="0"/>
              </a:spcAft>
              <a:buNone/>
              <a:defRPr sz="1800"/>
            </a:lvl8pPr>
            <a:lvl9pPr lvl="8" algn="ctr">
              <a:lnSpc>
                <a:spcPct val="100000"/>
              </a:lnSpc>
              <a:spcBef>
                <a:spcPts val="0"/>
              </a:spcBef>
              <a:spcAft>
                <a:spcPts val="0"/>
              </a:spcAft>
              <a:buNone/>
              <a:defRPr sz="1800"/>
            </a:lvl9pPr>
          </a:lstStyle>
          <a:p/>
        </p:txBody>
      </p:sp>
      <p:grpSp>
        <p:nvGrpSpPr>
          <p:cNvPr id="24" name="Google Shape;24;p3"/>
          <p:cNvGrpSpPr/>
          <p:nvPr/>
        </p:nvGrpSpPr>
        <p:grpSpPr>
          <a:xfrm>
            <a:off x="26" y="-294805"/>
            <a:ext cx="9143984" cy="6027911"/>
            <a:chOff x="26" y="-294805"/>
            <a:chExt cx="9143984" cy="6027911"/>
          </a:xfrm>
        </p:grpSpPr>
        <p:sp>
          <p:nvSpPr>
            <p:cNvPr id="25" name="Google Shape;25;p3"/>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3"/>
            <p:cNvGrpSpPr/>
            <p:nvPr/>
          </p:nvGrpSpPr>
          <p:grpSpPr>
            <a:xfrm>
              <a:off x="783924" y="4009249"/>
              <a:ext cx="4360695" cy="1723858"/>
              <a:chOff x="791415" y="4009249"/>
              <a:chExt cx="4360695" cy="1723858"/>
            </a:xfrm>
          </p:grpSpPr>
          <p:sp>
            <p:nvSpPr>
              <p:cNvPr id="27" name="Google Shape;27;p3"/>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3"/>
            <p:cNvSpPr/>
            <p:nvPr/>
          </p:nvSpPr>
          <p:spPr>
            <a:xfrm>
              <a:off x="26" y="8"/>
              <a:ext cx="3441330" cy="4226827"/>
            </a:xfrm>
            <a:custGeom>
              <a:rect b="b" l="l" r="r" t="t"/>
              <a:pathLst>
                <a:path extrusionOk="0" h="95977" w="78141">
                  <a:moveTo>
                    <a:pt x="67242" y="0"/>
                  </a:moveTo>
                  <a:lnTo>
                    <a:pt x="0" y="82572"/>
                  </a:lnTo>
                  <a:lnTo>
                    <a:pt x="0" y="95976"/>
                  </a:lnTo>
                  <a:lnTo>
                    <a:pt x="78140"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305653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4055689"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05028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6008337"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735490" y="957482"/>
              <a:ext cx="3408520" cy="4186046"/>
            </a:xfrm>
            <a:custGeom>
              <a:rect b="b" l="l" r="r" t="t"/>
              <a:pathLst>
                <a:path extrusionOk="0" h="95051" w="77396">
                  <a:moveTo>
                    <a:pt x="77395" y="1"/>
                  </a:moveTo>
                  <a:lnTo>
                    <a:pt x="0" y="95051"/>
                  </a:lnTo>
                  <a:lnTo>
                    <a:pt x="10916" y="95051"/>
                  </a:lnTo>
                  <a:lnTo>
                    <a:pt x="77395" y="13406"/>
                  </a:lnTo>
                  <a:lnTo>
                    <a:pt x="7739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3"/>
          <p:cNvGrpSpPr/>
          <p:nvPr/>
        </p:nvGrpSpPr>
        <p:grpSpPr>
          <a:xfrm>
            <a:off x="-717937" y="-714467"/>
            <a:ext cx="10579873" cy="6572435"/>
            <a:chOff x="-717937" y="-714467"/>
            <a:chExt cx="10579873" cy="6572435"/>
          </a:xfrm>
        </p:grpSpPr>
        <p:grpSp>
          <p:nvGrpSpPr>
            <p:cNvPr id="41" name="Google Shape;41;p3"/>
            <p:cNvGrpSpPr/>
            <p:nvPr/>
          </p:nvGrpSpPr>
          <p:grpSpPr>
            <a:xfrm flipH="1" rot="2217870">
              <a:off x="310831" y="-820288"/>
              <a:ext cx="891328" cy="3719624"/>
              <a:chOff x="3615675" y="367825"/>
              <a:chExt cx="808650" cy="3374600"/>
            </a:xfrm>
          </p:grpSpPr>
          <p:sp>
            <p:nvSpPr>
              <p:cNvPr id="42" name="Google Shape;42;p3"/>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3"/>
            <p:cNvGrpSpPr/>
            <p:nvPr/>
          </p:nvGrpSpPr>
          <p:grpSpPr>
            <a:xfrm flipH="1" rot="2217870">
              <a:off x="7941841" y="2244164"/>
              <a:ext cx="891328" cy="3719624"/>
              <a:chOff x="3615675" y="367825"/>
              <a:chExt cx="808650" cy="3374600"/>
            </a:xfrm>
          </p:grpSpPr>
          <p:sp>
            <p:nvSpPr>
              <p:cNvPr id="74" name="Google Shape;74;p3"/>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_1">
    <p:spTree>
      <p:nvGrpSpPr>
        <p:cNvPr id="1146" name="Shape 1146"/>
        <p:cNvGrpSpPr/>
        <p:nvPr/>
      </p:nvGrpSpPr>
      <p:grpSpPr>
        <a:xfrm>
          <a:off x="0" y="0"/>
          <a:ext cx="0" cy="0"/>
          <a:chOff x="0" y="0"/>
          <a:chExt cx="0" cy="0"/>
        </a:xfrm>
      </p:grpSpPr>
      <p:sp>
        <p:nvSpPr>
          <p:cNvPr id="1147" name="Google Shape;1147;p21"/>
          <p:cNvSpPr txBox="1"/>
          <p:nvPr>
            <p:ph idx="1" type="subTitle"/>
          </p:nvPr>
        </p:nvSpPr>
        <p:spPr>
          <a:xfrm>
            <a:off x="5688718" y="2457919"/>
            <a:ext cx="2641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148" name="Google Shape;1148;p21"/>
          <p:cNvSpPr txBox="1"/>
          <p:nvPr>
            <p:ph idx="2" type="subTitle"/>
          </p:nvPr>
        </p:nvSpPr>
        <p:spPr>
          <a:xfrm>
            <a:off x="5688718" y="2795712"/>
            <a:ext cx="2641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49" name="Google Shape;1149;p21"/>
          <p:cNvSpPr txBox="1"/>
          <p:nvPr>
            <p:ph idx="3" type="subTitle"/>
          </p:nvPr>
        </p:nvSpPr>
        <p:spPr>
          <a:xfrm>
            <a:off x="5688718" y="1334107"/>
            <a:ext cx="2641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150" name="Google Shape;1150;p21"/>
          <p:cNvSpPr txBox="1"/>
          <p:nvPr>
            <p:ph idx="4" type="subTitle"/>
          </p:nvPr>
        </p:nvSpPr>
        <p:spPr>
          <a:xfrm>
            <a:off x="5688718" y="1671901"/>
            <a:ext cx="2641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51" name="Google Shape;1151;p21"/>
          <p:cNvSpPr txBox="1"/>
          <p:nvPr>
            <p:ph idx="5" type="subTitle"/>
          </p:nvPr>
        </p:nvSpPr>
        <p:spPr>
          <a:xfrm>
            <a:off x="5688718" y="3581731"/>
            <a:ext cx="26415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152" name="Google Shape;1152;p21"/>
          <p:cNvSpPr txBox="1"/>
          <p:nvPr>
            <p:ph idx="6" type="subTitle"/>
          </p:nvPr>
        </p:nvSpPr>
        <p:spPr>
          <a:xfrm>
            <a:off x="5688718" y="3919524"/>
            <a:ext cx="2641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53" name="Google Shape;1153;p21"/>
          <p:cNvSpPr txBox="1"/>
          <p:nvPr>
            <p:ph idx="7" type="subTitle"/>
          </p:nvPr>
        </p:nvSpPr>
        <p:spPr>
          <a:xfrm>
            <a:off x="1752668" y="1334100"/>
            <a:ext cx="2641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154" name="Google Shape;1154;p21"/>
          <p:cNvSpPr txBox="1"/>
          <p:nvPr>
            <p:ph idx="8" type="subTitle"/>
          </p:nvPr>
        </p:nvSpPr>
        <p:spPr>
          <a:xfrm>
            <a:off x="1752668" y="1671894"/>
            <a:ext cx="2641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55" name="Google Shape;1155;p21"/>
          <p:cNvSpPr txBox="1"/>
          <p:nvPr>
            <p:ph idx="9" type="subTitle"/>
          </p:nvPr>
        </p:nvSpPr>
        <p:spPr>
          <a:xfrm>
            <a:off x="1752668" y="2457915"/>
            <a:ext cx="2641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156" name="Google Shape;1156;p21"/>
          <p:cNvSpPr txBox="1"/>
          <p:nvPr>
            <p:ph idx="13" type="subTitle"/>
          </p:nvPr>
        </p:nvSpPr>
        <p:spPr>
          <a:xfrm>
            <a:off x="1752668" y="2795710"/>
            <a:ext cx="2641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57" name="Google Shape;1157;p21"/>
          <p:cNvSpPr txBox="1"/>
          <p:nvPr>
            <p:ph idx="14" type="subTitle"/>
          </p:nvPr>
        </p:nvSpPr>
        <p:spPr>
          <a:xfrm>
            <a:off x="1752668" y="3581730"/>
            <a:ext cx="2641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158" name="Google Shape;1158;p21"/>
          <p:cNvSpPr txBox="1"/>
          <p:nvPr>
            <p:ph idx="15" type="subTitle"/>
          </p:nvPr>
        </p:nvSpPr>
        <p:spPr>
          <a:xfrm>
            <a:off x="1752668" y="3919525"/>
            <a:ext cx="2641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1159" name="Google Shape;1159;p21"/>
          <p:cNvGrpSpPr/>
          <p:nvPr/>
        </p:nvGrpSpPr>
        <p:grpSpPr>
          <a:xfrm>
            <a:off x="26" y="-294805"/>
            <a:ext cx="9136493" cy="5773048"/>
            <a:chOff x="26" y="-294805"/>
            <a:chExt cx="9136493" cy="5773048"/>
          </a:xfrm>
        </p:grpSpPr>
        <p:sp>
          <p:nvSpPr>
            <p:cNvPr id="1160" name="Google Shape;1160;p21"/>
            <p:cNvSpPr/>
            <p:nvPr/>
          </p:nvSpPr>
          <p:spPr>
            <a:xfrm>
              <a:off x="7766170"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1"/>
            <p:cNvSpPr/>
            <p:nvPr/>
          </p:nvSpPr>
          <p:spPr>
            <a:xfrm>
              <a:off x="7004023"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1"/>
            <p:cNvSpPr/>
            <p:nvPr/>
          </p:nvSpPr>
          <p:spPr>
            <a:xfrm>
              <a:off x="7766170"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1"/>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1"/>
            <p:cNvSpPr/>
            <p:nvPr/>
          </p:nvSpPr>
          <p:spPr>
            <a:xfrm>
              <a:off x="26" y="2502977"/>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70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1"/>
            <p:cNvSpPr/>
            <p:nvPr/>
          </p:nvSpPr>
          <p:spPr>
            <a:xfrm>
              <a:off x="7766170"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1"/>
            <p:cNvSpPr/>
            <p:nvPr/>
          </p:nvSpPr>
          <p:spPr>
            <a:xfrm>
              <a:off x="7766170" y="2209363"/>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7" name="Google Shape;1167;p21"/>
          <p:cNvGrpSpPr/>
          <p:nvPr/>
        </p:nvGrpSpPr>
        <p:grpSpPr>
          <a:xfrm flipH="1" rot="-2700000">
            <a:off x="8113716" y="-819910"/>
            <a:ext cx="732250" cy="3055771"/>
            <a:chOff x="3615675" y="367825"/>
            <a:chExt cx="808650" cy="3374600"/>
          </a:xfrm>
        </p:grpSpPr>
        <p:sp>
          <p:nvSpPr>
            <p:cNvPr id="1168" name="Google Shape;1168;p21"/>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1"/>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1"/>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1"/>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1"/>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1"/>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1"/>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1"/>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1"/>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1"/>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1"/>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1"/>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1"/>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1"/>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1"/>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1"/>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1"/>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1"/>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1"/>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1"/>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1"/>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1"/>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1"/>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1"/>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1"/>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1"/>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1"/>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1"/>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1"/>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1"/>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1"/>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9" name="Google Shape;1199;p21"/>
          <p:cNvSpPr txBox="1"/>
          <p:nvPr>
            <p:ph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3_1">
    <p:spTree>
      <p:nvGrpSpPr>
        <p:cNvPr id="1200" name="Shape 1200"/>
        <p:cNvGrpSpPr/>
        <p:nvPr/>
      </p:nvGrpSpPr>
      <p:grpSpPr>
        <a:xfrm>
          <a:off x="0" y="0"/>
          <a:ext cx="0" cy="0"/>
          <a:chOff x="0" y="0"/>
          <a:chExt cx="0" cy="0"/>
        </a:xfrm>
      </p:grpSpPr>
      <p:grpSp>
        <p:nvGrpSpPr>
          <p:cNvPr id="1201" name="Google Shape;1201;p22"/>
          <p:cNvGrpSpPr/>
          <p:nvPr/>
        </p:nvGrpSpPr>
        <p:grpSpPr>
          <a:xfrm>
            <a:off x="26" y="-294805"/>
            <a:ext cx="9143984" cy="6027911"/>
            <a:chOff x="26" y="-294805"/>
            <a:chExt cx="9143984" cy="6027911"/>
          </a:xfrm>
        </p:grpSpPr>
        <p:sp>
          <p:nvSpPr>
            <p:cNvPr id="1202" name="Google Shape;1202;p22"/>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3" name="Google Shape;1203;p22"/>
            <p:cNvGrpSpPr/>
            <p:nvPr/>
          </p:nvGrpSpPr>
          <p:grpSpPr>
            <a:xfrm>
              <a:off x="783924" y="4009249"/>
              <a:ext cx="4360695" cy="1723858"/>
              <a:chOff x="791415" y="4009249"/>
              <a:chExt cx="4360695" cy="1723858"/>
            </a:xfrm>
          </p:grpSpPr>
          <p:sp>
            <p:nvSpPr>
              <p:cNvPr id="1204" name="Google Shape;1204;p22"/>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8" name="Google Shape;1208;p22"/>
            <p:cNvSpPr/>
            <p:nvPr/>
          </p:nvSpPr>
          <p:spPr>
            <a:xfrm>
              <a:off x="26" y="8"/>
              <a:ext cx="2422993" cy="2974946"/>
            </a:xfrm>
            <a:custGeom>
              <a:rect b="b" l="l" r="r" t="t"/>
              <a:pathLst>
                <a:path extrusionOk="0" h="67551" w="55018">
                  <a:moveTo>
                    <a:pt x="44102" y="0"/>
                  </a:moveTo>
                  <a:lnTo>
                    <a:pt x="0" y="54164"/>
                  </a:lnTo>
                  <a:lnTo>
                    <a:pt x="0" y="67550"/>
                  </a:lnTo>
                  <a:lnTo>
                    <a:pt x="5501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2"/>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2"/>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2"/>
            <p:cNvSpPr/>
            <p:nvPr/>
          </p:nvSpPr>
          <p:spPr>
            <a:xfrm>
              <a:off x="305653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2"/>
            <p:cNvSpPr/>
            <p:nvPr/>
          </p:nvSpPr>
          <p:spPr>
            <a:xfrm>
              <a:off x="4055689"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2"/>
            <p:cNvSpPr/>
            <p:nvPr/>
          </p:nvSpPr>
          <p:spPr>
            <a:xfrm>
              <a:off x="505028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2"/>
            <p:cNvSpPr/>
            <p:nvPr/>
          </p:nvSpPr>
          <p:spPr>
            <a:xfrm>
              <a:off x="6008337"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2"/>
            <p:cNvSpPr/>
            <p:nvPr/>
          </p:nvSpPr>
          <p:spPr>
            <a:xfrm>
              <a:off x="7773661"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2"/>
            <p:cNvSpPr/>
            <p:nvPr/>
          </p:nvSpPr>
          <p:spPr>
            <a:xfrm>
              <a:off x="7773661"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2"/>
            <p:cNvSpPr/>
            <p:nvPr/>
          </p:nvSpPr>
          <p:spPr>
            <a:xfrm>
              <a:off x="7773661" y="2209363"/>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2"/>
            <p:cNvSpPr/>
            <p:nvPr/>
          </p:nvSpPr>
          <p:spPr>
            <a:xfrm>
              <a:off x="5735490"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2"/>
            <p:cNvSpPr/>
            <p:nvPr/>
          </p:nvSpPr>
          <p:spPr>
            <a:xfrm>
              <a:off x="675457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2"/>
            <p:cNvSpPr/>
            <p:nvPr/>
          </p:nvSpPr>
          <p:spPr>
            <a:xfrm>
              <a:off x="26" y="2502977"/>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2"/>
            <p:cNvSpPr/>
            <p:nvPr/>
          </p:nvSpPr>
          <p:spPr>
            <a:xfrm>
              <a:off x="203744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22"/>
          <p:cNvGrpSpPr/>
          <p:nvPr/>
        </p:nvGrpSpPr>
        <p:grpSpPr>
          <a:xfrm>
            <a:off x="-583066" y="-489218"/>
            <a:ext cx="2502211" cy="6121936"/>
            <a:chOff x="-583066" y="-489218"/>
            <a:chExt cx="2502211" cy="6121936"/>
          </a:xfrm>
        </p:grpSpPr>
        <p:grpSp>
          <p:nvGrpSpPr>
            <p:cNvPr id="1224" name="Google Shape;1224;p22"/>
            <p:cNvGrpSpPr/>
            <p:nvPr/>
          </p:nvGrpSpPr>
          <p:grpSpPr>
            <a:xfrm rot="2358486">
              <a:off x="301940" y="-602957"/>
              <a:ext cx="732200" cy="3055564"/>
              <a:chOff x="3615675" y="367825"/>
              <a:chExt cx="808650" cy="3374600"/>
            </a:xfrm>
          </p:grpSpPr>
          <p:sp>
            <p:nvSpPr>
              <p:cNvPr id="1225" name="Google Shape;1225;p22"/>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2"/>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2"/>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2"/>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2"/>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2"/>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2"/>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2"/>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2"/>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2"/>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2"/>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2"/>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2"/>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2"/>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2"/>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2"/>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2"/>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2"/>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2"/>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2"/>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2"/>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2"/>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2"/>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2"/>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2"/>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2"/>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2"/>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2"/>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2"/>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2"/>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2"/>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22"/>
            <p:cNvGrpSpPr/>
            <p:nvPr/>
          </p:nvGrpSpPr>
          <p:grpSpPr>
            <a:xfrm flipH="1" rot="-2358486">
              <a:off x="301940" y="2690893"/>
              <a:ext cx="732200" cy="3055564"/>
              <a:chOff x="3615675" y="367825"/>
              <a:chExt cx="808650" cy="3374600"/>
            </a:xfrm>
          </p:grpSpPr>
          <p:sp>
            <p:nvSpPr>
              <p:cNvPr id="1257" name="Google Shape;1257;p22"/>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2"/>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2"/>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2"/>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2"/>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2"/>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2"/>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2"/>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2"/>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2"/>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2"/>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2"/>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2"/>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2"/>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2"/>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2"/>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2"/>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2"/>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2"/>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2"/>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2"/>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2"/>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2"/>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2"/>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2"/>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2"/>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2"/>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2"/>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2"/>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2"/>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2"/>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88" name="Google Shape;1288;p22"/>
          <p:cNvSpPr txBox="1"/>
          <p:nvPr>
            <p:ph hasCustomPrompt="1" type="title"/>
          </p:nvPr>
        </p:nvSpPr>
        <p:spPr>
          <a:xfrm>
            <a:off x="1072263" y="1932534"/>
            <a:ext cx="31359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solidFill>
                  <a:schemeClr val="lt2"/>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289" name="Google Shape;1289;p22"/>
          <p:cNvSpPr txBox="1"/>
          <p:nvPr>
            <p:ph idx="1" type="subTitle"/>
          </p:nvPr>
        </p:nvSpPr>
        <p:spPr>
          <a:xfrm>
            <a:off x="1072276" y="2728240"/>
            <a:ext cx="31359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290" name="Google Shape;1290;p22"/>
          <p:cNvSpPr txBox="1"/>
          <p:nvPr>
            <p:ph hasCustomPrompt="1" idx="2" type="title"/>
          </p:nvPr>
        </p:nvSpPr>
        <p:spPr>
          <a:xfrm>
            <a:off x="4925850" y="918949"/>
            <a:ext cx="31359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5000"/>
              <a:buNone/>
              <a:defRPr sz="5000">
                <a:solidFill>
                  <a:schemeClr val="accent3"/>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291" name="Google Shape;1291;p22"/>
          <p:cNvSpPr txBox="1"/>
          <p:nvPr>
            <p:ph idx="3" type="subTitle"/>
          </p:nvPr>
        </p:nvSpPr>
        <p:spPr>
          <a:xfrm>
            <a:off x="4925850" y="1714655"/>
            <a:ext cx="31359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292" name="Google Shape;1292;p22"/>
          <p:cNvSpPr txBox="1"/>
          <p:nvPr>
            <p:ph hasCustomPrompt="1" idx="4" type="title"/>
          </p:nvPr>
        </p:nvSpPr>
        <p:spPr>
          <a:xfrm>
            <a:off x="4925850" y="2946119"/>
            <a:ext cx="31359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5000"/>
              <a:buNone/>
              <a:defRPr sz="5000">
                <a:solidFill>
                  <a:schemeClr val="accent5"/>
                </a:solidFill>
              </a:defRPr>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1293" name="Google Shape;1293;p22"/>
          <p:cNvSpPr txBox="1"/>
          <p:nvPr>
            <p:ph idx="5" type="subTitle"/>
          </p:nvPr>
        </p:nvSpPr>
        <p:spPr>
          <a:xfrm>
            <a:off x="4925850" y="3741825"/>
            <a:ext cx="31359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_1_1_1_1">
    <p:spTree>
      <p:nvGrpSpPr>
        <p:cNvPr id="1294" name="Shape 1294"/>
        <p:cNvGrpSpPr/>
        <p:nvPr/>
      </p:nvGrpSpPr>
      <p:grpSpPr>
        <a:xfrm>
          <a:off x="0" y="0"/>
          <a:ext cx="0" cy="0"/>
          <a:chOff x="0" y="0"/>
          <a:chExt cx="0" cy="0"/>
        </a:xfrm>
      </p:grpSpPr>
      <p:sp>
        <p:nvSpPr>
          <p:cNvPr id="1295" name="Google Shape;1295;p23"/>
          <p:cNvSpPr txBox="1"/>
          <p:nvPr>
            <p:ph hasCustomPrompt="1" type="title"/>
          </p:nvPr>
        </p:nvSpPr>
        <p:spPr>
          <a:xfrm>
            <a:off x="775850" y="1533662"/>
            <a:ext cx="22941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2800"/>
              <a:buNone/>
              <a:defRPr sz="3400">
                <a:solidFill>
                  <a:schemeClr val="lt2"/>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296" name="Google Shape;1296;p23"/>
          <p:cNvSpPr txBox="1"/>
          <p:nvPr>
            <p:ph hasCustomPrompt="1" idx="2" type="title"/>
          </p:nvPr>
        </p:nvSpPr>
        <p:spPr>
          <a:xfrm>
            <a:off x="6074050" y="1533662"/>
            <a:ext cx="22941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800"/>
              <a:buNone/>
              <a:defRPr sz="3400">
                <a:solidFill>
                  <a:schemeClr val="accent5"/>
                </a:solidFill>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1297" name="Google Shape;1297;p23"/>
          <p:cNvSpPr txBox="1"/>
          <p:nvPr>
            <p:ph idx="1" type="subTitle"/>
          </p:nvPr>
        </p:nvSpPr>
        <p:spPr>
          <a:xfrm flipH="1">
            <a:off x="775850" y="3419018"/>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atin typeface="Spartan ExtraBold"/>
                <a:ea typeface="Spartan ExtraBold"/>
                <a:cs typeface="Spartan ExtraBold"/>
                <a:sym typeface="Spartan ExtraBold"/>
              </a:defRPr>
            </a:lvl1pPr>
            <a:lvl2pPr lvl="1" rtl="0" algn="ctr">
              <a:lnSpc>
                <a:spcPct val="100000"/>
              </a:lnSpc>
              <a:spcBef>
                <a:spcPts val="0"/>
              </a:spcBef>
              <a:spcAft>
                <a:spcPts val="0"/>
              </a:spcAft>
              <a:buNone/>
              <a:defRPr sz="2000">
                <a:latin typeface="Spartan ExtraBold"/>
                <a:ea typeface="Spartan ExtraBold"/>
                <a:cs typeface="Spartan ExtraBold"/>
                <a:sym typeface="Spartan ExtraBold"/>
              </a:defRPr>
            </a:lvl2pPr>
            <a:lvl3pPr lvl="2" rtl="0" algn="ctr">
              <a:lnSpc>
                <a:spcPct val="100000"/>
              </a:lnSpc>
              <a:spcBef>
                <a:spcPts val="0"/>
              </a:spcBef>
              <a:spcAft>
                <a:spcPts val="0"/>
              </a:spcAft>
              <a:buNone/>
              <a:defRPr sz="2000">
                <a:latin typeface="Spartan ExtraBold"/>
                <a:ea typeface="Spartan ExtraBold"/>
                <a:cs typeface="Spartan ExtraBold"/>
                <a:sym typeface="Spartan ExtraBold"/>
              </a:defRPr>
            </a:lvl3pPr>
            <a:lvl4pPr lvl="3" rtl="0" algn="ctr">
              <a:lnSpc>
                <a:spcPct val="100000"/>
              </a:lnSpc>
              <a:spcBef>
                <a:spcPts val="0"/>
              </a:spcBef>
              <a:spcAft>
                <a:spcPts val="0"/>
              </a:spcAft>
              <a:buNone/>
              <a:defRPr sz="2000">
                <a:latin typeface="Spartan ExtraBold"/>
                <a:ea typeface="Spartan ExtraBold"/>
                <a:cs typeface="Spartan ExtraBold"/>
                <a:sym typeface="Spartan ExtraBold"/>
              </a:defRPr>
            </a:lvl4pPr>
            <a:lvl5pPr lvl="4" rtl="0" algn="ctr">
              <a:lnSpc>
                <a:spcPct val="100000"/>
              </a:lnSpc>
              <a:spcBef>
                <a:spcPts val="0"/>
              </a:spcBef>
              <a:spcAft>
                <a:spcPts val="0"/>
              </a:spcAft>
              <a:buNone/>
              <a:defRPr sz="2000">
                <a:latin typeface="Spartan ExtraBold"/>
                <a:ea typeface="Spartan ExtraBold"/>
                <a:cs typeface="Spartan ExtraBold"/>
                <a:sym typeface="Spartan ExtraBold"/>
              </a:defRPr>
            </a:lvl5pPr>
            <a:lvl6pPr lvl="5" rtl="0" algn="ctr">
              <a:lnSpc>
                <a:spcPct val="100000"/>
              </a:lnSpc>
              <a:spcBef>
                <a:spcPts val="0"/>
              </a:spcBef>
              <a:spcAft>
                <a:spcPts val="0"/>
              </a:spcAft>
              <a:buNone/>
              <a:defRPr sz="2000">
                <a:latin typeface="Spartan ExtraBold"/>
                <a:ea typeface="Spartan ExtraBold"/>
                <a:cs typeface="Spartan ExtraBold"/>
                <a:sym typeface="Spartan ExtraBold"/>
              </a:defRPr>
            </a:lvl6pPr>
            <a:lvl7pPr lvl="6" rtl="0" algn="ctr">
              <a:lnSpc>
                <a:spcPct val="100000"/>
              </a:lnSpc>
              <a:spcBef>
                <a:spcPts val="0"/>
              </a:spcBef>
              <a:spcAft>
                <a:spcPts val="0"/>
              </a:spcAft>
              <a:buNone/>
              <a:defRPr sz="2000">
                <a:latin typeface="Spartan ExtraBold"/>
                <a:ea typeface="Spartan ExtraBold"/>
                <a:cs typeface="Spartan ExtraBold"/>
                <a:sym typeface="Spartan ExtraBold"/>
              </a:defRPr>
            </a:lvl7pPr>
            <a:lvl8pPr lvl="7" rtl="0" algn="ctr">
              <a:lnSpc>
                <a:spcPct val="100000"/>
              </a:lnSpc>
              <a:spcBef>
                <a:spcPts val="0"/>
              </a:spcBef>
              <a:spcAft>
                <a:spcPts val="0"/>
              </a:spcAft>
              <a:buNone/>
              <a:defRPr sz="2000">
                <a:latin typeface="Spartan ExtraBold"/>
                <a:ea typeface="Spartan ExtraBold"/>
                <a:cs typeface="Spartan ExtraBold"/>
                <a:sym typeface="Spartan ExtraBold"/>
              </a:defRPr>
            </a:lvl8pPr>
            <a:lvl9pPr lvl="8" rtl="0" algn="ctr">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298" name="Google Shape;1298;p23"/>
          <p:cNvSpPr txBox="1"/>
          <p:nvPr>
            <p:ph idx="3" type="subTitle"/>
          </p:nvPr>
        </p:nvSpPr>
        <p:spPr>
          <a:xfrm flipH="1">
            <a:off x="775850" y="3756815"/>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299" name="Google Shape;1299;p23"/>
          <p:cNvSpPr txBox="1"/>
          <p:nvPr>
            <p:ph idx="4" type="subTitle"/>
          </p:nvPr>
        </p:nvSpPr>
        <p:spPr>
          <a:xfrm flipH="1">
            <a:off x="6074050" y="3419018"/>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atin typeface="Spartan ExtraBold"/>
                <a:ea typeface="Spartan ExtraBold"/>
                <a:cs typeface="Spartan ExtraBold"/>
                <a:sym typeface="Spartan ExtraBold"/>
              </a:defRPr>
            </a:lvl1pPr>
            <a:lvl2pPr lvl="1" rtl="0" algn="ctr">
              <a:lnSpc>
                <a:spcPct val="100000"/>
              </a:lnSpc>
              <a:spcBef>
                <a:spcPts val="0"/>
              </a:spcBef>
              <a:spcAft>
                <a:spcPts val="0"/>
              </a:spcAft>
              <a:buNone/>
              <a:defRPr sz="2000">
                <a:latin typeface="Spartan ExtraBold"/>
                <a:ea typeface="Spartan ExtraBold"/>
                <a:cs typeface="Spartan ExtraBold"/>
                <a:sym typeface="Spartan ExtraBold"/>
              </a:defRPr>
            </a:lvl2pPr>
            <a:lvl3pPr lvl="2" rtl="0" algn="ctr">
              <a:lnSpc>
                <a:spcPct val="100000"/>
              </a:lnSpc>
              <a:spcBef>
                <a:spcPts val="0"/>
              </a:spcBef>
              <a:spcAft>
                <a:spcPts val="0"/>
              </a:spcAft>
              <a:buNone/>
              <a:defRPr sz="2000">
                <a:latin typeface="Spartan ExtraBold"/>
                <a:ea typeface="Spartan ExtraBold"/>
                <a:cs typeface="Spartan ExtraBold"/>
                <a:sym typeface="Spartan ExtraBold"/>
              </a:defRPr>
            </a:lvl3pPr>
            <a:lvl4pPr lvl="3" rtl="0" algn="ctr">
              <a:lnSpc>
                <a:spcPct val="100000"/>
              </a:lnSpc>
              <a:spcBef>
                <a:spcPts val="0"/>
              </a:spcBef>
              <a:spcAft>
                <a:spcPts val="0"/>
              </a:spcAft>
              <a:buNone/>
              <a:defRPr sz="2000">
                <a:latin typeface="Spartan ExtraBold"/>
                <a:ea typeface="Spartan ExtraBold"/>
                <a:cs typeface="Spartan ExtraBold"/>
                <a:sym typeface="Spartan ExtraBold"/>
              </a:defRPr>
            </a:lvl4pPr>
            <a:lvl5pPr lvl="4" rtl="0" algn="ctr">
              <a:lnSpc>
                <a:spcPct val="100000"/>
              </a:lnSpc>
              <a:spcBef>
                <a:spcPts val="0"/>
              </a:spcBef>
              <a:spcAft>
                <a:spcPts val="0"/>
              </a:spcAft>
              <a:buNone/>
              <a:defRPr sz="2000">
                <a:latin typeface="Spartan ExtraBold"/>
                <a:ea typeface="Spartan ExtraBold"/>
                <a:cs typeface="Spartan ExtraBold"/>
                <a:sym typeface="Spartan ExtraBold"/>
              </a:defRPr>
            </a:lvl5pPr>
            <a:lvl6pPr lvl="5" rtl="0" algn="ctr">
              <a:lnSpc>
                <a:spcPct val="100000"/>
              </a:lnSpc>
              <a:spcBef>
                <a:spcPts val="0"/>
              </a:spcBef>
              <a:spcAft>
                <a:spcPts val="0"/>
              </a:spcAft>
              <a:buNone/>
              <a:defRPr sz="2000">
                <a:latin typeface="Spartan ExtraBold"/>
                <a:ea typeface="Spartan ExtraBold"/>
                <a:cs typeface="Spartan ExtraBold"/>
                <a:sym typeface="Spartan ExtraBold"/>
              </a:defRPr>
            </a:lvl6pPr>
            <a:lvl7pPr lvl="6" rtl="0" algn="ctr">
              <a:lnSpc>
                <a:spcPct val="100000"/>
              </a:lnSpc>
              <a:spcBef>
                <a:spcPts val="0"/>
              </a:spcBef>
              <a:spcAft>
                <a:spcPts val="0"/>
              </a:spcAft>
              <a:buNone/>
              <a:defRPr sz="2000">
                <a:latin typeface="Spartan ExtraBold"/>
                <a:ea typeface="Spartan ExtraBold"/>
                <a:cs typeface="Spartan ExtraBold"/>
                <a:sym typeface="Spartan ExtraBold"/>
              </a:defRPr>
            </a:lvl7pPr>
            <a:lvl8pPr lvl="7" rtl="0" algn="ctr">
              <a:lnSpc>
                <a:spcPct val="100000"/>
              </a:lnSpc>
              <a:spcBef>
                <a:spcPts val="0"/>
              </a:spcBef>
              <a:spcAft>
                <a:spcPts val="0"/>
              </a:spcAft>
              <a:buNone/>
              <a:defRPr sz="2000">
                <a:latin typeface="Spartan ExtraBold"/>
                <a:ea typeface="Spartan ExtraBold"/>
                <a:cs typeface="Spartan ExtraBold"/>
                <a:sym typeface="Spartan ExtraBold"/>
              </a:defRPr>
            </a:lvl8pPr>
            <a:lvl9pPr lvl="8" rtl="0" algn="ctr">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300" name="Google Shape;1300;p23"/>
          <p:cNvSpPr txBox="1"/>
          <p:nvPr>
            <p:ph idx="5" type="subTitle"/>
          </p:nvPr>
        </p:nvSpPr>
        <p:spPr>
          <a:xfrm flipH="1">
            <a:off x="6074050" y="3756815"/>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301" name="Google Shape;1301;p23"/>
          <p:cNvSpPr txBox="1"/>
          <p:nvPr>
            <p:ph hasCustomPrompt="1" idx="6" type="title"/>
          </p:nvPr>
        </p:nvSpPr>
        <p:spPr>
          <a:xfrm>
            <a:off x="3424975" y="1533662"/>
            <a:ext cx="22941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2800"/>
              <a:buNone/>
              <a:defRPr sz="3400">
                <a:solidFill>
                  <a:schemeClr val="accent2"/>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302" name="Google Shape;1302;p23"/>
          <p:cNvSpPr txBox="1"/>
          <p:nvPr>
            <p:ph idx="7" type="subTitle"/>
          </p:nvPr>
        </p:nvSpPr>
        <p:spPr>
          <a:xfrm flipH="1">
            <a:off x="3424975" y="3419018"/>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atin typeface="Spartan ExtraBold"/>
                <a:ea typeface="Spartan ExtraBold"/>
                <a:cs typeface="Spartan ExtraBold"/>
                <a:sym typeface="Spartan ExtraBold"/>
              </a:defRPr>
            </a:lvl1pPr>
            <a:lvl2pPr lvl="1" rtl="0" algn="ctr">
              <a:lnSpc>
                <a:spcPct val="100000"/>
              </a:lnSpc>
              <a:spcBef>
                <a:spcPts val="0"/>
              </a:spcBef>
              <a:spcAft>
                <a:spcPts val="0"/>
              </a:spcAft>
              <a:buNone/>
              <a:defRPr sz="2000">
                <a:latin typeface="Spartan ExtraBold"/>
                <a:ea typeface="Spartan ExtraBold"/>
                <a:cs typeface="Spartan ExtraBold"/>
                <a:sym typeface="Spartan ExtraBold"/>
              </a:defRPr>
            </a:lvl2pPr>
            <a:lvl3pPr lvl="2" rtl="0" algn="ctr">
              <a:lnSpc>
                <a:spcPct val="100000"/>
              </a:lnSpc>
              <a:spcBef>
                <a:spcPts val="0"/>
              </a:spcBef>
              <a:spcAft>
                <a:spcPts val="0"/>
              </a:spcAft>
              <a:buNone/>
              <a:defRPr sz="2000">
                <a:latin typeface="Spartan ExtraBold"/>
                <a:ea typeface="Spartan ExtraBold"/>
                <a:cs typeface="Spartan ExtraBold"/>
                <a:sym typeface="Spartan ExtraBold"/>
              </a:defRPr>
            </a:lvl3pPr>
            <a:lvl4pPr lvl="3" rtl="0" algn="ctr">
              <a:lnSpc>
                <a:spcPct val="100000"/>
              </a:lnSpc>
              <a:spcBef>
                <a:spcPts val="0"/>
              </a:spcBef>
              <a:spcAft>
                <a:spcPts val="0"/>
              </a:spcAft>
              <a:buNone/>
              <a:defRPr sz="2000">
                <a:latin typeface="Spartan ExtraBold"/>
                <a:ea typeface="Spartan ExtraBold"/>
                <a:cs typeface="Spartan ExtraBold"/>
                <a:sym typeface="Spartan ExtraBold"/>
              </a:defRPr>
            </a:lvl4pPr>
            <a:lvl5pPr lvl="4" rtl="0" algn="ctr">
              <a:lnSpc>
                <a:spcPct val="100000"/>
              </a:lnSpc>
              <a:spcBef>
                <a:spcPts val="0"/>
              </a:spcBef>
              <a:spcAft>
                <a:spcPts val="0"/>
              </a:spcAft>
              <a:buNone/>
              <a:defRPr sz="2000">
                <a:latin typeface="Spartan ExtraBold"/>
                <a:ea typeface="Spartan ExtraBold"/>
                <a:cs typeface="Spartan ExtraBold"/>
                <a:sym typeface="Spartan ExtraBold"/>
              </a:defRPr>
            </a:lvl5pPr>
            <a:lvl6pPr lvl="5" rtl="0" algn="ctr">
              <a:lnSpc>
                <a:spcPct val="100000"/>
              </a:lnSpc>
              <a:spcBef>
                <a:spcPts val="0"/>
              </a:spcBef>
              <a:spcAft>
                <a:spcPts val="0"/>
              </a:spcAft>
              <a:buNone/>
              <a:defRPr sz="2000">
                <a:latin typeface="Spartan ExtraBold"/>
                <a:ea typeface="Spartan ExtraBold"/>
                <a:cs typeface="Spartan ExtraBold"/>
                <a:sym typeface="Spartan ExtraBold"/>
              </a:defRPr>
            </a:lvl6pPr>
            <a:lvl7pPr lvl="6" rtl="0" algn="ctr">
              <a:lnSpc>
                <a:spcPct val="100000"/>
              </a:lnSpc>
              <a:spcBef>
                <a:spcPts val="0"/>
              </a:spcBef>
              <a:spcAft>
                <a:spcPts val="0"/>
              </a:spcAft>
              <a:buNone/>
              <a:defRPr sz="2000">
                <a:latin typeface="Spartan ExtraBold"/>
                <a:ea typeface="Spartan ExtraBold"/>
                <a:cs typeface="Spartan ExtraBold"/>
                <a:sym typeface="Spartan ExtraBold"/>
              </a:defRPr>
            </a:lvl7pPr>
            <a:lvl8pPr lvl="7" rtl="0" algn="ctr">
              <a:lnSpc>
                <a:spcPct val="100000"/>
              </a:lnSpc>
              <a:spcBef>
                <a:spcPts val="0"/>
              </a:spcBef>
              <a:spcAft>
                <a:spcPts val="0"/>
              </a:spcAft>
              <a:buNone/>
              <a:defRPr sz="2000">
                <a:latin typeface="Spartan ExtraBold"/>
                <a:ea typeface="Spartan ExtraBold"/>
                <a:cs typeface="Spartan ExtraBold"/>
                <a:sym typeface="Spartan ExtraBold"/>
              </a:defRPr>
            </a:lvl8pPr>
            <a:lvl9pPr lvl="8" rtl="0" algn="ctr">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303" name="Google Shape;1303;p23"/>
          <p:cNvSpPr txBox="1"/>
          <p:nvPr>
            <p:ph idx="8" type="subTitle"/>
          </p:nvPr>
        </p:nvSpPr>
        <p:spPr>
          <a:xfrm flipH="1">
            <a:off x="3424975" y="3756815"/>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304" name="Google Shape;1304;p23"/>
          <p:cNvSpPr txBox="1"/>
          <p:nvPr>
            <p:ph idx="9"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grpSp>
        <p:nvGrpSpPr>
          <p:cNvPr id="1305" name="Google Shape;1305;p23"/>
          <p:cNvGrpSpPr/>
          <p:nvPr/>
        </p:nvGrpSpPr>
        <p:grpSpPr>
          <a:xfrm>
            <a:off x="26" y="-294805"/>
            <a:ext cx="9143984" cy="6027911"/>
            <a:chOff x="26" y="-294805"/>
            <a:chExt cx="9143984" cy="6027911"/>
          </a:xfrm>
        </p:grpSpPr>
        <p:sp>
          <p:nvSpPr>
            <p:cNvPr id="1306" name="Google Shape;1306;p23"/>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23"/>
            <p:cNvGrpSpPr/>
            <p:nvPr/>
          </p:nvGrpSpPr>
          <p:grpSpPr>
            <a:xfrm>
              <a:off x="783924" y="4009249"/>
              <a:ext cx="4360695" cy="1723858"/>
              <a:chOff x="791415" y="4009249"/>
              <a:chExt cx="4360695" cy="1723858"/>
            </a:xfrm>
          </p:grpSpPr>
          <p:sp>
            <p:nvSpPr>
              <p:cNvPr id="1308" name="Google Shape;1308;p23"/>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3"/>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3"/>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3"/>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23"/>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3"/>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3"/>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3"/>
            <p:cNvSpPr/>
            <p:nvPr/>
          </p:nvSpPr>
          <p:spPr>
            <a:xfrm>
              <a:off x="505028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3"/>
            <p:cNvSpPr/>
            <p:nvPr/>
          </p:nvSpPr>
          <p:spPr>
            <a:xfrm>
              <a:off x="6008337"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3"/>
            <p:cNvSpPr/>
            <p:nvPr/>
          </p:nvSpPr>
          <p:spPr>
            <a:xfrm>
              <a:off x="7773661"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3"/>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3"/>
            <p:cNvSpPr/>
            <p:nvPr/>
          </p:nvSpPr>
          <p:spPr>
            <a:xfrm>
              <a:off x="26" y="2502977"/>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3"/>
            <p:cNvSpPr/>
            <p:nvPr/>
          </p:nvSpPr>
          <p:spPr>
            <a:xfrm>
              <a:off x="7773661"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3"/>
            <p:cNvSpPr/>
            <p:nvPr/>
          </p:nvSpPr>
          <p:spPr>
            <a:xfrm>
              <a:off x="5735490"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3"/>
          <p:cNvGrpSpPr/>
          <p:nvPr/>
        </p:nvGrpSpPr>
        <p:grpSpPr>
          <a:xfrm>
            <a:off x="-773505" y="-920667"/>
            <a:ext cx="10691010" cy="6984835"/>
            <a:chOff x="-773505" y="-920667"/>
            <a:chExt cx="10691010" cy="6984835"/>
          </a:xfrm>
        </p:grpSpPr>
        <p:grpSp>
          <p:nvGrpSpPr>
            <p:cNvPr id="1323" name="Google Shape;1323;p23"/>
            <p:cNvGrpSpPr/>
            <p:nvPr/>
          </p:nvGrpSpPr>
          <p:grpSpPr>
            <a:xfrm flipH="1" rot="-2700000">
              <a:off x="199638" y="3197015"/>
              <a:ext cx="732250" cy="3055771"/>
              <a:chOff x="3615675" y="367825"/>
              <a:chExt cx="808650" cy="3374600"/>
            </a:xfrm>
          </p:grpSpPr>
          <p:sp>
            <p:nvSpPr>
              <p:cNvPr id="1324" name="Google Shape;1324;p23"/>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3"/>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3"/>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3"/>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3"/>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3"/>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3"/>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3"/>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3"/>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3"/>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3"/>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3"/>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3"/>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3"/>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3"/>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3"/>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3"/>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3"/>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3"/>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3"/>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3"/>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3"/>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3"/>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3"/>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3"/>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3"/>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3"/>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3"/>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3"/>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3"/>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3"/>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3"/>
            <p:cNvGrpSpPr/>
            <p:nvPr/>
          </p:nvGrpSpPr>
          <p:grpSpPr>
            <a:xfrm flipH="1" rot="-2700000">
              <a:off x="8212113" y="-1109285"/>
              <a:ext cx="732250" cy="3055771"/>
              <a:chOff x="3615675" y="367825"/>
              <a:chExt cx="808650" cy="3374600"/>
            </a:xfrm>
          </p:grpSpPr>
          <p:sp>
            <p:nvSpPr>
              <p:cNvPr id="1356" name="Google Shape;1356;p23"/>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3"/>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3"/>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3"/>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3"/>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3"/>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3"/>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3"/>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3"/>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3"/>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3"/>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3"/>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3"/>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3"/>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3"/>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3"/>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3"/>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3"/>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3"/>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3"/>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3"/>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3"/>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3"/>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3"/>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3"/>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3"/>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3"/>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3"/>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3"/>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3"/>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3"/>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7">
    <p:spTree>
      <p:nvGrpSpPr>
        <p:cNvPr id="1387" name="Shape 1387"/>
        <p:cNvGrpSpPr/>
        <p:nvPr/>
      </p:nvGrpSpPr>
      <p:grpSpPr>
        <a:xfrm>
          <a:off x="0" y="0"/>
          <a:ext cx="0" cy="0"/>
          <a:chOff x="0" y="0"/>
          <a:chExt cx="0" cy="0"/>
        </a:xfrm>
      </p:grpSpPr>
      <p:grpSp>
        <p:nvGrpSpPr>
          <p:cNvPr id="1388" name="Google Shape;1388;p24"/>
          <p:cNvGrpSpPr/>
          <p:nvPr/>
        </p:nvGrpSpPr>
        <p:grpSpPr>
          <a:xfrm>
            <a:off x="26" y="-294805"/>
            <a:ext cx="9143984" cy="6027911"/>
            <a:chOff x="26" y="-294805"/>
            <a:chExt cx="9143984" cy="6027911"/>
          </a:xfrm>
        </p:grpSpPr>
        <p:grpSp>
          <p:nvGrpSpPr>
            <p:cNvPr id="1389" name="Google Shape;1389;p24"/>
            <p:cNvGrpSpPr/>
            <p:nvPr/>
          </p:nvGrpSpPr>
          <p:grpSpPr>
            <a:xfrm>
              <a:off x="26" y="-294805"/>
              <a:ext cx="9143984" cy="6027911"/>
              <a:chOff x="26" y="-294805"/>
              <a:chExt cx="9143984" cy="6027911"/>
            </a:xfrm>
          </p:grpSpPr>
          <p:sp>
            <p:nvSpPr>
              <p:cNvPr id="1390" name="Google Shape;1390;p24"/>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1" name="Google Shape;1391;p24"/>
              <p:cNvGrpSpPr/>
              <p:nvPr/>
            </p:nvGrpSpPr>
            <p:grpSpPr>
              <a:xfrm>
                <a:off x="783924" y="4009249"/>
                <a:ext cx="4360695" cy="1723858"/>
                <a:chOff x="791415" y="4009249"/>
                <a:chExt cx="4360695" cy="1723858"/>
              </a:xfrm>
            </p:grpSpPr>
            <p:sp>
              <p:nvSpPr>
                <p:cNvPr id="1392" name="Google Shape;1392;p24"/>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4"/>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4"/>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4"/>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6" name="Google Shape;1396;p24"/>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4"/>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4"/>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4"/>
              <p:cNvSpPr/>
              <p:nvPr/>
            </p:nvSpPr>
            <p:spPr>
              <a:xfrm>
                <a:off x="6008337"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4"/>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1" name="Google Shape;1401;p24"/>
            <p:cNvSpPr/>
            <p:nvPr/>
          </p:nvSpPr>
          <p:spPr>
            <a:xfrm>
              <a:off x="5727999" y="957482"/>
              <a:ext cx="3408520" cy="4186046"/>
            </a:xfrm>
            <a:custGeom>
              <a:rect b="b" l="l" r="r" t="t"/>
              <a:pathLst>
                <a:path extrusionOk="0" h="95051" w="77396">
                  <a:moveTo>
                    <a:pt x="77395" y="1"/>
                  </a:moveTo>
                  <a:lnTo>
                    <a:pt x="0" y="95051"/>
                  </a:lnTo>
                  <a:lnTo>
                    <a:pt x="10916" y="95051"/>
                  </a:lnTo>
                  <a:lnTo>
                    <a:pt x="77395" y="13406"/>
                  </a:lnTo>
                  <a:lnTo>
                    <a:pt x="7739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2" name="Google Shape;1402;p24"/>
          <p:cNvGrpSpPr/>
          <p:nvPr/>
        </p:nvGrpSpPr>
        <p:grpSpPr>
          <a:xfrm>
            <a:off x="7655642" y="-593456"/>
            <a:ext cx="2161745" cy="6330274"/>
            <a:chOff x="7655642" y="-593456"/>
            <a:chExt cx="2161745" cy="6330274"/>
          </a:xfrm>
        </p:grpSpPr>
        <p:grpSp>
          <p:nvGrpSpPr>
            <p:cNvPr id="1403" name="Google Shape;1403;p24"/>
            <p:cNvGrpSpPr/>
            <p:nvPr/>
          </p:nvGrpSpPr>
          <p:grpSpPr>
            <a:xfrm rot="-1799999">
              <a:off x="8370438" y="-615088"/>
              <a:ext cx="732152" cy="3055365"/>
              <a:chOff x="3615675" y="367825"/>
              <a:chExt cx="808650" cy="3374600"/>
            </a:xfrm>
          </p:grpSpPr>
          <p:sp>
            <p:nvSpPr>
              <p:cNvPr id="1404" name="Google Shape;1404;p24"/>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4"/>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4"/>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4"/>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4"/>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4"/>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4"/>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4"/>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4"/>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4"/>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4"/>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4"/>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4"/>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4"/>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4"/>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4"/>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4"/>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4"/>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4"/>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4"/>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4"/>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4"/>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4"/>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4"/>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4"/>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4"/>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4"/>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4"/>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4"/>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4"/>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4"/>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24"/>
            <p:cNvGrpSpPr/>
            <p:nvPr/>
          </p:nvGrpSpPr>
          <p:grpSpPr>
            <a:xfrm flipH="1" rot="-9000001">
              <a:off x="8370439" y="2703086"/>
              <a:ext cx="732152" cy="3055365"/>
              <a:chOff x="3615675" y="367825"/>
              <a:chExt cx="808650" cy="3374600"/>
            </a:xfrm>
          </p:grpSpPr>
          <p:sp>
            <p:nvSpPr>
              <p:cNvPr id="1436" name="Google Shape;1436;p24"/>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4"/>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4"/>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4"/>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4"/>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4"/>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4"/>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4"/>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4"/>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4"/>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4"/>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4"/>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4"/>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4"/>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4"/>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4"/>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4"/>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4"/>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4"/>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4"/>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4"/>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4"/>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4"/>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4"/>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4"/>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4"/>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4"/>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4"/>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4"/>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4"/>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4"/>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67" name="Google Shape;1467;p24"/>
          <p:cNvSpPr txBox="1"/>
          <p:nvPr>
            <p:ph idx="1" type="body"/>
          </p:nvPr>
        </p:nvSpPr>
        <p:spPr>
          <a:xfrm>
            <a:off x="720000" y="1714631"/>
            <a:ext cx="6505800" cy="25080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000"/>
              </a:spcBef>
              <a:spcAft>
                <a:spcPts val="0"/>
              </a:spcAft>
              <a:buSzPts val="1400"/>
              <a:buChar char="○"/>
              <a:defRPr sz="1600"/>
            </a:lvl2pPr>
            <a:lvl3pPr indent="-317500" lvl="2" marL="1371600" rtl="0">
              <a:spcBef>
                <a:spcPts val="0"/>
              </a:spcBef>
              <a:spcAft>
                <a:spcPts val="0"/>
              </a:spcAft>
              <a:buSzPts val="1400"/>
              <a:buChar char="■"/>
              <a:defRPr sz="16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1468" name="Google Shape;1468;p24"/>
          <p:cNvSpPr txBox="1"/>
          <p:nvPr>
            <p:ph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_1_1_1_1_1_1">
    <p:spTree>
      <p:nvGrpSpPr>
        <p:cNvPr id="1469" name="Shape 1469"/>
        <p:cNvGrpSpPr/>
        <p:nvPr/>
      </p:nvGrpSpPr>
      <p:grpSpPr>
        <a:xfrm>
          <a:off x="0" y="0"/>
          <a:ext cx="0" cy="0"/>
          <a:chOff x="0" y="0"/>
          <a:chExt cx="0" cy="0"/>
        </a:xfrm>
      </p:grpSpPr>
      <p:grpSp>
        <p:nvGrpSpPr>
          <p:cNvPr id="1470" name="Google Shape;1470;p25"/>
          <p:cNvGrpSpPr/>
          <p:nvPr/>
        </p:nvGrpSpPr>
        <p:grpSpPr>
          <a:xfrm>
            <a:off x="26" y="-294805"/>
            <a:ext cx="9143984" cy="6027911"/>
            <a:chOff x="26" y="-294805"/>
            <a:chExt cx="9143984" cy="6027911"/>
          </a:xfrm>
        </p:grpSpPr>
        <p:sp>
          <p:nvSpPr>
            <p:cNvPr id="1471" name="Google Shape;1471;p25"/>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2" name="Google Shape;1472;p25"/>
            <p:cNvGrpSpPr/>
            <p:nvPr/>
          </p:nvGrpSpPr>
          <p:grpSpPr>
            <a:xfrm>
              <a:off x="783924" y="4009249"/>
              <a:ext cx="4360695" cy="1723858"/>
              <a:chOff x="791415" y="4009249"/>
              <a:chExt cx="4360695" cy="1723858"/>
            </a:xfrm>
          </p:grpSpPr>
          <p:sp>
            <p:nvSpPr>
              <p:cNvPr id="1473" name="Google Shape;1473;p25"/>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5"/>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5"/>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5"/>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7" name="Google Shape;1477;p25"/>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5"/>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5"/>
            <p:cNvSpPr/>
            <p:nvPr/>
          </p:nvSpPr>
          <p:spPr>
            <a:xfrm>
              <a:off x="6008337"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5"/>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5"/>
            <p:cNvSpPr/>
            <p:nvPr/>
          </p:nvSpPr>
          <p:spPr>
            <a:xfrm>
              <a:off x="7773661"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5"/>
            <p:cNvSpPr/>
            <p:nvPr/>
          </p:nvSpPr>
          <p:spPr>
            <a:xfrm>
              <a:off x="5735490"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5"/>
            <p:cNvSpPr/>
            <p:nvPr/>
          </p:nvSpPr>
          <p:spPr>
            <a:xfrm>
              <a:off x="26" y="2502977"/>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5"/>
            <p:cNvSpPr/>
            <p:nvPr/>
          </p:nvSpPr>
          <p:spPr>
            <a:xfrm>
              <a:off x="26" y="125109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5" name="Google Shape;1485;p25"/>
          <p:cNvGrpSpPr/>
          <p:nvPr/>
        </p:nvGrpSpPr>
        <p:grpSpPr>
          <a:xfrm>
            <a:off x="-874705" y="3166983"/>
            <a:ext cx="10893410" cy="2678535"/>
            <a:chOff x="-874705" y="3166983"/>
            <a:chExt cx="10893410" cy="2678535"/>
          </a:xfrm>
        </p:grpSpPr>
        <p:grpSp>
          <p:nvGrpSpPr>
            <p:cNvPr id="1486" name="Google Shape;1486;p25"/>
            <p:cNvGrpSpPr/>
            <p:nvPr/>
          </p:nvGrpSpPr>
          <p:grpSpPr>
            <a:xfrm flipH="1" rot="-2700000">
              <a:off x="98438" y="2978365"/>
              <a:ext cx="732250" cy="3055771"/>
              <a:chOff x="3615675" y="367825"/>
              <a:chExt cx="808650" cy="3374600"/>
            </a:xfrm>
          </p:grpSpPr>
          <p:sp>
            <p:nvSpPr>
              <p:cNvPr id="1487" name="Google Shape;1487;p25"/>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5"/>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5"/>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5"/>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5"/>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5"/>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5"/>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5"/>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5"/>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5"/>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5"/>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5"/>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5"/>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5"/>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5"/>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5"/>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5"/>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5"/>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5"/>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5"/>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5"/>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5"/>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5"/>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5"/>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5"/>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5"/>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5"/>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5"/>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5"/>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5"/>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5"/>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25"/>
            <p:cNvGrpSpPr/>
            <p:nvPr/>
          </p:nvGrpSpPr>
          <p:grpSpPr>
            <a:xfrm rot="2700000">
              <a:off x="8313313" y="2978365"/>
              <a:ext cx="732250" cy="3055771"/>
              <a:chOff x="3615675" y="367825"/>
              <a:chExt cx="808650" cy="3374600"/>
            </a:xfrm>
          </p:grpSpPr>
          <p:sp>
            <p:nvSpPr>
              <p:cNvPr id="1519" name="Google Shape;1519;p25"/>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5"/>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5"/>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5"/>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5"/>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5"/>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5"/>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5"/>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5"/>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5"/>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5"/>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5"/>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5"/>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5"/>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5"/>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5"/>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5"/>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5"/>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5"/>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5"/>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5"/>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5"/>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5"/>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5"/>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5"/>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5"/>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5"/>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5"/>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5"/>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5"/>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5"/>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50" name="Google Shape;1550;p25"/>
          <p:cNvSpPr txBox="1"/>
          <p:nvPr>
            <p:ph idx="1" type="subTitle"/>
          </p:nvPr>
        </p:nvSpPr>
        <p:spPr>
          <a:xfrm>
            <a:off x="1626600" y="3975634"/>
            <a:ext cx="58908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551" name="Google Shape;1551;p25"/>
          <p:cNvSpPr txBox="1"/>
          <p:nvPr>
            <p:ph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
    <p:spTree>
      <p:nvGrpSpPr>
        <p:cNvPr id="1552" name="Shape 1552"/>
        <p:cNvGrpSpPr/>
        <p:nvPr/>
      </p:nvGrpSpPr>
      <p:grpSpPr>
        <a:xfrm>
          <a:off x="0" y="0"/>
          <a:ext cx="0" cy="0"/>
          <a:chOff x="0" y="0"/>
          <a:chExt cx="0" cy="0"/>
        </a:xfrm>
      </p:grpSpPr>
      <p:sp>
        <p:nvSpPr>
          <p:cNvPr id="1553" name="Google Shape;1553;p26"/>
          <p:cNvSpPr txBox="1"/>
          <p:nvPr>
            <p:ph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grpSp>
        <p:nvGrpSpPr>
          <p:cNvPr id="1554" name="Google Shape;1554;p26"/>
          <p:cNvGrpSpPr/>
          <p:nvPr/>
        </p:nvGrpSpPr>
        <p:grpSpPr>
          <a:xfrm>
            <a:off x="26" y="-294805"/>
            <a:ext cx="9143984" cy="6027911"/>
            <a:chOff x="26" y="-294805"/>
            <a:chExt cx="9143984" cy="6027911"/>
          </a:xfrm>
        </p:grpSpPr>
        <p:sp>
          <p:nvSpPr>
            <p:cNvPr id="1555" name="Google Shape;1555;p26"/>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6" name="Google Shape;1556;p26"/>
            <p:cNvGrpSpPr/>
            <p:nvPr/>
          </p:nvGrpSpPr>
          <p:grpSpPr>
            <a:xfrm>
              <a:off x="783924" y="4009249"/>
              <a:ext cx="4360695" cy="1723858"/>
              <a:chOff x="791415" y="4009249"/>
              <a:chExt cx="4360695" cy="1723858"/>
            </a:xfrm>
          </p:grpSpPr>
          <p:sp>
            <p:nvSpPr>
              <p:cNvPr id="1557" name="Google Shape;1557;p26"/>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6"/>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6"/>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6"/>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1" name="Google Shape;1561;p26"/>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6"/>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6"/>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6"/>
            <p:cNvSpPr/>
            <p:nvPr/>
          </p:nvSpPr>
          <p:spPr>
            <a:xfrm>
              <a:off x="6008337"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6"/>
            <p:cNvSpPr/>
            <p:nvPr/>
          </p:nvSpPr>
          <p:spPr>
            <a:xfrm>
              <a:off x="7773661"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6"/>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6"/>
            <p:cNvSpPr/>
            <p:nvPr/>
          </p:nvSpPr>
          <p:spPr>
            <a:xfrm>
              <a:off x="26" y="2502977"/>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6"/>
            <p:cNvSpPr/>
            <p:nvPr/>
          </p:nvSpPr>
          <p:spPr>
            <a:xfrm>
              <a:off x="7773661"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6"/>
            <p:cNvSpPr/>
            <p:nvPr/>
          </p:nvSpPr>
          <p:spPr>
            <a:xfrm>
              <a:off x="5735490"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0" name="Google Shape;1570;p26"/>
          <p:cNvGrpSpPr/>
          <p:nvPr/>
        </p:nvGrpSpPr>
        <p:grpSpPr>
          <a:xfrm>
            <a:off x="-773505" y="-920667"/>
            <a:ext cx="10691010" cy="6984835"/>
            <a:chOff x="-773505" y="-920667"/>
            <a:chExt cx="10691010" cy="6984835"/>
          </a:xfrm>
        </p:grpSpPr>
        <p:grpSp>
          <p:nvGrpSpPr>
            <p:cNvPr id="1571" name="Google Shape;1571;p26"/>
            <p:cNvGrpSpPr/>
            <p:nvPr/>
          </p:nvGrpSpPr>
          <p:grpSpPr>
            <a:xfrm flipH="1" rot="-2700000">
              <a:off x="199638" y="3197015"/>
              <a:ext cx="732250" cy="3055771"/>
              <a:chOff x="3615675" y="367825"/>
              <a:chExt cx="808650" cy="3374600"/>
            </a:xfrm>
          </p:grpSpPr>
          <p:sp>
            <p:nvSpPr>
              <p:cNvPr id="1572" name="Google Shape;1572;p26"/>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6"/>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6"/>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6"/>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6"/>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6"/>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6"/>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6"/>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6"/>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6"/>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6"/>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6"/>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6"/>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6"/>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6"/>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6"/>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6"/>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6"/>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6"/>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6"/>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6"/>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6"/>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6"/>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6"/>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6"/>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6"/>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6"/>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6"/>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6"/>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6"/>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6"/>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26"/>
            <p:cNvGrpSpPr/>
            <p:nvPr/>
          </p:nvGrpSpPr>
          <p:grpSpPr>
            <a:xfrm flipH="1" rot="-2700000">
              <a:off x="8212113" y="-1109285"/>
              <a:ext cx="732250" cy="3055771"/>
              <a:chOff x="3615675" y="367825"/>
              <a:chExt cx="808650" cy="3374600"/>
            </a:xfrm>
          </p:grpSpPr>
          <p:sp>
            <p:nvSpPr>
              <p:cNvPr id="1604" name="Google Shape;1604;p26"/>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6"/>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6"/>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6"/>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6"/>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6"/>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6"/>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6"/>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6"/>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6"/>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6"/>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6"/>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6"/>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6"/>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6"/>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6"/>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6"/>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6"/>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6"/>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6"/>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6"/>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6"/>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6"/>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6"/>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6"/>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6"/>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6"/>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6"/>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6"/>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6"/>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6"/>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0_1">
    <p:spTree>
      <p:nvGrpSpPr>
        <p:cNvPr id="1635" name="Shape 1635"/>
        <p:cNvGrpSpPr/>
        <p:nvPr/>
      </p:nvGrpSpPr>
      <p:grpSpPr>
        <a:xfrm>
          <a:off x="0" y="0"/>
          <a:ext cx="0" cy="0"/>
          <a:chOff x="0" y="0"/>
          <a:chExt cx="0" cy="0"/>
        </a:xfrm>
      </p:grpSpPr>
      <p:grpSp>
        <p:nvGrpSpPr>
          <p:cNvPr id="1636" name="Google Shape;1636;p27"/>
          <p:cNvGrpSpPr/>
          <p:nvPr/>
        </p:nvGrpSpPr>
        <p:grpSpPr>
          <a:xfrm>
            <a:off x="1777843" y="-294805"/>
            <a:ext cx="7366166" cy="6027911"/>
            <a:chOff x="1777843" y="-294805"/>
            <a:chExt cx="7366166" cy="6027911"/>
          </a:xfrm>
        </p:grpSpPr>
        <p:sp>
          <p:nvSpPr>
            <p:cNvPr id="1637" name="Google Shape;1637;p27"/>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8" name="Google Shape;1638;p27"/>
            <p:cNvGrpSpPr/>
            <p:nvPr/>
          </p:nvGrpSpPr>
          <p:grpSpPr>
            <a:xfrm>
              <a:off x="1777843" y="4009249"/>
              <a:ext cx="3366776" cy="1723858"/>
              <a:chOff x="1785333" y="4009249"/>
              <a:chExt cx="3366776" cy="1723858"/>
            </a:xfrm>
          </p:grpSpPr>
          <p:sp>
            <p:nvSpPr>
              <p:cNvPr id="1639" name="Google Shape;1639;p27"/>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7"/>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7"/>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2" name="Google Shape;1642;p27"/>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7"/>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7"/>
            <p:cNvSpPr/>
            <p:nvPr/>
          </p:nvSpPr>
          <p:spPr>
            <a:xfrm>
              <a:off x="7773661"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7"/>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7"/>
            <p:cNvSpPr/>
            <p:nvPr/>
          </p:nvSpPr>
          <p:spPr>
            <a:xfrm>
              <a:off x="7773661"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7"/>
            <p:cNvSpPr/>
            <p:nvPr/>
          </p:nvSpPr>
          <p:spPr>
            <a:xfrm>
              <a:off x="5735490"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8" name="Google Shape;1648;p27"/>
          <p:cNvSpPr txBox="1"/>
          <p:nvPr>
            <p:ph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grpSp>
        <p:nvGrpSpPr>
          <p:cNvPr id="1649" name="Google Shape;1649;p27"/>
          <p:cNvGrpSpPr/>
          <p:nvPr/>
        </p:nvGrpSpPr>
        <p:grpSpPr>
          <a:xfrm flipH="1" rot="-2700000">
            <a:off x="450721" y="3080683"/>
            <a:ext cx="732250" cy="3055771"/>
            <a:chOff x="3615675" y="367825"/>
            <a:chExt cx="808650" cy="3374600"/>
          </a:xfrm>
        </p:grpSpPr>
        <p:sp>
          <p:nvSpPr>
            <p:cNvPr id="1650" name="Google Shape;1650;p27"/>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7"/>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7"/>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7"/>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7"/>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7"/>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7"/>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7"/>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7"/>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7"/>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7"/>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7"/>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7"/>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7"/>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7"/>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7"/>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7"/>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7"/>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7"/>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7"/>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7"/>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7"/>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7"/>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7"/>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7"/>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7"/>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7"/>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7"/>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7"/>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7"/>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7"/>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3">
    <p:spTree>
      <p:nvGrpSpPr>
        <p:cNvPr id="1681" name="Shape 1681"/>
        <p:cNvGrpSpPr/>
        <p:nvPr/>
      </p:nvGrpSpPr>
      <p:grpSpPr>
        <a:xfrm>
          <a:off x="0" y="0"/>
          <a:ext cx="0" cy="0"/>
          <a:chOff x="0" y="0"/>
          <a:chExt cx="0" cy="0"/>
        </a:xfrm>
      </p:grpSpPr>
      <p:grpSp>
        <p:nvGrpSpPr>
          <p:cNvPr id="1682" name="Google Shape;1682;p28"/>
          <p:cNvGrpSpPr/>
          <p:nvPr/>
        </p:nvGrpSpPr>
        <p:grpSpPr>
          <a:xfrm>
            <a:off x="-207975" y="-294805"/>
            <a:ext cx="9351984" cy="6027911"/>
            <a:chOff x="-207975" y="-294805"/>
            <a:chExt cx="9351984" cy="6027911"/>
          </a:xfrm>
        </p:grpSpPr>
        <p:sp>
          <p:nvSpPr>
            <p:cNvPr id="1683" name="Google Shape;1683;p28"/>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8"/>
            <p:cNvSpPr/>
            <p:nvPr/>
          </p:nvSpPr>
          <p:spPr>
            <a:xfrm>
              <a:off x="177784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8"/>
            <p:cNvSpPr/>
            <p:nvPr/>
          </p:nvSpPr>
          <p:spPr>
            <a:xfrm>
              <a:off x="273680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8"/>
            <p:cNvSpPr/>
            <p:nvPr/>
          </p:nvSpPr>
          <p:spPr>
            <a:xfrm>
              <a:off x="374071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8"/>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8"/>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8"/>
            <p:cNvSpPr/>
            <p:nvPr/>
          </p:nvSpPr>
          <p:spPr>
            <a:xfrm>
              <a:off x="505028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8"/>
            <p:cNvSpPr/>
            <p:nvPr/>
          </p:nvSpPr>
          <p:spPr>
            <a:xfrm>
              <a:off x="6008337"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8"/>
            <p:cNvSpPr/>
            <p:nvPr/>
          </p:nvSpPr>
          <p:spPr>
            <a:xfrm>
              <a:off x="7773661"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2" name="Google Shape;1692;p28"/>
            <p:cNvGrpSpPr/>
            <p:nvPr/>
          </p:nvGrpSpPr>
          <p:grpSpPr>
            <a:xfrm>
              <a:off x="-207975" y="8"/>
              <a:ext cx="5667571" cy="5143520"/>
              <a:chOff x="-207975" y="8"/>
              <a:chExt cx="5667571" cy="5143520"/>
            </a:xfrm>
          </p:grpSpPr>
          <p:sp>
            <p:nvSpPr>
              <p:cNvPr id="1693" name="Google Shape;1693;p28"/>
              <p:cNvSpPr/>
              <p:nvPr/>
            </p:nvSpPr>
            <p:spPr>
              <a:xfrm>
                <a:off x="791180" y="8"/>
                <a:ext cx="4668416" cy="5143520"/>
              </a:xfrm>
              <a:custGeom>
                <a:rect b="b" l="l" r="r" t="t"/>
                <a:pathLst>
                  <a:path extrusionOk="0" h="116792" w="106004">
                    <a:moveTo>
                      <a:pt x="95087" y="0"/>
                    </a:moveTo>
                    <a:lnTo>
                      <a:pt x="0" y="116792"/>
                    </a:lnTo>
                    <a:lnTo>
                      <a:pt x="10898" y="116792"/>
                    </a:lnTo>
                    <a:lnTo>
                      <a:pt x="106003"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8"/>
              <p:cNvSpPr/>
              <p:nvPr/>
            </p:nvSpPr>
            <p:spPr>
              <a:xfrm>
                <a:off x="-207975" y="8"/>
                <a:ext cx="4668416" cy="5143520"/>
              </a:xfrm>
              <a:custGeom>
                <a:rect b="b" l="l" r="r" t="t"/>
                <a:pathLst>
                  <a:path extrusionOk="0" h="116792" w="106004">
                    <a:moveTo>
                      <a:pt x="95087" y="0"/>
                    </a:moveTo>
                    <a:lnTo>
                      <a:pt x="0" y="116792"/>
                    </a:lnTo>
                    <a:lnTo>
                      <a:pt x="10898" y="116792"/>
                    </a:lnTo>
                    <a:lnTo>
                      <a:pt x="106003"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8"/>
              <p:cNvSpPr/>
              <p:nvPr/>
            </p:nvSpPr>
            <p:spPr>
              <a:xfrm>
                <a:off x="26" y="8"/>
                <a:ext cx="3441330" cy="4226827"/>
              </a:xfrm>
              <a:custGeom>
                <a:rect b="b" l="l" r="r" t="t"/>
                <a:pathLst>
                  <a:path extrusionOk="0" h="95977" w="78141">
                    <a:moveTo>
                      <a:pt x="67242" y="0"/>
                    </a:moveTo>
                    <a:lnTo>
                      <a:pt x="0" y="82572"/>
                    </a:lnTo>
                    <a:lnTo>
                      <a:pt x="0" y="95976"/>
                    </a:lnTo>
                    <a:lnTo>
                      <a:pt x="78140"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8"/>
              <p:cNvSpPr/>
              <p:nvPr/>
            </p:nvSpPr>
            <p:spPr>
              <a:xfrm>
                <a:off x="26" y="8"/>
                <a:ext cx="2422993" cy="2974946"/>
              </a:xfrm>
              <a:custGeom>
                <a:rect b="b" l="l" r="r" t="t"/>
                <a:pathLst>
                  <a:path extrusionOk="0" h="67551" w="55018">
                    <a:moveTo>
                      <a:pt x="44102" y="0"/>
                    </a:moveTo>
                    <a:lnTo>
                      <a:pt x="0" y="54164"/>
                    </a:lnTo>
                    <a:lnTo>
                      <a:pt x="0" y="67550"/>
                    </a:lnTo>
                    <a:lnTo>
                      <a:pt x="5501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8"/>
              <p:cNvSpPr/>
              <p:nvPr/>
            </p:nvSpPr>
            <p:spPr>
              <a:xfrm>
                <a:off x="26"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8" name="Google Shape;1698;p28"/>
            <p:cNvSpPr/>
            <p:nvPr/>
          </p:nvSpPr>
          <p:spPr>
            <a:xfrm>
              <a:off x="5735490"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8"/>
            <p:cNvSpPr/>
            <p:nvPr/>
          </p:nvSpPr>
          <p:spPr>
            <a:xfrm>
              <a:off x="7766170"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8"/>
            <p:cNvSpPr/>
            <p:nvPr/>
          </p:nvSpPr>
          <p:spPr>
            <a:xfrm>
              <a:off x="674708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1" name="Google Shape;1701;p28"/>
          <p:cNvSpPr txBox="1"/>
          <p:nvPr>
            <p:ph type="title"/>
          </p:nvPr>
        </p:nvSpPr>
        <p:spPr>
          <a:xfrm flipH="1">
            <a:off x="4036350" y="1424400"/>
            <a:ext cx="4048500" cy="9729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2" name="Google Shape;1702;p28"/>
          <p:cNvSpPr txBox="1"/>
          <p:nvPr>
            <p:ph idx="1" type="subTitle"/>
          </p:nvPr>
        </p:nvSpPr>
        <p:spPr>
          <a:xfrm flipH="1">
            <a:off x="4036350" y="2407031"/>
            <a:ext cx="4048500" cy="101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03" name="Google Shape;1703;p28"/>
          <p:cNvSpPr txBox="1"/>
          <p:nvPr/>
        </p:nvSpPr>
        <p:spPr>
          <a:xfrm>
            <a:off x="4036359" y="3575853"/>
            <a:ext cx="4048500" cy="6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Spartan"/>
                <a:ea typeface="Spartan"/>
                <a:cs typeface="Spartan"/>
                <a:sym typeface="Spartan"/>
              </a:rPr>
              <a:t>CREDITS: This presentation template was created by </a:t>
            </a:r>
            <a:r>
              <a:rPr b="1" lang="en" sz="1200">
                <a:solidFill>
                  <a:schemeClr val="lt1"/>
                </a:solidFill>
                <a:uFill>
                  <a:noFill/>
                </a:uFill>
                <a:latin typeface="Spartan"/>
                <a:ea typeface="Spartan"/>
                <a:cs typeface="Spartan"/>
                <a:sym typeface="Spartan"/>
                <a:hlinkClick r:id="rId2">
                  <a:extLst>
                    <a:ext uri="{A12FA001-AC4F-418D-AE19-62706E023703}">
                      <ahyp:hlinkClr val="tx"/>
                    </a:ext>
                  </a:extLst>
                </a:hlinkClick>
              </a:rPr>
              <a:t>Slidesgo</a:t>
            </a:r>
            <a:r>
              <a:rPr lang="en" sz="1200">
                <a:solidFill>
                  <a:schemeClr val="lt1"/>
                </a:solidFill>
                <a:latin typeface="Spartan"/>
                <a:ea typeface="Spartan"/>
                <a:cs typeface="Spartan"/>
                <a:sym typeface="Spartan"/>
              </a:rPr>
              <a:t>, including icons by </a:t>
            </a:r>
            <a:r>
              <a:rPr b="1" lang="en" sz="1200">
                <a:solidFill>
                  <a:schemeClr val="lt1"/>
                </a:solidFill>
                <a:uFill>
                  <a:noFill/>
                </a:uFill>
                <a:latin typeface="Spartan"/>
                <a:ea typeface="Spartan"/>
                <a:cs typeface="Spartan"/>
                <a:sym typeface="Spartan"/>
                <a:hlinkClick r:id="rId3">
                  <a:extLst>
                    <a:ext uri="{A12FA001-AC4F-418D-AE19-62706E023703}">
                      <ahyp:hlinkClr val="tx"/>
                    </a:ext>
                  </a:extLst>
                </a:hlinkClick>
              </a:rPr>
              <a:t>Flaticon</a:t>
            </a:r>
            <a:r>
              <a:rPr lang="en" sz="1200">
                <a:solidFill>
                  <a:schemeClr val="lt1"/>
                </a:solidFill>
                <a:latin typeface="Spartan"/>
                <a:ea typeface="Spartan"/>
                <a:cs typeface="Spartan"/>
                <a:sym typeface="Spartan"/>
              </a:rPr>
              <a:t>, and infographics &amp; images by </a:t>
            </a:r>
            <a:r>
              <a:rPr b="1" lang="en" sz="1200">
                <a:solidFill>
                  <a:schemeClr val="lt1"/>
                </a:solidFill>
                <a:uFill>
                  <a:noFill/>
                </a:uFill>
                <a:latin typeface="Spartan"/>
                <a:ea typeface="Spartan"/>
                <a:cs typeface="Spartan"/>
                <a:sym typeface="Spartan"/>
                <a:hlinkClick r:id="rId4">
                  <a:extLst>
                    <a:ext uri="{A12FA001-AC4F-418D-AE19-62706E023703}">
                      <ahyp:hlinkClr val="tx"/>
                    </a:ext>
                  </a:extLst>
                </a:hlinkClick>
              </a:rPr>
              <a:t>Freepik</a:t>
            </a:r>
            <a:endParaRPr b="1" sz="1200">
              <a:solidFill>
                <a:schemeClr val="lt1"/>
              </a:solidFill>
              <a:latin typeface="Spartan"/>
              <a:ea typeface="Spartan"/>
              <a:cs typeface="Spartan"/>
              <a:sym typeface="Sparta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1704" name="Shape 1704"/>
        <p:cNvGrpSpPr/>
        <p:nvPr/>
      </p:nvGrpSpPr>
      <p:grpSpPr>
        <a:xfrm>
          <a:off x="0" y="0"/>
          <a:ext cx="0" cy="0"/>
          <a:chOff x="0" y="0"/>
          <a:chExt cx="0" cy="0"/>
        </a:xfrm>
      </p:grpSpPr>
      <p:grpSp>
        <p:nvGrpSpPr>
          <p:cNvPr id="1705" name="Google Shape;1705;p29"/>
          <p:cNvGrpSpPr/>
          <p:nvPr/>
        </p:nvGrpSpPr>
        <p:grpSpPr>
          <a:xfrm>
            <a:off x="26" y="-294805"/>
            <a:ext cx="9143984" cy="6027911"/>
            <a:chOff x="26" y="-294805"/>
            <a:chExt cx="9143984" cy="6027911"/>
          </a:xfrm>
        </p:grpSpPr>
        <p:sp>
          <p:nvSpPr>
            <p:cNvPr id="1706" name="Google Shape;1706;p29"/>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7" name="Google Shape;1707;p29"/>
            <p:cNvGrpSpPr/>
            <p:nvPr/>
          </p:nvGrpSpPr>
          <p:grpSpPr>
            <a:xfrm>
              <a:off x="783924" y="4009249"/>
              <a:ext cx="4360695" cy="1723858"/>
              <a:chOff x="791415" y="4009249"/>
              <a:chExt cx="4360695" cy="1723858"/>
            </a:xfrm>
          </p:grpSpPr>
          <p:sp>
            <p:nvSpPr>
              <p:cNvPr id="1708" name="Google Shape;1708;p29"/>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9"/>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9"/>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9"/>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2" name="Google Shape;1712;p29"/>
            <p:cNvSpPr/>
            <p:nvPr/>
          </p:nvSpPr>
          <p:spPr>
            <a:xfrm>
              <a:off x="26" y="8"/>
              <a:ext cx="2422993" cy="2974946"/>
            </a:xfrm>
            <a:custGeom>
              <a:rect b="b" l="l" r="r" t="t"/>
              <a:pathLst>
                <a:path extrusionOk="0" h="67551" w="55018">
                  <a:moveTo>
                    <a:pt x="44102" y="0"/>
                  </a:moveTo>
                  <a:lnTo>
                    <a:pt x="0" y="54164"/>
                  </a:lnTo>
                  <a:lnTo>
                    <a:pt x="0" y="67550"/>
                  </a:lnTo>
                  <a:lnTo>
                    <a:pt x="5501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9"/>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9"/>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9"/>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9"/>
            <p:cNvSpPr/>
            <p:nvPr/>
          </p:nvSpPr>
          <p:spPr>
            <a:xfrm>
              <a:off x="305653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9"/>
            <p:cNvSpPr/>
            <p:nvPr/>
          </p:nvSpPr>
          <p:spPr>
            <a:xfrm>
              <a:off x="4055689"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9"/>
            <p:cNvSpPr/>
            <p:nvPr/>
          </p:nvSpPr>
          <p:spPr>
            <a:xfrm>
              <a:off x="505028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9"/>
            <p:cNvSpPr/>
            <p:nvPr/>
          </p:nvSpPr>
          <p:spPr>
            <a:xfrm>
              <a:off x="6008337"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9"/>
            <p:cNvSpPr/>
            <p:nvPr/>
          </p:nvSpPr>
          <p:spPr>
            <a:xfrm>
              <a:off x="7773661"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9"/>
            <p:cNvSpPr/>
            <p:nvPr/>
          </p:nvSpPr>
          <p:spPr>
            <a:xfrm>
              <a:off x="7773661" y="2209363"/>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9"/>
            <p:cNvSpPr/>
            <p:nvPr/>
          </p:nvSpPr>
          <p:spPr>
            <a:xfrm>
              <a:off x="5735490"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9"/>
            <p:cNvSpPr/>
            <p:nvPr/>
          </p:nvSpPr>
          <p:spPr>
            <a:xfrm>
              <a:off x="675457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9"/>
            <p:cNvSpPr/>
            <p:nvPr/>
          </p:nvSpPr>
          <p:spPr>
            <a:xfrm>
              <a:off x="26" y="2502977"/>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9"/>
            <p:cNvSpPr/>
            <p:nvPr/>
          </p:nvSpPr>
          <p:spPr>
            <a:xfrm>
              <a:off x="203744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6" name="Google Shape;1726;p29"/>
          <p:cNvGrpSpPr/>
          <p:nvPr/>
        </p:nvGrpSpPr>
        <p:grpSpPr>
          <a:xfrm>
            <a:off x="-820155" y="-562693"/>
            <a:ext cx="10784311" cy="6268886"/>
            <a:chOff x="-583066" y="-489218"/>
            <a:chExt cx="10784311" cy="6268886"/>
          </a:xfrm>
        </p:grpSpPr>
        <p:grpSp>
          <p:nvGrpSpPr>
            <p:cNvPr id="1727" name="Google Shape;1727;p29"/>
            <p:cNvGrpSpPr/>
            <p:nvPr/>
          </p:nvGrpSpPr>
          <p:grpSpPr>
            <a:xfrm rot="2358486">
              <a:off x="301940" y="-602957"/>
              <a:ext cx="732200" cy="3055564"/>
              <a:chOff x="3615675" y="367825"/>
              <a:chExt cx="808650" cy="3374600"/>
            </a:xfrm>
          </p:grpSpPr>
          <p:sp>
            <p:nvSpPr>
              <p:cNvPr id="1728" name="Google Shape;1728;p29"/>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9"/>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9"/>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9"/>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9"/>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9"/>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9"/>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9"/>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9"/>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9"/>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9"/>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9"/>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9"/>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9"/>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9"/>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9"/>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9"/>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9"/>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9"/>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9"/>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9"/>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9"/>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9"/>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9"/>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9"/>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9"/>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9"/>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9"/>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9"/>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9"/>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9"/>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9" name="Google Shape;1759;p29"/>
            <p:cNvGrpSpPr/>
            <p:nvPr/>
          </p:nvGrpSpPr>
          <p:grpSpPr>
            <a:xfrm rot="2358486">
              <a:off x="8584040" y="2837843"/>
              <a:ext cx="732200" cy="3055564"/>
              <a:chOff x="3615675" y="367825"/>
              <a:chExt cx="808650" cy="3374600"/>
            </a:xfrm>
          </p:grpSpPr>
          <p:sp>
            <p:nvSpPr>
              <p:cNvPr id="1760" name="Google Shape;1760;p29"/>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9"/>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9"/>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9"/>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9"/>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9"/>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9"/>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9"/>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9"/>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9"/>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9"/>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9"/>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9"/>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9"/>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9"/>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9"/>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9"/>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9"/>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9"/>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9"/>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9"/>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9"/>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9"/>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9"/>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9"/>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9"/>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9"/>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9"/>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9"/>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9"/>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9"/>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1791" name="Shape 1791"/>
        <p:cNvGrpSpPr/>
        <p:nvPr/>
      </p:nvGrpSpPr>
      <p:grpSpPr>
        <a:xfrm>
          <a:off x="0" y="0"/>
          <a:ext cx="0" cy="0"/>
          <a:chOff x="0" y="0"/>
          <a:chExt cx="0" cy="0"/>
        </a:xfrm>
      </p:grpSpPr>
      <p:grpSp>
        <p:nvGrpSpPr>
          <p:cNvPr id="1792" name="Google Shape;1792;p30"/>
          <p:cNvGrpSpPr/>
          <p:nvPr/>
        </p:nvGrpSpPr>
        <p:grpSpPr>
          <a:xfrm>
            <a:off x="1777843" y="-294805"/>
            <a:ext cx="7366166" cy="6027911"/>
            <a:chOff x="1777843" y="-294805"/>
            <a:chExt cx="7366166" cy="6027911"/>
          </a:xfrm>
        </p:grpSpPr>
        <p:sp>
          <p:nvSpPr>
            <p:cNvPr id="1793" name="Google Shape;1793;p30"/>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4" name="Google Shape;1794;p30"/>
            <p:cNvGrpSpPr/>
            <p:nvPr/>
          </p:nvGrpSpPr>
          <p:grpSpPr>
            <a:xfrm>
              <a:off x="1777843" y="4009249"/>
              <a:ext cx="3366776" cy="1723858"/>
              <a:chOff x="1785333" y="4009249"/>
              <a:chExt cx="3366776" cy="1723858"/>
            </a:xfrm>
          </p:grpSpPr>
          <p:sp>
            <p:nvSpPr>
              <p:cNvPr id="1795" name="Google Shape;1795;p30"/>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0"/>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0"/>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8" name="Google Shape;1798;p30"/>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0"/>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0"/>
            <p:cNvSpPr/>
            <p:nvPr/>
          </p:nvSpPr>
          <p:spPr>
            <a:xfrm>
              <a:off x="7773661"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0"/>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0"/>
            <p:cNvSpPr/>
            <p:nvPr/>
          </p:nvSpPr>
          <p:spPr>
            <a:xfrm>
              <a:off x="7773661"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0"/>
            <p:cNvSpPr/>
            <p:nvPr/>
          </p:nvSpPr>
          <p:spPr>
            <a:xfrm>
              <a:off x="5735490"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4" name="Google Shape;1804;p30"/>
          <p:cNvGrpSpPr/>
          <p:nvPr/>
        </p:nvGrpSpPr>
        <p:grpSpPr>
          <a:xfrm>
            <a:off x="-569660" y="-834355"/>
            <a:ext cx="2678535" cy="6812210"/>
            <a:chOff x="-569660" y="-834355"/>
            <a:chExt cx="2678535" cy="6812210"/>
          </a:xfrm>
        </p:grpSpPr>
        <p:grpSp>
          <p:nvGrpSpPr>
            <p:cNvPr id="1805" name="Google Shape;1805;p30"/>
            <p:cNvGrpSpPr/>
            <p:nvPr/>
          </p:nvGrpSpPr>
          <p:grpSpPr>
            <a:xfrm flipH="1" rot="-2700000">
              <a:off x="403483" y="3110702"/>
              <a:ext cx="732250" cy="3055771"/>
              <a:chOff x="3615675" y="367825"/>
              <a:chExt cx="808650" cy="3374600"/>
            </a:xfrm>
          </p:grpSpPr>
          <p:sp>
            <p:nvSpPr>
              <p:cNvPr id="1806" name="Google Shape;1806;p30"/>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0"/>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0"/>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0"/>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0"/>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0"/>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0"/>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0"/>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0"/>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0"/>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0"/>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0"/>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0"/>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0"/>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0"/>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0"/>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0"/>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0"/>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0"/>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0"/>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0"/>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0"/>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0"/>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0"/>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0"/>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0"/>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0"/>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0"/>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0"/>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0"/>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0"/>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7" name="Google Shape;1837;p30"/>
            <p:cNvGrpSpPr/>
            <p:nvPr/>
          </p:nvGrpSpPr>
          <p:grpSpPr>
            <a:xfrm rot="2700000">
              <a:off x="403483" y="-1022973"/>
              <a:ext cx="732250" cy="3055771"/>
              <a:chOff x="3615675" y="367825"/>
              <a:chExt cx="808650" cy="3374600"/>
            </a:xfrm>
          </p:grpSpPr>
          <p:sp>
            <p:nvSpPr>
              <p:cNvPr id="1838" name="Google Shape;1838;p30"/>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0"/>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0"/>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0"/>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0"/>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0"/>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0"/>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0"/>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0"/>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0"/>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0"/>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0"/>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0"/>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0"/>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0"/>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0"/>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0"/>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0"/>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0"/>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0"/>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0"/>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0"/>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0"/>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0"/>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0"/>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0"/>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0"/>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0"/>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0"/>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0"/>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0"/>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4"/>
          <p:cNvSpPr txBox="1"/>
          <p:nvPr>
            <p:ph idx="1" type="body"/>
          </p:nvPr>
        </p:nvSpPr>
        <p:spPr>
          <a:xfrm>
            <a:off x="720000" y="1034025"/>
            <a:ext cx="7359900" cy="36459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AutoNum type="arabicPeriod"/>
              <a:defRPr sz="1200"/>
            </a:lvl1pPr>
            <a:lvl2pPr indent="-304800" lvl="1" marL="914400">
              <a:lnSpc>
                <a:spcPct val="100000"/>
              </a:lnSpc>
              <a:spcBef>
                <a:spcPts val="0"/>
              </a:spcBef>
              <a:spcAft>
                <a:spcPts val="0"/>
              </a:spcAft>
              <a:buClr>
                <a:srgbClr val="434343"/>
              </a:buClr>
              <a:buSzPts val="1200"/>
              <a:buFont typeface="Roboto Condensed Light"/>
              <a:buAutoNum type="alphaLcPeriod"/>
              <a:defRPr sz="1200"/>
            </a:lvl2pPr>
            <a:lvl3pPr indent="-304800" lvl="2" marL="1371600">
              <a:lnSpc>
                <a:spcPct val="100000"/>
              </a:lnSpc>
              <a:spcBef>
                <a:spcPts val="0"/>
              </a:spcBef>
              <a:spcAft>
                <a:spcPts val="0"/>
              </a:spcAft>
              <a:buClr>
                <a:srgbClr val="434343"/>
              </a:buClr>
              <a:buSzPts val="1200"/>
              <a:buFont typeface="Roboto Condensed Light"/>
              <a:buAutoNum type="romanLcPeriod"/>
              <a:defRPr sz="1200"/>
            </a:lvl3pPr>
            <a:lvl4pPr indent="-304800" lvl="3" marL="1828800">
              <a:lnSpc>
                <a:spcPct val="100000"/>
              </a:lnSpc>
              <a:spcBef>
                <a:spcPts val="0"/>
              </a:spcBef>
              <a:spcAft>
                <a:spcPts val="0"/>
              </a:spcAft>
              <a:buClr>
                <a:srgbClr val="434343"/>
              </a:buClr>
              <a:buSzPts val="1200"/>
              <a:buFont typeface="Roboto Condensed Light"/>
              <a:buAutoNum type="arabicPeriod"/>
              <a:defRPr sz="1200"/>
            </a:lvl4pPr>
            <a:lvl5pPr indent="-304800" lvl="4" marL="2286000">
              <a:lnSpc>
                <a:spcPct val="100000"/>
              </a:lnSpc>
              <a:spcBef>
                <a:spcPts val="0"/>
              </a:spcBef>
              <a:spcAft>
                <a:spcPts val="0"/>
              </a:spcAft>
              <a:buClr>
                <a:srgbClr val="434343"/>
              </a:buClr>
              <a:buSzPts val="1200"/>
              <a:buFont typeface="Roboto Condensed Light"/>
              <a:buAutoNum type="alphaLcPeriod"/>
              <a:defRPr sz="1200"/>
            </a:lvl5pPr>
            <a:lvl6pPr indent="-304800" lvl="5" marL="2743200">
              <a:lnSpc>
                <a:spcPct val="100000"/>
              </a:lnSpc>
              <a:spcBef>
                <a:spcPts val="0"/>
              </a:spcBef>
              <a:spcAft>
                <a:spcPts val="0"/>
              </a:spcAft>
              <a:buClr>
                <a:srgbClr val="434343"/>
              </a:buClr>
              <a:buSzPts val="1200"/>
              <a:buFont typeface="Roboto Condensed Light"/>
              <a:buAutoNum type="romanLcPeriod"/>
              <a:defRPr sz="1200"/>
            </a:lvl6pPr>
            <a:lvl7pPr indent="-304800" lvl="6" marL="3200400">
              <a:lnSpc>
                <a:spcPct val="100000"/>
              </a:lnSpc>
              <a:spcBef>
                <a:spcPts val="0"/>
              </a:spcBef>
              <a:spcAft>
                <a:spcPts val="0"/>
              </a:spcAft>
              <a:buClr>
                <a:srgbClr val="434343"/>
              </a:buClr>
              <a:buSzPts val="1200"/>
              <a:buFont typeface="Roboto Condensed Light"/>
              <a:buAutoNum type="arabicPeriod"/>
              <a:defRPr sz="1200"/>
            </a:lvl7pPr>
            <a:lvl8pPr indent="-304800" lvl="7" marL="3657600">
              <a:lnSpc>
                <a:spcPct val="100000"/>
              </a:lnSpc>
              <a:spcBef>
                <a:spcPts val="0"/>
              </a:spcBef>
              <a:spcAft>
                <a:spcPts val="0"/>
              </a:spcAft>
              <a:buClr>
                <a:srgbClr val="434343"/>
              </a:buClr>
              <a:buSzPts val="1200"/>
              <a:buFont typeface="Roboto Condensed Light"/>
              <a:buAutoNum type="alphaLcPeriod"/>
              <a:defRPr sz="1200"/>
            </a:lvl8pPr>
            <a:lvl9pPr indent="-304800" lvl="8" marL="4114800">
              <a:lnSpc>
                <a:spcPct val="100000"/>
              </a:lnSpc>
              <a:spcBef>
                <a:spcPts val="0"/>
              </a:spcBef>
              <a:spcAft>
                <a:spcPts val="0"/>
              </a:spcAft>
              <a:buClr>
                <a:srgbClr val="434343"/>
              </a:buClr>
              <a:buSzPts val="1200"/>
              <a:buFont typeface="Roboto Condensed Light"/>
              <a:buAutoNum type="romanLcPeriod"/>
              <a:defRPr sz="1200"/>
            </a:lvl9pPr>
          </a:lstStyle>
          <a:p/>
        </p:txBody>
      </p:sp>
      <p:grpSp>
        <p:nvGrpSpPr>
          <p:cNvPr id="107" name="Google Shape;107;p4"/>
          <p:cNvGrpSpPr/>
          <p:nvPr/>
        </p:nvGrpSpPr>
        <p:grpSpPr>
          <a:xfrm>
            <a:off x="7011514" y="-294805"/>
            <a:ext cx="2132496" cy="4187244"/>
            <a:chOff x="7011514" y="-294805"/>
            <a:chExt cx="2132496" cy="4187244"/>
          </a:xfrm>
        </p:grpSpPr>
        <p:sp>
          <p:nvSpPr>
            <p:cNvPr id="108" name="Google Shape;108;p4"/>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7773661" y="2209363"/>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7773661"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4"/>
          <p:cNvGrpSpPr/>
          <p:nvPr/>
        </p:nvGrpSpPr>
        <p:grpSpPr>
          <a:xfrm flipH="1" rot="1800138">
            <a:off x="8303462" y="3170745"/>
            <a:ext cx="732263" cy="3055826"/>
            <a:chOff x="3615675" y="367825"/>
            <a:chExt cx="808650" cy="3374600"/>
          </a:xfrm>
        </p:grpSpPr>
        <p:sp>
          <p:nvSpPr>
            <p:cNvPr id="113" name="Google Shape;113;p4"/>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4"/>
          <p:cNvSpPr txBox="1"/>
          <p:nvPr>
            <p:ph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5" name="Shape 145"/>
        <p:cNvGrpSpPr/>
        <p:nvPr/>
      </p:nvGrpSpPr>
      <p:grpSpPr>
        <a:xfrm>
          <a:off x="0" y="0"/>
          <a:ext cx="0" cy="0"/>
          <a:chOff x="0" y="0"/>
          <a:chExt cx="0" cy="0"/>
        </a:xfrm>
      </p:grpSpPr>
      <p:sp>
        <p:nvSpPr>
          <p:cNvPr id="146" name="Google Shape;146;p5"/>
          <p:cNvSpPr txBox="1"/>
          <p:nvPr>
            <p:ph idx="1" type="subTitle"/>
          </p:nvPr>
        </p:nvSpPr>
        <p:spPr>
          <a:xfrm>
            <a:off x="1402838" y="2576029"/>
            <a:ext cx="24807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47" name="Google Shape;147;p5"/>
          <p:cNvSpPr txBox="1"/>
          <p:nvPr>
            <p:ph idx="2" type="subTitle"/>
          </p:nvPr>
        </p:nvSpPr>
        <p:spPr>
          <a:xfrm>
            <a:off x="1402838" y="2947429"/>
            <a:ext cx="24807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48" name="Google Shape;148;p5"/>
          <p:cNvSpPr txBox="1"/>
          <p:nvPr>
            <p:ph idx="3" type="subTitle"/>
          </p:nvPr>
        </p:nvSpPr>
        <p:spPr>
          <a:xfrm>
            <a:off x="5260462" y="2576029"/>
            <a:ext cx="24807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atin typeface="Spartan ExtraBold"/>
                <a:ea typeface="Spartan ExtraBold"/>
                <a:cs typeface="Spartan ExtraBold"/>
                <a:sym typeface="Spartan ExtraBold"/>
              </a:defRPr>
            </a:lvl1pPr>
            <a:lvl2pPr lvl="1" rtl="0">
              <a:lnSpc>
                <a:spcPct val="100000"/>
              </a:lnSpc>
              <a:spcBef>
                <a:spcPts val="0"/>
              </a:spcBef>
              <a:spcAft>
                <a:spcPts val="0"/>
              </a:spcAft>
              <a:buNone/>
              <a:defRPr sz="2000">
                <a:latin typeface="Spartan ExtraBold"/>
                <a:ea typeface="Spartan ExtraBold"/>
                <a:cs typeface="Spartan ExtraBold"/>
                <a:sym typeface="Spartan ExtraBold"/>
              </a:defRPr>
            </a:lvl2pPr>
            <a:lvl3pPr lvl="2" rtl="0">
              <a:lnSpc>
                <a:spcPct val="100000"/>
              </a:lnSpc>
              <a:spcBef>
                <a:spcPts val="0"/>
              </a:spcBef>
              <a:spcAft>
                <a:spcPts val="0"/>
              </a:spcAft>
              <a:buNone/>
              <a:defRPr sz="2000">
                <a:latin typeface="Spartan ExtraBold"/>
                <a:ea typeface="Spartan ExtraBold"/>
                <a:cs typeface="Spartan ExtraBold"/>
                <a:sym typeface="Spartan ExtraBold"/>
              </a:defRPr>
            </a:lvl3pPr>
            <a:lvl4pPr lvl="3" rtl="0">
              <a:lnSpc>
                <a:spcPct val="100000"/>
              </a:lnSpc>
              <a:spcBef>
                <a:spcPts val="0"/>
              </a:spcBef>
              <a:spcAft>
                <a:spcPts val="0"/>
              </a:spcAft>
              <a:buNone/>
              <a:defRPr sz="2000">
                <a:latin typeface="Spartan ExtraBold"/>
                <a:ea typeface="Spartan ExtraBold"/>
                <a:cs typeface="Spartan ExtraBold"/>
                <a:sym typeface="Spartan ExtraBold"/>
              </a:defRPr>
            </a:lvl4pPr>
            <a:lvl5pPr lvl="4" rtl="0">
              <a:lnSpc>
                <a:spcPct val="100000"/>
              </a:lnSpc>
              <a:spcBef>
                <a:spcPts val="0"/>
              </a:spcBef>
              <a:spcAft>
                <a:spcPts val="0"/>
              </a:spcAft>
              <a:buNone/>
              <a:defRPr sz="2000">
                <a:latin typeface="Spartan ExtraBold"/>
                <a:ea typeface="Spartan ExtraBold"/>
                <a:cs typeface="Spartan ExtraBold"/>
                <a:sym typeface="Spartan ExtraBold"/>
              </a:defRPr>
            </a:lvl5pPr>
            <a:lvl6pPr lvl="5" rtl="0">
              <a:lnSpc>
                <a:spcPct val="100000"/>
              </a:lnSpc>
              <a:spcBef>
                <a:spcPts val="0"/>
              </a:spcBef>
              <a:spcAft>
                <a:spcPts val="0"/>
              </a:spcAft>
              <a:buNone/>
              <a:defRPr sz="2000">
                <a:latin typeface="Spartan ExtraBold"/>
                <a:ea typeface="Spartan ExtraBold"/>
                <a:cs typeface="Spartan ExtraBold"/>
                <a:sym typeface="Spartan ExtraBold"/>
              </a:defRPr>
            </a:lvl6pPr>
            <a:lvl7pPr lvl="6" rtl="0">
              <a:lnSpc>
                <a:spcPct val="100000"/>
              </a:lnSpc>
              <a:spcBef>
                <a:spcPts val="0"/>
              </a:spcBef>
              <a:spcAft>
                <a:spcPts val="0"/>
              </a:spcAft>
              <a:buNone/>
              <a:defRPr sz="2000">
                <a:latin typeface="Spartan ExtraBold"/>
                <a:ea typeface="Spartan ExtraBold"/>
                <a:cs typeface="Spartan ExtraBold"/>
                <a:sym typeface="Spartan ExtraBold"/>
              </a:defRPr>
            </a:lvl7pPr>
            <a:lvl8pPr lvl="7" rtl="0">
              <a:lnSpc>
                <a:spcPct val="100000"/>
              </a:lnSpc>
              <a:spcBef>
                <a:spcPts val="0"/>
              </a:spcBef>
              <a:spcAft>
                <a:spcPts val="0"/>
              </a:spcAft>
              <a:buNone/>
              <a:defRPr sz="2000">
                <a:latin typeface="Spartan ExtraBold"/>
                <a:ea typeface="Spartan ExtraBold"/>
                <a:cs typeface="Spartan ExtraBold"/>
                <a:sym typeface="Spartan ExtraBold"/>
              </a:defRPr>
            </a:lvl8pPr>
            <a:lvl9pPr lvl="8" rtl="0">
              <a:lnSpc>
                <a:spcPct val="100000"/>
              </a:lnSpc>
              <a:spcBef>
                <a:spcPts val="0"/>
              </a:spcBef>
              <a:spcAft>
                <a:spcPts val="0"/>
              </a:spcAft>
              <a:buNone/>
              <a:defRPr sz="2000">
                <a:latin typeface="Spartan ExtraBold"/>
                <a:ea typeface="Spartan ExtraBold"/>
                <a:cs typeface="Spartan ExtraBold"/>
                <a:sym typeface="Spartan ExtraBold"/>
              </a:defRPr>
            </a:lvl9pPr>
          </a:lstStyle>
          <a:p/>
        </p:txBody>
      </p:sp>
      <p:sp>
        <p:nvSpPr>
          <p:cNvPr id="149" name="Google Shape;149;p5"/>
          <p:cNvSpPr txBox="1"/>
          <p:nvPr>
            <p:ph idx="4" type="subTitle"/>
          </p:nvPr>
        </p:nvSpPr>
        <p:spPr>
          <a:xfrm>
            <a:off x="5260462" y="2947429"/>
            <a:ext cx="24807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0" name="Google Shape;150;p5"/>
          <p:cNvSpPr txBox="1"/>
          <p:nvPr>
            <p:ph hasCustomPrompt="1" type="title"/>
          </p:nvPr>
        </p:nvSpPr>
        <p:spPr>
          <a:xfrm>
            <a:off x="2061488" y="1866769"/>
            <a:ext cx="11634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5000">
                <a:solidFill>
                  <a:schemeClr val="lt2"/>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51" name="Google Shape;151;p5"/>
          <p:cNvSpPr txBox="1"/>
          <p:nvPr>
            <p:ph hasCustomPrompt="1" idx="5" type="title"/>
          </p:nvPr>
        </p:nvSpPr>
        <p:spPr>
          <a:xfrm>
            <a:off x="5919112" y="1866769"/>
            <a:ext cx="11634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5000">
                <a:solidFill>
                  <a:schemeClr val="accent3"/>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152" name="Google Shape;152;p5"/>
          <p:cNvGrpSpPr/>
          <p:nvPr/>
        </p:nvGrpSpPr>
        <p:grpSpPr>
          <a:xfrm>
            <a:off x="-529580" y="3102246"/>
            <a:ext cx="10203160" cy="2678535"/>
            <a:chOff x="-529580" y="3102246"/>
            <a:chExt cx="10203160" cy="2678535"/>
          </a:xfrm>
        </p:grpSpPr>
        <p:grpSp>
          <p:nvGrpSpPr>
            <p:cNvPr id="153" name="Google Shape;153;p5"/>
            <p:cNvGrpSpPr/>
            <p:nvPr/>
          </p:nvGrpSpPr>
          <p:grpSpPr>
            <a:xfrm flipH="1" rot="2700000">
              <a:off x="7968188" y="2913628"/>
              <a:ext cx="732250" cy="3055771"/>
              <a:chOff x="3615675" y="367825"/>
              <a:chExt cx="808650" cy="3374600"/>
            </a:xfrm>
          </p:grpSpPr>
          <p:sp>
            <p:nvSpPr>
              <p:cNvPr id="154" name="Google Shape;154;p5"/>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5"/>
            <p:cNvGrpSpPr/>
            <p:nvPr/>
          </p:nvGrpSpPr>
          <p:grpSpPr>
            <a:xfrm rot="-2700000">
              <a:off x="443563" y="2913628"/>
              <a:ext cx="732250" cy="3055771"/>
              <a:chOff x="3615675" y="367825"/>
              <a:chExt cx="808650" cy="3374600"/>
            </a:xfrm>
          </p:grpSpPr>
          <p:sp>
            <p:nvSpPr>
              <p:cNvPr id="186" name="Google Shape;186;p5"/>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7" name="Google Shape;217;p5"/>
          <p:cNvSpPr txBox="1"/>
          <p:nvPr>
            <p:ph idx="6"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grpSp>
        <p:nvGrpSpPr>
          <p:cNvPr id="218" name="Google Shape;218;p5"/>
          <p:cNvGrpSpPr/>
          <p:nvPr/>
        </p:nvGrpSpPr>
        <p:grpSpPr>
          <a:xfrm>
            <a:off x="26" y="-294805"/>
            <a:ext cx="9143984" cy="6027911"/>
            <a:chOff x="26" y="-294805"/>
            <a:chExt cx="9143984" cy="6027911"/>
          </a:xfrm>
        </p:grpSpPr>
        <p:sp>
          <p:nvSpPr>
            <p:cNvPr id="219" name="Google Shape;219;p5"/>
            <p:cNvSpPr/>
            <p:nvPr/>
          </p:nvSpPr>
          <p:spPr>
            <a:xfrm>
              <a:off x="26" y="125109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70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7766170"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05028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6008337"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5"/>
            <p:cNvGrpSpPr/>
            <p:nvPr/>
          </p:nvGrpSpPr>
          <p:grpSpPr>
            <a:xfrm>
              <a:off x="1777843" y="4009249"/>
              <a:ext cx="5361554" cy="1723858"/>
              <a:chOff x="1777843" y="4009249"/>
              <a:chExt cx="5361554" cy="1723858"/>
            </a:xfrm>
          </p:grpSpPr>
          <p:sp>
            <p:nvSpPr>
              <p:cNvPr id="226" name="Google Shape;226;p5"/>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5"/>
              <p:cNvGrpSpPr/>
              <p:nvPr/>
            </p:nvGrpSpPr>
            <p:grpSpPr>
              <a:xfrm>
                <a:off x="1777843" y="4009249"/>
                <a:ext cx="3366776" cy="1723858"/>
                <a:chOff x="1785333" y="4009249"/>
                <a:chExt cx="3366776" cy="1723858"/>
              </a:xfrm>
            </p:grpSpPr>
            <p:sp>
              <p:nvSpPr>
                <p:cNvPr id="228" name="Google Shape;228;p5"/>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5"/>
              <p:cNvSpPr/>
              <p:nvPr/>
            </p:nvSpPr>
            <p:spPr>
              <a:xfrm>
                <a:off x="5735490"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5"/>
            <p:cNvSpPr/>
            <p:nvPr/>
          </p:nvSpPr>
          <p:spPr>
            <a:xfrm>
              <a:off x="4055689"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3" name="Shape 233"/>
        <p:cNvGrpSpPr/>
        <p:nvPr/>
      </p:nvGrpSpPr>
      <p:grpSpPr>
        <a:xfrm>
          <a:off x="0" y="0"/>
          <a:ext cx="0" cy="0"/>
          <a:chOff x="0" y="0"/>
          <a:chExt cx="0" cy="0"/>
        </a:xfrm>
      </p:grpSpPr>
      <p:grpSp>
        <p:nvGrpSpPr>
          <p:cNvPr id="234" name="Google Shape;234;p6"/>
          <p:cNvGrpSpPr/>
          <p:nvPr/>
        </p:nvGrpSpPr>
        <p:grpSpPr>
          <a:xfrm>
            <a:off x="26" y="-294805"/>
            <a:ext cx="9136493" cy="6027911"/>
            <a:chOff x="26" y="-294805"/>
            <a:chExt cx="9136493" cy="6027911"/>
          </a:xfrm>
        </p:grpSpPr>
        <p:grpSp>
          <p:nvGrpSpPr>
            <p:cNvPr id="235" name="Google Shape;235;p6"/>
            <p:cNvGrpSpPr/>
            <p:nvPr/>
          </p:nvGrpSpPr>
          <p:grpSpPr>
            <a:xfrm>
              <a:off x="26" y="-294805"/>
              <a:ext cx="9136493" cy="6027911"/>
              <a:chOff x="26" y="-294805"/>
              <a:chExt cx="9136493" cy="6027911"/>
            </a:xfrm>
          </p:grpSpPr>
          <p:grpSp>
            <p:nvGrpSpPr>
              <p:cNvPr id="236" name="Google Shape;236;p6"/>
              <p:cNvGrpSpPr/>
              <p:nvPr/>
            </p:nvGrpSpPr>
            <p:grpSpPr>
              <a:xfrm>
                <a:off x="783924" y="-294805"/>
                <a:ext cx="8352595" cy="6027911"/>
                <a:chOff x="791415" y="-294805"/>
                <a:chExt cx="8352595" cy="6027911"/>
              </a:xfrm>
            </p:grpSpPr>
            <p:grpSp>
              <p:nvGrpSpPr>
                <p:cNvPr id="237" name="Google Shape;237;p6"/>
                <p:cNvGrpSpPr/>
                <p:nvPr/>
              </p:nvGrpSpPr>
              <p:grpSpPr>
                <a:xfrm>
                  <a:off x="7011514" y="-294805"/>
                  <a:ext cx="2132496" cy="2018670"/>
                  <a:chOff x="7011514" y="-294805"/>
                  <a:chExt cx="2132496" cy="2018670"/>
                </a:xfrm>
              </p:grpSpPr>
              <p:sp>
                <p:nvSpPr>
                  <p:cNvPr id="238" name="Google Shape;238;p6"/>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6"/>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5735490" y="957482"/>
                  <a:ext cx="3408520" cy="4186046"/>
                </a:xfrm>
                <a:custGeom>
                  <a:rect b="b" l="l" r="r" t="t"/>
                  <a:pathLst>
                    <a:path extrusionOk="0" h="95051" w="77396">
                      <a:moveTo>
                        <a:pt x="77395" y="1"/>
                      </a:moveTo>
                      <a:lnTo>
                        <a:pt x="0" y="95051"/>
                      </a:lnTo>
                      <a:lnTo>
                        <a:pt x="10916" y="95051"/>
                      </a:lnTo>
                      <a:lnTo>
                        <a:pt x="77395" y="13406"/>
                      </a:lnTo>
                      <a:lnTo>
                        <a:pt x="7739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471715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6"/>
                <p:cNvGrpSpPr/>
                <p:nvPr/>
              </p:nvGrpSpPr>
              <p:grpSpPr>
                <a:xfrm>
                  <a:off x="791415" y="4009249"/>
                  <a:ext cx="4360695" cy="1723858"/>
                  <a:chOff x="791415" y="4009249"/>
                  <a:chExt cx="4360695" cy="1723858"/>
                </a:xfrm>
              </p:grpSpPr>
              <p:sp>
                <p:nvSpPr>
                  <p:cNvPr id="244" name="Google Shape;244;p6"/>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8" name="Google Shape;248;p6"/>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6"/>
            <p:cNvSpPr/>
            <p:nvPr/>
          </p:nvSpPr>
          <p:spPr>
            <a:xfrm>
              <a:off x="26" y="2502977"/>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26" y="125109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6"/>
          <p:cNvSpPr txBox="1"/>
          <p:nvPr>
            <p:ph type="title"/>
          </p:nvPr>
        </p:nvSpPr>
        <p:spPr>
          <a:xfrm>
            <a:off x="720000" y="411874"/>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grpSp>
        <p:nvGrpSpPr>
          <p:cNvPr id="252" name="Google Shape;252;p6"/>
          <p:cNvGrpSpPr/>
          <p:nvPr/>
        </p:nvGrpSpPr>
        <p:grpSpPr>
          <a:xfrm flipH="1" rot="2434760">
            <a:off x="8222976" y="3178977"/>
            <a:ext cx="732198" cy="3055555"/>
            <a:chOff x="3615675" y="367825"/>
            <a:chExt cx="808650" cy="3374600"/>
          </a:xfrm>
        </p:grpSpPr>
        <p:sp>
          <p:nvSpPr>
            <p:cNvPr id="253" name="Google Shape;253;p6"/>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4" name="Shape 284"/>
        <p:cNvGrpSpPr/>
        <p:nvPr/>
      </p:nvGrpSpPr>
      <p:grpSpPr>
        <a:xfrm>
          <a:off x="0" y="0"/>
          <a:ext cx="0" cy="0"/>
          <a:chOff x="0" y="0"/>
          <a:chExt cx="0" cy="0"/>
        </a:xfrm>
      </p:grpSpPr>
      <p:sp>
        <p:nvSpPr>
          <p:cNvPr id="285" name="Google Shape;285;p7"/>
          <p:cNvSpPr txBox="1"/>
          <p:nvPr>
            <p:ph type="title"/>
          </p:nvPr>
        </p:nvSpPr>
        <p:spPr>
          <a:xfrm>
            <a:off x="1113375" y="1487325"/>
            <a:ext cx="3161400" cy="899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286" name="Google Shape;286;p7"/>
          <p:cNvSpPr txBox="1"/>
          <p:nvPr>
            <p:ph idx="1" type="subTitle"/>
          </p:nvPr>
        </p:nvSpPr>
        <p:spPr>
          <a:xfrm>
            <a:off x="1113375" y="2376350"/>
            <a:ext cx="3161400" cy="138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87" name="Google Shape;287;p7"/>
          <p:cNvGrpSpPr/>
          <p:nvPr/>
        </p:nvGrpSpPr>
        <p:grpSpPr>
          <a:xfrm>
            <a:off x="26" y="-294805"/>
            <a:ext cx="9143984" cy="6027911"/>
            <a:chOff x="26" y="-294805"/>
            <a:chExt cx="9143984" cy="6027911"/>
          </a:xfrm>
        </p:grpSpPr>
        <p:sp>
          <p:nvSpPr>
            <p:cNvPr id="288" name="Google Shape;288;p7"/>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7"/>
            <p:cNvGrpSpPr/>
            <p:nvPr/>
          </p:nvGrpSpPr>
          <p:grpSpPr>
            <a:xfrm>
              <a:off x="783924" y="4009249"/>
              <a:ext cx="4360695" cy="1723858"/>
              <a:chOff x="791415" y="4009249"/>
              <a:chExt cx="4360695" cy="1723858"/>
            </a:xfrm>
          </p:grpSpPr>
          <p:sp>
            <p:nvSpPr>
              <p:cNvPr id="290" name="Google Shape;290;p7"/>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7"/>
            <p:cNvSpPr/>
            <p:nvPr/>
          </p:nvSpPr>
          <p:spPr>
            <a:xfrm>
              <a:off x="26" y="8"/>
              <a:ext cx="2422993" cy="2974946"/>
            </a:xfrm>
            <a:custGeom>
              <a:rect b="b" l="l" r="r" t="t"/>
              <a:pathLst>
                <a:path extrusionOk="0" h="67551" w="55018">
                  <a:moveTo>
                    <a:pt x="44102" y="0"/>
                  </a:moveTo>
                  <a:lnTo>
                    <a:pt x="0" y="54164"/>
                  </a:lnTo>
                  <a:lnTo>
                    <a:pt x="0" y="67550"/>
                  </a:lnTo>
                  <a:lnTo>
                    <a:pt x="5501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305653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4055689"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505028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6008337"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203744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26" y="2502977"/>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7773661"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5735490"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7"/>
          <p:cNvGrpSpPr/>
          <p:nvPr/>
        </p:nvGrpSpPr>
        <p:grpSpPr>
          <a:xfrm>
            <a:off x="-854095" y="-625525"/>
            <a:ext cx="10852190" cy="6394550"/>
            <a:chOff x="-854095" y="-625525"/>
            <a:chExt cx="10852190" cy="6394550"/>
          </a:xfrm>
        </p:grpSpPr>
        <p:grpSp>
          <p:nvGrpSpPr>
            <p:cNvPr id="308" name="Google Shape;308;p7"/>
            <p:cNvGrpSpPr/>
            <p:nvPr/>
          </p:nvGrpSpPr>
          <p:grpSpPr>
            <a:xfrm rot="2400048">
              <a:off x="8369292" y="2835216"/>
              <a:ext cx="732291" cy="3055942"/>
              <a:chOff x="3615675" y="367825"/>
              <a:chExt cx="808650" cy="3374600"/>
            </a:xfrm>
          </p:grpSpPr>
          <p:sp>
            <p:nvSpPr>
              <p:cNvPr id="309" name="Google Shape;309;p7"/>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7"/>
            <p:cNvGrpSpPr/>
            <p:nvPr/>
          </p:nvGrpSpPr>
          <p:grpSpPr>
            <a:xfrm rot="2400048">
              <a:off x="42417" y="-747659"/>
              <a:ext cx="732291" cy="3055942"/>
              <a:chOff x="3615675" y="367825"/>
              <a:chExt cx="808650" cy="3374600"/>
            </a:xfrm>
          </p:grpSpPr>
          <p:sp>
            <p:nvSpPr>
              <p:cNvPr id="341" name="Google Shape;341;p7"/>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2" name="Shape 372"/>
        <p:cNvGrpSpPr/>
        <p:nvPr/>
      </p:nvGrpSpPr>
      <p:grpSpPr>
        <a:xfrm>
          <a:off x="0" y="0"/>
          <a:ext cx="0" cy="0"/>
          <a:chOff x="0" y="0"/>
          <a:chExt cx="0" cy="0"/>
        </a:xfrm>
      </p:grpSpPr>
      <p:grpSp>
        <p:nvGrpSpPr>
          <p:cNvPr id="373" name="Google Shape;373;p8"/>
          <p:cNvGrpSpPr/>
          <p:nvPr/>
        </p:nvGrpSpPr>
        <p:grpSpPr>
          <a:xfrm>
            <a:off x="26" y="-294805"/>
            <a:ext cx="9143984" cy="6027911"/>
            <a:chOff x="26" y="-294805"/>
            <a:chExt cx="9143984" cy="6027911"/>
          </a:xfrm>
        </p:grpSpPr>
        <p:sp>
          <p:nvSpPr>
            <p:cNvPr id="374" name="Google Shape;374;p8"/>
            <p:cNvSpPr/>
            <p:nvPr/>
          </p:nvSpPr>
          <p:spPr>
            <a:xfrm>
              <a:off x="470966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8"/>
            <p:cNvGrpSpPr/>
            <p:nvPr/>
          </p:nvGrpSpPr>
          <p:grpSpPr>
            <a:xfrm>
              <a:off x="783924" y="4009249"/>
              <a:ext cx="4360695" cy="1723858"/>
              <a:chOff x="791415" y="4009249"/>
              <a:chExt cx="4360695" cy="1723858"/>
            </a:xfrm>
          </p:grpSpPr>
          <p:sp>
            <p:nvSpPr>
              <p:cNvPr id="376" name="Google Shape;376;p8"/>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8"/>
            <p:cNvSpPr/>
            <p:nvPr/>
          </p:nvSpPr>
          <p:spPr>
            <a:xfrm>
              <a:off x="26" y="8"/>
              <a:ext cx="2422993" cy="2974946"/>
            </a:xfrm>
            <a:custGeom>
              <a:rect b="b" l="l" r="r" t="t"/>
              <a:pathLst>
                <a:path extrusionOk="0" h="67551" w="55018">
                  <a:moveTo>
                    <a:pt x="44102" y="0"/>
                  </a:moveTo>
                  <a:lnTo>
                    <a:pt x="0" y="54164"/>
                  </a:lnTo>
                  <a:lnTo>
                    <a:pt x="0" y="67550"/>
                  </a:lnTo>
                  <a:lnTo>
                    <a:pt x="5501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26"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305653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4055689"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505028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6008337"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7773661"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2037448"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26" y="2502977"/>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7773661" y="957482"/>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5735490"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8"/>
          <p:cNvGrpSpPr/>
          <p:nvPr/>
        </p:nvGrpSpPr>
        <p:grpSpPr>
          <a:xfrm>
            <a:off x="-860333" y="-565711"/>
            <a:ext cx="10864667" cy="6274921"/>
            <a:chOff x="-860333" y="-565711"/>
            <a:chExt cx="10864667" cy="6274921"/>
          </a:xfrm>
        </p:grpSpPr>
        <p:grpSp>
          <p:nvGrpSpPr>
            <p:cNvPr id="396" name="Google Shape;396;p8"/>
            <p:cNvGrpSpPr/>
            <p:nvPr/>
          </p:nvGrpSpPr>
          <p:grpSpPr>
            <a:xfrm rot="-1800166">
              <a:off x="8242634" y="-592074"/>
              <a:ext cx="891381" cy="3719848"/>
              <a:chOff x="3615675" y="367825"/>
              <a:chExt cx="808650" cy="3374600"/>
            </a:xfrm>
          </p:grpSpPr>
          <p:sp>
            <p:nvSpPr>
              <p:cNvPr id="397" name="Google Shape;397;p8"/>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8"/>
            <p:cNvGrpSpPr/>
            <p:nvPr/>
          </p:nvGrpSpPr>
          <p:grpSpPr>
            <a:xfrm rot="-1800166">
              <a:off x="9984" y="2015726"/>
              <a:ext cx="891381" cy="3719848"/>
              <a:chOff x="3615675" y="367825"/>
              <a:chExt cx="808650" cy="3374600"/>
            </a:xfrm>
          </p:grpSpPr>
          <p:sp>
            <p:nvSpPr>
              <p:cNvPr id="429" name="Google Shape;429;p8"/>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0" name="Google Shape;460;p8"/>
          <p:cNvSpPr txBox="1"/>
          <p:nvPr>
            <p:ph type="title"/>
          </p:nvPr>
        </p:nvSpPr>
        <p:spPr>
          <a:xfrm>
            <a:off x="1428150" y="1421475"/>
            <a:ext cx="6287700" cy="238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500"/>
              <a:buNone/>
              <a:defRPr sz="8500"/>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1" name="Shape 461"/>
        <p:cNvGrpSpPr/>
        <p:nvPr/>
      </p:nvGrpSpPr>
      <p:grpSpPr>
        <a:xfrm>
          <a:off x="0" y="0"/>
          <a:ext cx="0" cy="0"/>
          <a:chOff x="0" y="0"/>
          <a:chExt cx="0" cy="0"/>
        </a:xfrm>
      </p:grpSpPr>
      <p:sp>
        <p:nvSpPr>
          <p:cNvPr id="462" name="Google Shape;462;p9"/>
          <p:cNvSpPr txBox="1"/>
          <p:nvPr>
            <p:ph idx="1" type="subTitle"/>
          </p:nvPr>
        </p:nvSpPr>
        <p:spPr>
          <a:xfrm>
            <a:off x="4663000" y="2014394"/>
            <a:ext cx="3758400" cy="1643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800"/>
            </a:lvl1pPr>
            <a:lvl2pPr lvl="1" rtl="0" algn="r">
              <a:spcBef>
                <a:spcPts val="0"/>
              </a:spcBef>
              <a:spcAft>
                <a:spcPts val="0"/>
              </a:spcAft>
              <a:buNone/>
              <a:defRPr sz="1800"/>
            </a:lvl2pPr>
            <a:lvl3pPr lvl="2" rtl="0" algn="r">
              <a:spcBef>
                <a:spcPts val="0"/>
              </a:spcBef>
              <a:spcAft>
                <a:spcPts val="0"/>
              </a:spcAft>
              <a:buNone/>
              <a:defRPr sz="1800"/>
            </a:lvl3pPr>
            <a:lvl4pPr lvl="3" rtl="0" algn="r">
              <a:spcBef>
                <a:spcPts val="0"/>
              </a:spcBef>
              <a:spcAft>
                <a:spcPts val="0"/>
              </a:spcAft>
              <a:buNone/>
              <a:defRPr sz="1800"/>
            </a:lvl4pPr>
            <a:lvl5pPr lvl="4" rtl="0" algn="r">
              <a:spcBef>
                <a:spcPts val="0"/>
              </a:spcBef>
              <a:spcAft>
                <a:spcPts val="0"/>
              </a:spcAft>
              <a:buNone/>
              <a:defRPr sz="1800"/>
            </a:lvl5pPr>
            <a:lvl6pPr lvl="5" rtl="0" algn="r">
              <a:spcBef>
                <a:spcPts val="0"/>
              </a:spcBef>
              <a:spcAft>
                <a:spcPts val="0"/>
              </a:spcAft>
              <a:buNone/>
              <a:defRPr sz="1800"/>
            </a:lvl6pPr>
            <a:lvl7pPr lvl="6" rtl="0" algn="r">
              <a:spcBef>
                <a:spcPts val="0"/>
              </a:spcBef>
              <a:spcAft>
                <a:spcPts val="0"/>
              </a:spcAft>
              <a:buNone/>
              <a:defRPr sz="1800"/>
            </a:lvl7pPr>
            <a:lvl8pPr lvl="7" rtl="0" algn="r">
              <a:spcBef>
                <a:spcPts val="0"/>
              </a:spcBef>
              <a:spcAft>
                <a:spcPts val="0"/>
              </a:spcAft>
              <a:buNone/>
              <a:defRPr sz="1800"/>
            </a:lvl8pPr>
            <a:lvl9pPr lvl="8" rtl="0" algn="r">
              <a:spcBef>
                <a:spcPts val="0"/>
              </a:spcBef>
              <a:spcAft>
                <a:spcPts val="0"/>
              </a:spcAft>
              <a:buNone/>
              <a:defRPr sz="1800"/>
            </a:lvl9pPr>
          </a:lstStyle>
          <a:p/>
        </p:txBody>
      </p:sp>
      <p:sp>
        <p:nvSpPr>
          <p:cNvPr id="463" name="Google Shape;463;p9"/>
          <p:cNvSpPr txBox="1"/>
          <p:nvPr>
            <p:ph type="title"/>
          </p:nvPr>
        </p:nvSpPr>
        <p:spPr>
          <a:xfrm>
            <a:off x="4663125" y="1367939"/>
            <a:ext cx="3758400" cy="472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400"/>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464" name="Google Shape;464;p9"/>
          <p:cNvGrpSpPr/>
          <p:nvPr/>
        </p:nvGrpSpPr>
        <p:grpSpPr>
          <a:xfrm>
            <a:off x="26" y="-294805"/>
            <a:ext cx="9136493" cy="6027911"/>
            <a:chOff x="26" y="-294805"/>
            <a:chExt cx="9136493" cy="6027911"/>
          </a:xfrm>
        </p:grpSpPr>
        <p:grpSp>
          <p:nvGrpSpPr>
            <p:cNvPr id="465" name="Google Shape;465;p9"/>
            <p:cNvGrpSpPr/>
            <p:nvPr/>
          </p:nvGrpSpPr>
          <p:grpSpPr>
            <a:xfrm>
              <a:off x="26" y="-294805"/>
              <a:ext cx="9136493" cy="6027911"/>
              <a:chOff x="26" y="-294805"/>
              <a:chExt cx="9136493" cy="6027911"/>
            </a:xfrm>
          </p:grpSpPr>
          <p:grpSp>
            <p:nvGrpSpPr>
              <p:cNvPr id="466" name="Google Shape;466;p9"/>
              <p:cNvGrpSpPr/>
              <p:nvPr/>
            </p:nvGrpSpPr>
            <p:grpSpPr>
              <a:xfrm>
                <a:off x="26" y="-294805"/>
                <a:ext cx="9136493" cy="6027911"/>
                <a:chOff x="26" y="-294805"/>
                <a:chExt cx="9136493" cy="6027911"/>
              </a:xfrm>
            </p:grpSpPr>
            <p:grpSp>
              <p:nvGrpSpPr>
                <p:cNvPr id="467" name="Google Shape;467;p9"/>
                <p:cNvGrpSpPr/>
                <p:nvPr/>
              </p:nvGrpSpPr>
              <p:grpSpPr>
                <a:xfrm>
                  <a:off x="783924" y="-294805"/>
                  <a:ext cx="8352595" cy="6027911"/>
                  <a:chOff x="791415" y="-294805"/>
                  <a:chExt cx="8352595" cy="6027911"/>
                </a:xfrm>
              </p:grpSpPr>
              <p:grpSp>
                <p:nvGrpSpPr>
                  <p:cNvPr id="468" name="Google Shape;468;p9"/>
                  <p:cNvGrpSpPr/>
                  <p:nvPr/>
                </p:nvGrpSpPr>
                <p:grpSpPr>
                  <a:xfrm>
                    <a:off x="7011514" y="-294805"/>
                    <a:ext cx="2132496" cy="5438332"/>
                    <a:chOff x="7011514" y="-294805"/>
                    <a:chExt cx="2132496" cy="5438332"/>
                  </a:xfrm>
                </p:grpSpPr>
                <p:sp>
                  <p:nvSpPr>
                    <p:cNvPr id="469" name="Google Shape;469;p9"/>
                    <p:cNvSpPr/>
                    <p:nvPr/>
                  </p:nvSpPr>
                  <p:spPr>
                    <a:xfrm>
                      <a:off x="7773661" y="3460451"/>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7011514" y="8"/>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7773661" y="-294805"/>
                      <a:ext cx="1370349" cy="1683077"/>
                    </a:xfrm>
                    <a:custGeom>
                      <a:rect b="b" l="l" r="r" t="t"/>
                      <a:pathLst>
                        <a:path extrusionOk="0" h="38217" w="31116">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9"/>
                  <p:cNvSpPr/>
                  <p:nvPr/>
                </p:nvSpPr>
                <p:spPr>
                  <a:xfrm>
                    <a:off x="6754575" y="2209363"/>
                    <a:ext cx="2389434" cy="2934165"/>
                  </a:xfrm>
                  <a:custGeom>
                    <a:rect b="b" l="l" r="r" t="t"/>
                    <a:pathLst>
                      <a:path extrusionOk="0" h="66625" w="54256">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735490" y="957482"/>
                    <a:ext cx="3408520" cy="4186046"/>
                  </a:xfrm>
                  <a:custGeom>
                    <a:rect b="b" l="l" r="r" t="t"/>
                    <a:pathLst>
                      <a:path extrusionOk="0" h="95051" w="77396">
                        <a:moveTo>
                          <a:pt x="77395" y="1"/>
                        </a:moveTo>
                        <a:lnTo>
                          <a:pt x="0" y="95051"/>
                        </a:lnTo>
                        <a:lnTo>
                          <a:pt x="10916" y="95051"/>
                        </a:lnTo>
                        <a:lnTo>
                          <a:pt x="77395" y="13406"/>
                        </a:lnTo>
                        <a:lnTo>
                          <a:pt x="7739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471715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9"/>
                  <p:cNvGrpSpPr/>
                  <p:nvPr/>
                </p:nvGrpSpPr>
                <p:grpSpPr>
                  <a:xfrm>
                    <a:off x="791415" y="4009249"/>
                    <a:ext cx="4360695" cy="1723858"/>
                    <a:chOff x="791415" y="4009249"/>
                    <a:chExt cx="4360695" cy="1723858"/>
                  </a:xfrm>
                </p:grpSpPr>
                <p:sp>
                  <p:nvSpPr>
                    <p:cNvPr id="476" name="Google Shape;476;p9"/>
                    <p:cNvSpPr/>
                    <p:nvPr/>
                  </p:nvSpPr>
                  <p:spPr>
                    <a:xfrm>
                      <a:off x="791415"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1785333"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2744296"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3748202" y="4009249"/>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0" name="Google Shape;480;p9"/>
                <p:cNvSpPr/>
                <p:nvPr/>
              </p:nvSpPr>
              <p:spPr>
                <a:xfrm>
                  <a:off x="26" y="3754386"/>
                  <a:ext cx="1403907" cy="1723858"/>
                </a:xfrm>
                <a:custGeom>
                  <a:rect b="b" l="l" r="r" t="t"/>
                  <a:pathLst>
                    <a:path extrusionOk="0" h="39143" w="31878">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9"/>
              <p:cNvSpPr/>
              <p:nvPr/>
            </p:nvSpPr>
            <p:spPr>
              <a:xfrm>
                <a:off x="26" y="8"/>
                <a:ext cx="2422993" cy="2974946"/>
              </a:xfrm>
              <a:custGeom>
                <a:rect b="b" l="l" r="r" t="t"/>
                <a:pathLst>
                  <a:path extrusionOk="0" h="67551" w="55018">
                    <a:moveTo>
                      <a:pt x="44102" y="0"/>
                    </a:moveTo>
                    <a:lnTo>
                      <a:pt x="0" y="54164"/>
                    </a:lnTo>
                    <a:lnTo>
                      <a:pt x="0" y="67550"/>
                    </a:lnTo>
                    <a:lnTo>
                      <a:pt x="5501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9"/>
            <p:cNvSpPr/>
            <p:nvPr/>
          </p:nvSpPr>
          <p:spPr>
            <a:xfrm>
              <a:off x="26" y="8"/>
              <a:ext cx="3441330" cy="4226827"/>
            </a:xfrm>
            <a:custGeom>
              <a:rect b="b" l="l" r="r" t="t"/>
              <a:pathLst>
                <a:path extrusionOk="0" h="95977" w="78141">
                  <a:moveTo>
                    <a:pt x="67242" y="0"/>
                  </a:moveTo>
                  <a:lnTo>
                    <a:pt x="0" y="82572"/>
                  </a:lnTo>
                  <a:lnTo>
                    <a:pt x="0" y="95976"/>
                  </a:lnTo>
                  <a:lnTo>
                    <a:pt x="78140" y="0"/>
                  </a:lnTo>
                  <a:close/>
                </a:path>
              </a:pathLst>
            </a:custGeom>
            <a:gradFill>
              <a:gsLst>
                <a:gs pos="0">
                  <a:srgbClr val="87D2E4">
                    <a:alpha val="18431"/>
                  </a:srgbClr>
                </a:gs>
                <a:gs pos="68000">
                  <a:srgbClr val="87D2E4">
                    <a:alpha val="0"/>
                  </a:srgbClr>
                </a:gs>
                <a:gs pos="100000">
                  <a:srgbClr val="87D2E4">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8100000">
            <a:off x="213181" y="-897790"/>
            <a:ext cx="732250" cy="3055771"/>
            <a:chOff x="3615675" y="367825"/>
            <a:chExt cx="808650" cy="3374600"/>
          </a:xfrm>
        </p:grpSpPr>
        <p:sp>
          <p:nvSpPr>
            <p:cNvPr id="484" name="Google Shape;484;p9"/>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515" name="Shape 515"/>
        <p:cNvGrpSpPr/>
        <p:nvPr/>
      </p:nvGrpSpPr>
      <p:grpSpPr>
        <a:xfrm>
          <a:off x="0" y="0"/>
          <a:ext cx="0" cy="0"/>
          <a:chOff x="0" y="0"/>
          <a:chExt cx="0" cy="0"/>
        </a:xfrm>
      </p:grpSpPr>
      <p:sp>
        <p:nvSpPr>
          <p:cNvPr id="516" name="Google Shape;516;p10"/>
          <p:cNvSpPr/>
          <p:nvPr/>
        </p:nvSpPr>
        <p:spPr>
          <a:xfrm>
            <a:off x="0" y="0"/>
            <a:ext cx="4008000" cy="3386400"/>
          </a:xfrm>
          <a:prstGeom prst="rect">
            <a:avLst/>
          </a:prstGeom>
          <a:gradFill>
            <a:gsLst>
              <a:gs pos="0">
                <a:srgbClr val="334860">
                  <a:alpha val="54509"/>
                </a:srgbClr>
              </a:gs>
              <a:gs pos="67000">
                <a:srgbClr val="334860">
                  <a:alpha val="0"/>
                </a:srgbClr>
              </a:gs>
              <a:gs pos="100000">
                <a:srgbClr val="334860">
                  <a:alpha val="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txBox="1"/>
          <p:nvPr>
            <p:ph type="title"/>
          </p:nvPr>
        </p:nvSpPr>
        <p:spPr>
          <a:xfrm>
            <a:off x="722375" y="411875"/>
            <a:ext cx="2593500" cy="19260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grpSp>
        <p:nvGrpSpPr>
          <p:cNvPr id="518" name="Google Shape;518;p10"/>
          <p:cNvGrpSpPr/>
          <p:nvPr/>
        </p:nvGrpSpPr>
        <p:grpSpPr>
          <a:xfrm flipH="1" rot="2700000">
            <a:off x="8055500" y="2928445"/>
            <a:ext cx="732250" cy="3055771"/>
            <a:chOff x="3615675" y="367825"/>
            <a:chExt cx="808650" cy="3374600"/>
          </a:xfrm>
        </p:grpSpPr>
        <p:sp>
          <p:nvSpPr>
            <p:cNvPr id="519" name="Google Shape;519;p10"/>
            <p:cNvSpPr/>
            <p:nvPr/>
          </p:nvSpPr>
          <p:spPr>
            <a:xfrm>
              <a:off x="3663733" y="2002850"/>
              <a:ext cx="714802"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3649500" y="367825"/>
              <a:ext cx="774825" cy="3374600"/>
            </a:xfrm>
            <a:custGeom>
              <a:rect b="b" l="l" r="r" t="t"/>
              <a:pathLst>
                <a:path extrusionOk="0" h="134984" w="30993">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3764350" y="3113125"/>
              <a:ext cx="515250" cy="29925"/>
            </a:xfrm>
            <a:custGeom>
              <a:rect b="b" l="l" r="r" t="t"/>
              <a:pathLst>
                <a:path extrusionOk="0" h="1197" w="2061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3764350" y="3463175"/>
              <a:ext cx="515250" cy="29900"/>
            </a:xfrm>
            <a:custGeom>
              <a:rect b="b" l="l" r="r" t="t"/>
              <a:pathLst>
                <a:path extrusionOk="0" h="1196"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3668400" y="2975475"/>
              <a:ext cx="705600" cy="29125"/>
            </a:xfrm>
            <a:custGeom>
              <a:rect b="b" l="l" r="r" t="t"/>
              <a:pathLst>
                <a:path extrusionOk="0" h="1165" w="28224">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3651075" y="2837025"/>
              <a:ext cx="739425" cy="29925"/>
            </a:xfrm>
            <a:custGeom>
              <a:rect b="b" l="l" r="r" t="t"/>
              <a:pathLst>
                <a:path extrusionOk="0" h="1197" w="29577">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3714000" y="2699375"/>
              <a:ext cx="614375" cy="29125"/>
            </a:xfrm>
            <a:custGeom>
              <a:rect b="b" l="l" r="r" t="t"/>
              <a:pathLst>
                <a:path extrusionOk="0" h="1165" w="24575">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3764350" y="1431375"/>
              <a:ext cx="515250" cy="29125"/>
            </a:xfrm>
            <a:custGeom>
              <a:rect b="b" l="l" r="r" t="t"/>
              <a:pathLst>
                <a:path extrusionOk="0" h="1165" w="2061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0"/>
            <p:cNvSpPr/>
            <p:nvPr/>
          </p:nvSpPr>
          <p:spPr>
            <a:xfrm>
              <a:off x="3764350" y="633775"/>
              <a:ext cx="515250" cy="29925"/>
            </a:xfrm>
            <a:custGeom>
              <a:rect b="b" l="l" r="r" t="t"/>
              <a:pathLst>
                <a:path extrusionOk="0" h="1197" w="2061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0"/>
            <p:cNvSpPr/>
            <p:nvPr/>
          </p:nvSpPr>
          <p:spPr>
            <a:xfrm>
              <a:off x="3668400" y="1292950"/>
              <a:ext cx="705600" cy="29900"/>
            </a:xfrm>
            <a:custGeom>
              <a:rect b="b" l="l" r="r" t="t"/>
              <a:pathLst>
                <a:path extrusionOk="0" h="1196" w="28224">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3668400" y="497700"/>
              <a:ext cx="705600" cy="29125"/>
            </a:xfrm>
            <a:custGeom>
              <a:rect b="b" l="l" r="r" t="t"/>
              <a:pathLst>
                <a:path extrusionOk="0" h="1165" w="28224">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3651075" y="1155275"/>
              <a:ext cx="739425" cy="29150"/>
            </a:xfrm>
            <a:custGeom>
              <a:rect b="b" l="l" r="r" t="t"/>
              <a:pathLst>
                <a:path extrusionOk="0" h="1166" w="29577">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3714000" y="1016850"/>
              <a:ext cx="597075" cy="29900"/>
            </a:xfrm>
            <a:custGeom>
              <a:rect b="b" l="l" r="r" t="t"/>
              <a:pathLst>
                <a:path extrusionOk="0" h="1196" w="23883">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0"/>
            <p:cNvSpPr/>
            <p:nvPr/>
          </p:nvSpPr>
          <p:spPr>
            <a:xfrm>
              <a:off x="3764350" y="2302925"/>
              <a:ext cx="515250" cy="29925"/>
            </a:xfrm>
            <a:custGeom>
              <a:rect b="b" l="l" r="r" t="t"/>
              <a:pathLst>
                <a:path extrusionOk="0" h="1197" w="2061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0"/>
            <p:cNvSpPr/>
            <p:nvPr/>
          </p:nvSpPr>
          <p:spPr>
            <a:xfrm>
              <a:off x="3668400" y="2165275"/>
              <a:ext cx="705600" cy="29925"/>
            </a:xfrm>
            <a:custGeom>
              <a:rect b="b" l="l" r="r" t="t"/>
              <a:pathLst>
                <a:path extrusionOk="0" h="1197" w="28224">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3714000" y="1840425"/>
              <a:ext cx="614375" cy="29125"/>
            </a:xfrm>
            <a:custGeom>
              <a:rect b="b" l="l" r="r" t="t"/>
              <a:pathLst>
                <a:path extrusionOk="0" h="1165" w="24575">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3618050" y="367900"/>
              <a:ext cx="774025" cy="3374525"/>
            </a:xfrm>
            <a:custGeom>
              <a:rect b="b" l="l" r="r" t="t"/>
              <a:pathLst>
                <a:path extrusionOk="0" h="134981" w="30961">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3698275" y="988525"/>
              <a:ext cx="85775" cy="85775"/>
            </a:xfrm>
            <a:custGeom>
              <a:rect b="b" l="l" r="r" t="t"/>
              <a:pathLst>
                <a:path extrusionOk="0" h="3431" w="3431">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0"/>
            <p:cNvSpPr/>
            <p:nvPr/>
          </p:nvSpPr>
          <p:spPr>
            <a:xfrm>
              <a:off x="3615675" y="1130125"/>
              <a:ext cx="85775" cy="85750"/>
            </a:xfrm>
            <a:custGeom>
              <a:rect b="b" l="l" r="r" t="t"/>
              <a:pathLst>
                <a:path extrusionOk="0" h="3430" w="3431">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0"/>
            <p:cNvSpPr/>
            <p:nvPr/>
          </p:nvSpPr>
          <p:spPr>
            <a:xfrm>
              <a:off x="4318900" y="453650"/>
              <a:ext cx="85775" cy="84975"/>
            </a:xfrm>
            <a:custGeom>
              <a:rect b="b" l="l" r="r" t="t"/>
              <a:pathLst>
                <a:path extrusionOk="0" h="3399" w="3431">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3732100" y="1397550"/>
              <a:ext cx="85775" cy="84975"/>
            </a:xfrm>
            <a:custGeom>
              <a:rect b="b" l="l" r="r" t="t"/>
              <a:pathLst>
                <a:path extrusionOk="0" h="3399" w="3431">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4225300" y="2278550"/>
              <a:ext cx="85775" cy="85775"/>
            </a:xfrm>
            <a:custGeom>
              <a:rect b="b" l="l" r="r" t="t"/>
              <a:pathLst>
                <a:path extrusionOk="0" h="3431" w="3431">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0"/>
            <p:cNvSpPr/>
            <p:nvPr/>
          </p:nvSpPr>
          <p:spPr>
            <a:xfrm>
              <a:off x="3633775" y="2950300"/>
              <a:ext cx="84975" cy="85775"/>
            </a:xfrm>
            <a:custGeom>
              <a:rect b="b" l="l" r="r" t="t"/>
              <a:pathLst>
                <a:path extrusionOk="0" h="3431" w="3399">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0"/>
            <p:cNvSpPr/>
            <p:nvPr/>
          </p:nvSpPr>
          <p:spPr>
            <a:xfrm>
              <a:off x="4227650" y="604675"/>
              <a:ext cx="84975" cy="85750"/>
            </a:xfrm>
            <a:custGeom>
              <a:rect b="b" l="l" r="r" t="t"/>
              <a:pathLst>
                <a:path extrusionOk="0" h="3430" w="3399">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3659725" y="1268550"/>
              <a:ext cx="85775" cy="84975"/>
            </a:xfrm>
            <a:custGeom>
              <a:rect b="b" l="l" r="r" t="t"/>
              <a:pathLst>
                <a:path extrusionOk="0" h="3399" w="3431">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4259125" y="1796375"/>
              <a:ext cx="85750" cy="84975"/>
            </a:xfrm>
            <a:custGeom>
              <a:rect b="b" l="l" r="r" t="t"/>
              <a:pathLst>
                <a:path extrusionOk="0" h="3399" w="343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0"/>
            <p:cNvSpPr/>
            <p:nvPr/>
          </p:nvSpPr>
          <p:spPr>
            <a:xfrm>
              <a:off x="4322050" y="2129100"/>
              <a:ext cx="85775" cy="85750"/>
            </a:xfrm>
            <a:custGeom>
              <a:rect b="b" l="l" r="r" t="t"/>
              <a:pathLst>
                <a:path extrusionOk="0" h="3430" w="3431">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0"/>
            <p:cNvSpPr/>
            <p:nvPr/>
          </p:nvSpPr>
          <p:spPr>
            <a:xfrm>
              <a:off x="3703000" y="2674200"/>
              <a:ext cx="85750" cy="85775"/>
            </a:xfrm>
            <a:custGeom>
              <a:rect b="b" l="l" r="r" t="t"/>
              <a:pathLst>
                <a:path extrusionOk="0" h="3431" w="343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0"/>
            <p:cNvSpPr/>
            <p:nvPr/>
          </p:nvSpPr>
          <p:spPr>
            <a:xfrm>
              <a:off x="4225300" y="3419900"/>
              <a:ext cx="85775" cy="84975"/>
            </a:xfrm>
            <a:custGeom>
              <a:rect b="b" l="l" r="r" t="t"/>
              <a:pathLst>
                <a:path extrusionOk="0" h="3399" w="3431">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a:off x="3627475" y="2813450"/>
              <a:ext cx="85775" cy="85750"/>
            </a:xfrm>
            <a:custGeom>
              <a:rect b="b" l="l" r="r" t="t"/>
              <a:pathLst>
                <a:path extrusionOk="0" h="3430" w="3431">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0"/>
            <p:cNvSpPr/>
            <p:nvPr/>
          </p:nvSpPr>
          <p:spPr>
            <a:xfrm>
              <a:off x="3734450" y="3084025"/>
              <a:ext cx="85775" cy="85775"/>
            </a:xfrm>
            <a:custGeom>
              <a:rect b="b" l="l" r="r" t="t"/>
              <a:pathLst>
                <a:path extrusionOk="0" h="3431" w="3431">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11874"/>
            <a:ext cx="7704000" cy="59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1pPr>
            <a:lvl2pPr lvl="1"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2pPr>
            <a:lvl3pPr lvl="2"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3pPr>
            <a:lvl4pPr lvl="3"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4pPr>
            <a:lvl5pPr lvl="4"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5pPr>
            <a:lvl6pPr lvl="5"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6pPr>
            <a:lvl7pPr lvl="6"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7pPr>
            <a:lvl8pPr lvl="7"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8pPr>
            <a:lvl9pPr lvl="8" rtl="0" algn="ctr">
              <a:spcBef>
                <a:spcPts val="0"/>
              </a:spcBef>
              <a:spcAft>
                <a:spcPts val="0"/>
              </a:spcAft>
              <a:buClr>
                <a:schemeClr val="lt1"/>
              </a:buClr>
              <a:buSzPts val="2800"/>
              <a:buFont typeface="Spartan ExtraBold"/>
              <a:buNone/>
              <a:defRPr sz="2800">
                <a:solidFill>
                  <a:schemeClr val="lt1"/>
                </a:solidFill>
                <a:latin typeface="Spartan ExtraBold"/>
                <a:ea typeface="Spartan ExtraBold"/>
                <a:cs typeface="Spartan ExtraBold"/>
                <a:sym typeface="Spartan ExtraBold"/>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ctr" bIns="91425" lIns="91425" spcFirstLastPara="1" rIns="91425" wrap="square" tIns="91425">
            <a:noAutofit/>
          </a:bodyPr>
          <a:lstStyle>
            <a:lvl1pPr indent="-323850" lvl="0" marL="457200">
              <a:lnSpc>
                <a:spcPct val="100000"/>
              </a:lnSpc>
              <a:spcBef>
                <a:spcPts val="0"/>
              </a:spcBef>
              <a:spcAft>
                <a:spcPts val="0"/>
              </a:spcAft>
              <a:buClr>
                <a:schemeClr val="accent2"/>
              </a:buClr>
              <a:buSzPts val="1500"/>
              <a:buFont typeface="Spartan Medium"/>
              <a:buChar char="●"/>
              <a:defRPr sz="1500">
                <a:solidFill>
                  <a:schemeClr val="lt1"/>
                </a:solidFill>
                <a:latin typeface="Spartan Medium"/>
                <a:ea typeface="Spartan Medium"/>
                <a:cs typeface="Spartan Medium"/>
                <a:sym typeface="Spartan Medium"/>
              </a:defRPr>
            </a:lvl1pPr>
            <a:lvl2pPr indent="-323850" lvl="1" marL="914400">
              <a:lnSpc>
                <a:spcPct val="100000"/>
              </a:lnSpc>
              <a:spcBef>
                <a:spcPts val="0"/>
              </a:spcBef>
              <a:spcAft>
                <a:spcPts val="0"/>
              </a:spcAft>
              <a:buClr>
                <a:schemeClr val="lt1"/>
              </a:buClr>
              <a:buSzPts val="1500"/>
              <a:buFont typeface="Spartan Medium"/>
              <a:buChar char="○"/>
              <a:defRPr sz="1500">
                <a:solidFill>
                  <a:schemeClr val="lt1"/>
                </a:solidFill>
                <a:latin typeface="Spartan Medium"/>
                <a:ea typeface="Spartan Medium"/>
                <a:cs typeface="Spartan Medium"/>
                <a:sym typeface="Spartan Medium"/>
              </a:defRPr>
            </a:lvl2pPr>
            <a:lvl3pPr indent="-323850" lvl="2" marL="1371600">
              <a:lnSpc>
                <a:spcPct val="100000"/>
              </a:lnSpc>
              <a:spcBef>
                <a:spcPts val="0"/>
              </a:spcBef>
              <a:spcAft>
                <a:spcPts val="0"/>
              </a:spcAft>
              <a:buClr>
                <a:schemeClr val="lt1"/>
              </a:buClr>
              <a:buSzPts val="1500"/>
              <a:buFont typeface="Spartan Medium"/>
              <a:buChar char="■"/>
              <a:defRPr sz="1500">
                <a:solidFill>
                  <a:schemeClr val="lt1"/>
                </a:solidFill>
                <a:latin typeface="Spartan Medium"/>
                <a:ea typeface="Spartan Medium"/>
                <a:cs typeface="Spartan Medium"/>
                <a:sym typeface="Spartan Medium"/>
              </a:defRPr>
            </a:lvl3pPr>
            <a:lvl4pPr indent="-323850" lvl="3" marL="1828800">
              <a:lnSpc>
                <a:spcPct val="100000"/>
              </a:lnSpc>
              <a:spcBef>
                <a:spcPts val="0"/>
              </a:spcBef>
              <a:spcAft>
                <a:spcPts val="0"/>
              </a:spcAft>
              <a:buClr>
                <a:schemeClr val="lt1"/>
              </a:buClr>
              <a:buSzPts val="1500"/>
              <a:buFont typeface="Spartan Medium"/>
              <a:buChar char="●"/>
              <a:defRPr sz="1500">
                <a:solidFill>
                  <a:schemeClr val="lt1"/>
                </a:solidFill>
                <a:latin typeface="Spartan Medium"/>
                <a:ea typeface="Spartan Medium"/>
                <a:cs typeface="Spartan Medium"/>
                <a:sym typeface="Spartan Medium"/>
              </a:defRPr>
            </a:lvl4pPr>
            <a:lvl5pPr indent="-323850" lvl="4" marL="2286000">
              <a:lnSpc>
                <a:spcPct val="100000"/>
              </a:lnSpc>
              <a:spcBef>
                <a:spcPts val="0"/>
              </a:spcBef>
              <a:spcAft>
                <a:spcPts val="0"/>
              </a:spcAft>
              <a:buClr>
                <a:schemeClr val="lt1"/>
              </a:buClr>
              <a:buSzPts val="1500"/>
              <a:buFont typeface="Spartan Medium"/>
              <a:buChar char="○"/>
              <a:defRPr sz="1500">
                <a:solidFill>
                  <a:schemeClr val="lt1"/>
                </a:solidFill>
                <a:latin typeface="Spartan Medium"/>
                <a:ea typeface="Spartan Medium"/>
                <a:cs typeface="Spartan Medium"/>
                <a:sym typeface="Spartan Medium"/>
              </a:defRPr>
            </a:lvl5pPr>
            <a:lvl6pPr indent="-323850" lvl="5" marL="2743200">
              <a:lnSpc>
                <a:spcPct val="100000"/>
              </a:lnSpc>
              <a:spcBef>
                <a:spcPts val="0"/>
              </a:spcBef>
              <a:spcAft>
                <a:spcPts val="0"/>
              </a:spcAft>
              <a:buClr>
                <a:schemeClr val="lt1"/>
              </a:buClr>
              <a:buSzPts val="1500"/>
              <a:buFont typeface="Spartan Medium"/>
              <a:buChar char="■"/>
              <a:defRPr sz="1500">
                <a:solidFill>
                  <a:schemeClr val="lt1"/>
                </a:solidFill>
                <a:latin typeface="Spartan Medium"/>
                <a:ea typeface="Spartan Medium"/>
                <a:cs typeface="Spartan Medium"/>
                <a:sym typeface="Spartan Medium"/>
              </a:defRPr>
            </a:lvl6pPr>
            <a:lvl7pPr indent="-323850" lvl="6" marL="3200400">
              <a:lnSpc>
                <a:spcPct val="100000"/>
              </a:lnSpc>
              <a:spcBef>
                <a:spcPts val="0"/>
              </a:spcBef>
              <a:spcAft>
                <a:spcPts val="0"/>
              </a:spcAft>
              <a:buClr>
                <a:schemeClr val="lt1"/>
              </a:buClr>
              <a:buSzPts val="1500"/>
              <a:buFont typeface="Spartan Medium"/>
              <a:buChar char="●"/>
              <a:defRPr sz="1500">
                <a:solidFill>
                  <a:schemeClr val="lt1"/>
                </a:solidFill>
                <a:latin typeface="Spartan Medium"/>
                <a:ea typeface="Spartan Medium"/>
                <a:cs typeface="Spartan Medium"/>
                <a:sym typeface="Spartan Medium"/>
              </a:defRPr>
            </a:lvl7pPr>
            <a:lvl8pPr indent="-323850" lvl="7" marL="3657600">
              <a:lnSpc>
                <a:spcPct val="100000"/>
              </a:lnSpc>
              <a:spcBef>
                <a:spcPts val="0"/>
              </a:spcBef>
              <a:spcAft>
                <a:spcPts val="0"/>
              </a:spcAft>
              <a:buClr>
                <a:schemeClr val="lt1"/>
              </a:buClr>
              <a:buSzPts val="1500"/>
              <a:buFont typeface="Spartan Medium"/>
              <a:buChar char="○"/>
              <a:defRPr sz="1500">
                <a:solidFill>
                  <a:schemeClr val="lt1"/>
                </a:solidFill>
                <a:latin typeface="Spartan Medium"/>
                <a:ea typeface="Spartan Medium"/>
                <a:cs typeface="Spartan Medium"/>
                <a:sym typeface="Spartan Medium"/>
              </a:defRPr>
            </a:lvl8pPr>
            <a:lvl9pPr indent="-323850" lvl="8" marL="4114800">
              <a:lnSpc>
                <a:spcPct val="100000"/>
              </a:lnSpc>
              <a:spcBef>
                <a:spcPts val="0"/>
              </a:spcBef>
              <a:spcAft>
                <a:spcPts val="0"/>
              </a:spcAft>
              <a:buClr>
                <a:schemeClr val="lt1"/>
              </a:buClr>
              <a:buSzPts val="1500"/>
              <a:buFont typeface="Spartan Medium"/>
              <a:buChar char="■"/>
              <a:defRPr sz="1500">
                <a:solidFill>
                  <a:schemeClr val="lt1"/>
                </a:solidFill>
                <a:latin typeface="Spartan Medium"/>
                <a:ea typeface="Spartan Medium"/>
                <a:cs typeface="Spartan Medium"/>
                <a:sym typeface="Spartan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31"/>
          <p:cNvSpPr txBox="1"/>
          <p:nvPr>
            <p:ph type="title"/>
          </p:nvPr>
        </p:nvSpPr>
        <p:spPr>
          <a:xfrm>
            <a:off x="720000" y="411875"/>
            <a:ext cx="77040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Travelling Salesman Problem </a:t>
            </a:r>
            <a:endParaRPr sz="3600"/>
          </a:p>
          <a:p>
            <a:pPr indent="0" lvl="0" marL="0" rtl="0" algn="l">
              <a:spcBef>
                <a:spcPts val="0"/>
              </a:spcBef>
              <a:spcAft>
                <a:spcPts val="0"/>
              </a:spcAft>
              <a:buNone/>
            </a:pPr>
            <a:r>
              <a:rPr lang="en" sz="3600"/>
              <a:t>using Genetic Algorithm</a:t>
            </a:r>
            <a:endParaRPr sz="3600"/>
          </a:p>
        </p:txBody>
      </p:sp>
      <p:sp>
        <p:nvSpPr>
          <p:cNvPr id="1874" name="Google Shape;1874;p31"/>
          <p:cNvSpPr txBox="1"/>
          <p:nvPr>
            <p:ph idx="1" type="body"/>
          </p:nvPr>
        </p:nvSpPr>
        <p:spPr>
          <a:xfrm>
            <a:off x="835825" y="2453875"/>
            <a:ext cx="7588200" cy="241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1400"/>
              <a:t>             </a:t>
            </a:r>
            <a:r>
              <a:rPr lang="en" sz="1400"/>
              <a:t>                                                      </a:t>
            </a:r>
            <a:r>
              <a:rPr lang="en" sz="1500"/>
              <a:t>Group - 12</a:t>
            </a:r>
            <a:endParaRPr sz="15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500"/>
              <a:t>Group Members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Kadiyala Monish Mithra                                          -   AM.EN.U4AIE20038</a:t>
            </a:r>
            <a:endParaRPr sz="1500"/>
          </a:p>
          <a:p>
            <a:pPr indent="0" lvl="0" marL="0" rtl="0" algn="l">
              <a:spcBef>
                <a:spcPts val="0"/>
              </a:spcBef>
              <a:spcAft>
                <a:spcPts val="0"/>
              </a:spcAft>
              <a:buNone/>
            </a:pPr>
            <a:r>
              <a:rPr lang="en" sz="1500"/>
              <a:t>Kumpatla Mahit Venkat Gautam                         -    </a:t>
            </a:r>
            <a:r>
              <a:rPr lang="en" sz="1500"/>
              <a:t>AM.EN.U4AIE20043</a:t>
            </a:r>
            <a:endParaRPr sz="1500"/>
          </a:p>
          <a:p>
            <a:pPr indent="0" lvl="0" marL="0" rtl="0" algn="l">
              <a:spcBef>
                <a:spcPts val="0"/>
              </a:spcBef>
              <a:spcAft>
                <a:spcPts val="0"/>
              </a:spcAft>
              <a:buNone/>
            </a:pPr>
            <a:r>
              <a:rPr lang="en" sz="1500"/>
              <a:t>Maddala H S M Krishna Karthik                           -    </a:t>
            </a:r>
            <a:r>
              <a:rPr lang="en" sz="1500"/>
              <a:t>AM.EN.U4AIE20046</a:t>
            </a:r>
            <a:endParaRPr sz="1500"/>
          </a:p>
          <a:p>
            <a:pPr indent="0" lvl="0" marL="0" rtl="0" algn="l">
              <a:spcBef>
                <a:spcPts val="0"/>
              </a:spcBef>
              <a:spcAft>
                <a:spcPts val="0"/>
              </a:spcAft>
              <a:buNone/>
            </a:pPr>
            <a:r>
              <a:rPr lang="en" sz="1500"/>
              <a:t>Paladugula Pruthvi                                                    -     </a:t>
            </a:r>
            <a:r>
              <a:rPr lang="en" sz="1500"/>
              <a:t>AM.EN.U4AIE20054</a:t>
            </a:r>
            <a:endParaRPr sz="15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sp>
        <p:nvSpPr>
          <p:cNvPr id="1966" name="Google Shape;1966;p40"/>
          <p:cNvSpPr txBox="1"/>
          <p:nvPr>
            <p:ph idx="1" type="body"/>
          </p:nvPr>
        </p:nvSpPr>
        <p:spPr>
          <a:xfrm>
            <a:off x="720000" y="1004075"/>
            <a:ext cx="7882200" cy="1143600"/>
          </a:xfrm>
          <a:prstGeom prst="rect">
            <a:avLst/>
          </a:prstGeom>
        </p:spPr>
        <p:txBody>
          <a:bodyPr anchorCtr="0" anchor="ctr"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Georgia"/>
              <a:buChar char="●"/>
            </a:pPr>
            <a:r>
              <a:rPr lang="en" sz="1400">
                <a:solidFill>
                  <a:srgbClr val="F9F9F9"/>
                </a:solidFill>
                <a:latin typeface="Georgia"/>
                <a:ea typeface="Georgia"/>
                <a:cs typeface="Georgia"/>
                <a:sym typeface="Georgia"/>
              </a:rPr>
              <a:t>Input data to our program is a set of cities (points) in 2d plane which are generated randomly using the Random Function.</a:t>
            </a:r>
            <a:endParaRPr sz="1400">
              <a:solidFill>
                <a:srgbClr val="F9F9F9"/>
              </a:solidFill>
              <a:latin typeface="Georgia"/>
              <a:ea typeface="Georgia"/>
              <a:cs typeface="Georgia"/>
              <a:sym typeface="Georgia"/>
            </a:endParaRPr>
          </a:p>
          <a:p>
            <a:pPr indent="-317500" lvl="0" marL="457200" rtl="0" algn="l">
              <a:lnSpc>
                <a:spcPct val="115000"/>
              </a:lnSpc>
              <a:spcBef>
                <a:spcPts val="0"/>
              </a:spcBef>
              <a:spcAft>
                <a:spcPts val="0"/>
              </a:spcAft>
              <a:buClr>
                <a:schemeClr val="lt1"/>
              </a:buClr>
              <a:buSzPts val="1400"/>
              <a:buFont typeface="Georgia"/>
              <a:buChar char="●"/>
            </a:pPr>
            <a:r>
              <a:rPr lang="en" sz="1400">
                <a:solidFill>
                  <a:srgbClr val="F9F9F9"/>
                </a:solidFill>
                <a:latin typeface="Georgia"/>
                <a:ea typeface="Georgia"/>
                <a:cs typeface="Georgia"/>
                <a:sym typeface="Georgia"/>
              </a:rPr>
              <a:t>Here, randomly x &amp; y coordinates for each city are generated and append them to a city list.</a:t>
            </a:r>
            <a:endParaRPr sz="1400">
              <a:solidFill>
                <a:srgbClr val="F9F9F9"/>
              </a:solidFill>
              <a:latin typeface="Georgia"/>
              <a:ea typeface="Georgia"/>
              <a:cs typeface="Georgia"/>
              <a:sym typeface="Georgia"/>
            </a:endParaRPr>
          </a:p>
          <a:p>
            <a:pPr indent="-317500" lvl="0" marL="457200" rtl="0" algn="l">
              <a:lnSpc>
                <a:spcPct val="115000"/>
              </a:lnSpc>
              <a:spcBef>
                <a:spcPts val="0"/>
              </a:spcBef>
              <a:spcAft>
                <a:spcPts val="0"/>
              </a:spcAft>
              <a:buClr>
                <a:schemeClr val="lt1"/>
              </a:buClr>
              <a:buSzPts val="1400"/>
              <a:buFont typeface="Georgia"/>
              <a:buChar char="●"/>
            </a:pPr>
            <a:r>
              <a:rPr lang="en" sz="1400">
                <a:solidFill>
                  <a:srgbClr val="F9F9F9"/>
                </a:solidFill>
                <a:latin typeface="Georgia"/>
                <a:ea typeface="Georgia"/>
                <a:cs typeface="Georgia"/>
                <a:sym typeface="Georgia"/>
              </a:rPr>
              <a:t>Sample data for a problem of </a:t>
            </a:r>
            <a:r>
              <a:rPr lang="en" sz="1400">
                <a:latin typeface="Georgia"/>
                <a:ea typeface="Georgia"/>
                <a:cs typeface="Georgia"/>
                <a:sym typeface="Georgia"/>
              </a:rPr>
              <a:t>10 cities </a:t>
            </a:r>
            <a:r>
              <a:rPr lang="en" sz="1400">
                <a:solidFill>
                  <a:srgbClr val="F9F9F9"/>
                </a:solidFill>
                <a:latin typeface="Georgia"/>
                <a:ea typeface="Georgia"/>
                <a:cs typeface="Georgia"/>
                <a:sym typeface="Georgia"/>
              </a:rPr>
              <a:t>is shown below.</a:t>
            </a:r>
            <a:endParaRPr sz="1400">
              <a:latin typeface="Georgia"/>
              <a:ea typeface="Georgia"/>
              <a:cs typeface="Georgia"/>
              <a:sym typeface="Georgia"/>
            </a:endParaRPr>
          </a:p>
        </p:txBody>
      </p:sp>
      <p:sp>
        <p:nvSpPr>
          <p:cNvPr id="1967" name="Google Shape;1967;p40"/>
          <p:cNvSpPr txBox="1"/>
          <p:nvPr>
            <p:ph type="title"/>
          </p:nvPr>
        </p:nvSpPr>
        <p:spPr>
          <a:xfrm>
            <a:off x="720000" y="411874"/>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Data</a:t>
            </a:r>
            <a:endParaRPr/>
          </a:p>
        </p:txBody>
      </p:sp>
      <p:pic>
        <p:nvPicPr>
          <p:cNvPr id="1968" name="Google Shape;1968;p40"/>
          <p:cNvPicPr preferRelativeResize="0"/>
          <p:nvPr/>
        </p:nvPicPr>
        <p:blipFill>
          <a:blip r:embed="rId3">
            <a:alphaModFix/>
          </a:blip>
          <a:stretch>
            <a:fillRect/>
          </a:stretch>
        </p:blipFill>
        <p:spPr>
          <a:xfrm>
            <a:off x="3030426" y="2709900"/>
            <a:ext cx="3083125" cy="2178375"/>
          </a:xfrm>
          <a:prstGeom prst="rect">
            <a:avLst/>
          </a:prstGeom>
          <a:noFill/>
          <a:ln>
            <a:noFill/>
          </a:ln>
        </p:spPr>
      </p:pic>
      <p:pic>
        <p:nvPicPr>
          <p:cNvPr id="1969" name="Google Shape;1969;p40"/>
          <p:cNvPicPr preferRelativeResize="0"/>
          <p:nvPr/>
        </p:nvPicPr>
        <p:blipFill>
          <a:blip r:embed="rId4">
            <a:alphaModFix/>
          </a:blip>
          <a:stretch>
            <a:fillRect/>
          </a:stretch>
        </p:blipFill>
        <p:spPr>
          <a:xfrm>
            <a:off x="1538275" y="2309737"/>
            <a:ext cx="6067425" cy="23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41"/>
          <p:cNvSpPr txBox="1"/>
          <p:nvPr>
            <p:ph idx="1" type="body"/>
          </p:nvPr>
        </p:nvSpPr>
        <p:spPr>
          <a:xfrm>
            <a:off x="720000" y="1365550"/>
            <a:ext cx="7849800" cy="2941500"/>
          </a:xfrm>
          <a:prstGeom prst="rect">
            <a:avLst/>
          </a:prstGeom>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Georgia"/>
              <a:buChar char="●"/>
            </a:pPr>
            <a:r>
              <a:rPr lang="en" sz="1600">
                <a:latin typeface="Georgia"/>
                <a:ea typeface="Georgia"/>
                <a:cs typeface="Georgia"/>
                <a:sym typeface="Georgia"/>
              </a:rPr>
              <a:t>The optimum route will be achieved and the procedure will be ended once a variety of processors, such as selection, crossover, and mutation, have been applied to the problem. </a:t>
            </a:r>
            <a:endParaRPr sz="1600">
              <a:latin typeface="Georgia"/>
              <a:ea typeface="Georgia"/>
              <a:cs typeface="Georgia"/>
              <a:sym typeface="Georgia"/>
            </a:endParaRPr>
          </a:p>
          <a:p>
            <a:pPr indent="0" lvl="0" marL="457200" rtl="0" algn="l">
              <a:lnSpc>
                <a:spcPct val="115000"/>
              </a:lnSpc>
              <a:spcBef>
                <a:spcPts val="0"/>
              </a:spcBef>
              <a:spcAft>
                <a:spcPts val="0"/>
              </a:spcAft>
              <a:buNone/>
            </a:pPr>
            <a:r>
              <a:t/>
            </a:r>
            <a:endParaRPr sz="800">
              <a:latin typeface="Georgia"/>
              <a:ea typeface="Georgia"/>
              <a:cs typeface="Georgia"/>
              <a:sym typeface="Georgia"/>
            </a:endParaRPr>
          </a:p>
          <a:p>
            <a:pPr indent="-330200" lvl="0" marL="457200" rtl="0" algn="l">
              <a:lnSpc>
                <a:spcPct val="115000"/>
              </a:lnSpc>
              <a:spcBef>
                <a:spcPts val="0"/>
              </a:spcBef>
              <a:spcAft>
                <a:spcPts val="0"/>
              </a:spcAft>
              <a:buClr>
                <a:schemeClr val="lt1"/>
              </a:buClr>
              <a:buSzPts val="1600"/>
              <a:buFont typeface="Georgia"/>
              <a:buChar char="●"/>
            </a:pPr>
            <a:r>
              <a:rPr lang="en" sz="1600">
                <a:latin typeface="Georgia"/>
                <a:ea typeface="Georgia"/>
                <a:cs typeface="Georgia"/>
                <a:sym typeface="Georgia"/>
              </a:rPr>
              <a:t>In order to get the optimal route, w</a:t>
            </a:r>
            <a:r>
              <a:rPr lang="en" sz="1600">
                <a:latin typeface="Georgia"/>
                <a:ea typeface="Georgia"/>
                <a:cs typeface="Georgia"/>
                <a:sym typeface="Georgia"/>
              </a:rPr>
              <a:t>e should make the best assumptions. </a:t>
            </a:r>
            <a:endParaRPr sz="1600">
              <a:latin typeface="Georgia"/>
              <a:ea typeface="Georgia"/>
              <a:cs typeface="Georgia"/>
              <a:sym typeface="Georgia"/>
            </a:endParaRPr>
          </a:p>
          <a:p>
            <a:pPr indent="0" lvl="0" marL="457200" rtl="0" algn="l">
              <a:lnSpc>
                <a:spcPct val="115000"/>
              </a:lnSpc>
              <a:spcBef>
                <a:spcPts val="0"/>
              </a:spcBef>
              <a:spcAft>
                <a:spcPts val="0"/>
              </a:spcAft>
              <a:buNone/>
            </a:pPr>
            <a:r>
              <a:t/>
            </a:r>
            <a:endParaRPr sz="800">
              <a:latin typeface="Georgia"/>
              <a:ea typeface="Georgia"/>
              <a:cs typeface="Georgia"/>
              <a:sym typeface="Georgia"/>
            </a:endParaRPr>
          </a:p>
          <a:p>
            <a:pPr indent="-330200" lvl="0" marL="457200" rtl="0" algn="l">
              <a:lnSpc>
                <a:spcPct val="115000"/>
              </a:lnSpc>
              <a:spcBef>
                <a:spcPts val="0"/>
              </a:spcBef>
              <a:spcAft>
                <a:spcPts val="0"/>
              </a:spcAft>
              <a:buClr>
                <a:schemeClr val="lt1"/>
              </a:buClr>
              <a:buSzPts val="1600"/>
              <a:buFont typeface="Georgia"/>
              <a:buChar char="●"/>
            </a:pPr>
            <a:r>
              <a:rPr lang="en" sz="1600">
                <a:latin typeface="Georgia"/>
                <a:ea typeface="Georgia"/>
                <a:cs typeface="Georgia"/>
                <a:sym typeface="Georgia"/>
              </a:rPr>
              <a:t>We employed 100 children in each generation, maintained 20 elite persons, used a 1% mutation rate for each trait, then repeated many times through 500 generations in this work. </a:t>
            </a:r>
            <a:endParaRPr sz="1700">
              <a:latin typeface="Georgia"/>
              <a:ea typeface="Georgia"/>
              <a:cs typeface="Georgia"/>
              <a:sym typeface="Georgia"/>
            </a:endParaRPr>
          </a:p>
          <a:p>
            <a:pPr indent="0" lvl="0" marL="0" rtl="0" algn="l">
              <a:spcBef>
                <a:spcPts val="0"/>
              </a:spcBef>
              <a:spcAft>
                <a:spcPts val="0"/>
              </a:spcAft>
              <a:buNone/>
            </a:pPr>
            <a:r>
              <a:t/>
            </a:r>
            <a:endParaRPr sz="1400"/>
          </a:p>
        </p:txBody>
      </p:sp>
      <p:sp>
        <p:nvSpPr>
          <p:cNvPr id="1975" name="Google Shape;1975;p41"/>
          <p:cNvSpPr txBox="1"/>
          <p:nvPr>
            <p:ph type="title"/>
          </p:nvPr>
        </p:nvSpPr>
        <p:spPr>
          <a:xfrm>
            <a:off x="720000" y="462099"/>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Results &amp; Analysis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id="1980" name="Google Shape;1980;p42"/>
          <p:cNvSpPr txBox="1"/>
          <p:nvPr>
            <p:ph type="title"/>
          </p:nvPr>
        </p:nvSpPr>
        <p:spPr>
          <a:xfrm>
            <a:off x="720000" y="411874"/>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r>
              <a:rPr lang="en"/>
              <a:t>...</a:t>
            </a:r>
            <a:endParaRPr/>
          </a:p>
        </p:txBody>
      </p:sp>
      <p:pic>
        <p:nvPicPr>
          <p:cNvPr id="1981" name="Google Shape;1981;p42"/>
          <p:cNvPicPr preferRelativeResize="0"/>
          <p:nvPr/>
        </p:nvPicPr>
        <p:blipFill>
          <a:blip r:embed="rId3">
            <a:alphaModFix/>
          </a:blip>
          <a:stretch>
            <a:fillRect/>
          </a:stretch>
        </p:blipFill>
        <p:spPr>
          <a:xfrm>
            <a:off x="799500" y="1481100"/>
            <a:ext cx="7200900" cy="419100"/>
          </a:xfrm>
          <a:prstGeom prst="rect">
            <a:avLst/>
          </a:prstGeom>
          <a:noFill/>
          <a:ln>
            <a:noFill/>
          </a:ln>
        </p:spPr>
      </p:pic>
      <p:pic>
        <p:nvPicPr>
          <p:cNvPr id="1982" name="Google Shape;1982;p42"/>
          <p:cNvPicPr preferRelativeResize="0"/>
          <p:nvPr/>
        </p:nvPicPr>
        <p:blipFill>
          <a:blip r:embed="rId4">
            <a:alphaModFix/>
          </a:blip>
          <a:stretch>
            <a:fillRect/>
          </a:stretch>
        </p:blipFill>
        <p:spPr>
          <a:xfrm>
            <a:off x="799500" y="2053775"/>
            <a:ext cx="7200900" cy="447675"/>
          </a:xfrm>
          <a:prstGeom prst="rect">
            <a:avLst/>
          </a:prstGeom>
          <a:noFill/>
          <a:ln>
            <a:noFill/>
          </a:ln>
        </p:spPr>
      </p:pic>
      <p:pic>
        <p:nvPicPr>
          <p:cNvPr id="1983" name="Google Shape;1983;p42"/>
          <p:cNvPicPr preferRelativeResize="0"/>
          <p:nvPr/>
        </p:nvPicPr>
        <p:blipFill>
          <a:blip r:embed="rId5">
            <a:alphaModFix/>
          </a:blip>
          <a:stretch>
            <a:fillRect/>
          </a:stretch>
        </p:blipFill>
        <p:spPr>
          <a:xfrm>
            <a:off x="1110250" y="2655025"/>
            <a:ext cx="3062300" cy="2196425"/>
          </a:xfrm>
          <a:prstGeom prst="rect">
            <a:avLst/>
          </a:prstGeom>
          <a:noFill/>
          <a:ln>
            <a:noFill/>
          </a:ln>
        </p:spPr>
      </p:pic>
      <p:pic>
        <p:nvPicPr>
          <p:cNvPr id="1984" name="Google Shape;1984;p42"/>
          <p:cNvPicPr preferRelativeResize="0"/>
          <p:nvPr/>
        </p:nvPicPr>
        <p:blipFill>
          <a:blip r:embed="rId6">
            <a:alphaModFix/>
          </a:blip>
          <a:stretch>
            <a:fillRect/>
          </a:stretch>
        </p:blipFill>
        <p:spPr>
          <a:xfrm>
            <a:off x="4528575" y="2655025"/>
            <a:ext cx="3107496" cy="2196425"/>
          </a:xfrm>
          <a:prstGeom prst="rect">
            <a:avLst/>
          </a:prstGeom>
          <a:noFill/>
          <a:ln>
            <a:noFill/>
          </a:ln>
        </p:spPr>
      </p:pic>
      <p:sp>
        <p:nvSpPr>
          <p:cNvPr id="1985" name="Google Shape;1985;p42"/>
          <p:cNvSpPr txBox="1"/>
          <p:nvPr/>
        </p:nvSpPr>
        <p:spPr>
          <a:xfrm>
            <a:off x="720000" y="1042500"/>
            <a:ext cx="728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Georgia"/>
                <a:ea typeface="Georgia"/>
                <a:cs typeface="Georgia"/>
                <a:sym typeface="Georgia"/>
              </a:rPr>
              <a:t>Sample output for a tour between 10 cities is shown below.</a:t>
            </a:r>
            <a:endParaRPr>
              <a:solidFill>
                <a:schemeClr val="lt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43"/>
          <p:cNvSpPr txBox="1"/>
          <p:nvPr>
            <p:ph idx="1" type="body"/>
          </p:nvPr>
        </p:nvSpPr>
        <p:spPr>
          <a:xfrm>
            <a:off x="720000" y="1034025"/>
            <a:ext cx="7359900" cy="7449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Georgia"/>
              <a:buChar char="●"/>
            </a:pPr>
            <a:r>
              <a:rPr lang="en" sz="1400">
                <a:latin typeface="Georgia"/>
                <a:ea typeface="Georgia"/>
                <a:cs typeface="Georgia"/>
                <a:sym typeface="Georgia"/>
              </a:rPr>
              <a:t>The performance of the proposed genetic algorithm for a </a:t>
            </a:r>
            <a:r>
              <a:rPr lang="en" sz="1400">
                <a:latin typeface="Georgia"/>
                <a:ea typeface="Georgia"/>
                <a:cs typeface="Georgia"/>
                <a:sym typeface="Georgia"/>
              </a:rPr>
              <a:t>variety</a:t>
            </a:r>
            <a:r>
              <a:rPr lang="en" sz="1400">
                <a:latin typeface="Georgia"/>
                <a:ea typeface="Georgia"/>
                <a:cs typeface="Georgia"/>
                <a:sym typeface="Georgia"/>
              </a:rPr>
              <a:t> of cities are calculated.</a:t>
            </a:r>
            <a:endParaRPr sz="1400">
              <a:latin typeface="Georgia"/>
              <a:ea typeface="Georgia"/>
              <a:cs typeface="Georgia"/>
              <a:sym typeface="Georgia"/>
            </a:endParaRPr>
          </a:p>
          <a:p>
            <a:pPr indent="-317500" lvl="0" marL="457200" rtl="0" algn="l">
              <a:lnSpc>
                <a:spcPct val="115000"/>
              </a:lnSpc>
              <a:spcBef>
                <a:spcPts val="0"/>
              </a:spcBef>
              <a:spcAft>
                <a:spcPts val="0"/>
              </a:spcAft>
              <a:buClr>
                <a:schemeClr val="lt1"/>
              </a:buClr>
              <a:buSzPts val="1400"/>
              <a:buFont typeface="Georgia"/>
              <a:buChar char="●"/>
            </a:pPr>
            <a:r>
              <a:rPr lang="en" sz="1400">
                <a:latin typeface="Georgia"/>
                <a:ea typeface="Georgia"/>
                <a:cs typeface="Georgia"/>
                <a:sym typeface="Georgia"/>
              </a:rPr>
              <a:t>The best and worst results obtained are shown below.</a:t>
            </a:r>
            <a:endParaRPr sz="1400">
              <a:latin typeface="Georgia"/>
              <a:ea typeface="Georgia"/>
              <a:cs typeface="Georgia"/>
              <a:sym typeface="Georgia"/>
            </a:endParaRPr>
          </a:p>
        </p:txBody>
      </p:sp>
      <p:sp>
        <p:nvSpPr>
          <p:cNvPr id="1991" name="Google Shape;1991;p43"/>
          <p:cNvSpPr txBox="1"/>
          <p:nvPr>
            <p:ph type="title"/>
          </p:nvPr>
        </p:nvSpPr>
        <p:spPr>
          <a:xfrm>
            <a:off x="720000" y="411874"/>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pic>
        <p:nvPicPr>
          <p:cNvPr id="1992" name="Google Shape;1992;p43"/>
          <p:cNvPicPr preferRelativeResize="0"/>
          <p:nvPr/>
        </p:nvPicPr>
        <p:blipFill>
          <a:blip r:embed="rId3">
            <a:alphaModFix/>
          </a:blip>
          <a:stretch>
            <a:fillRect/>
          </a:stretch>
        </p:blipFill>
        <p:spPr>
          <a:xfrm>
            <a:off x="2643250" y="1914000"/>
            <a:ext cx="3513400" cy="1967400"/>
          </a:xfrm>
          <a:prstGeom prst="rect">
            <a:avLst/>
          </a:prstGeom>
          <a:noFill/>
          <a:ln>
            <a:noFill/>
          </a:ln>
        </p:spPr>
      </p:pic>
      <p:sp>
        <p:nvSpPr>
          <p:cNvPr id="1993" name="Google Shape;1993;p43"/>
          <p:cNvSpPr txBox="1"/>
          <p:nvPr>
            <p:ph idx="1" type="body"/>
          </p:nvPr>
        </p:nvSpPr>
        <p:spPr>
          <a:xfrm>
            <a:off x="720000" y="4016475"/>
            <a:ext cx="7359900" cy="5922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Georgia"/>
              <a:buChar char="●"/>
            </a:pPr>
            <a:r>
              <a:rPr lang="en" sz="1400">
                <a:latin typeface="Georgia"/>
                <a:ea typeface="Georgia"/>
                <a:cs typeface="Georgia"/>
                <a:sym typeface="Georgia"/>
              </a:rPr>
              <a:t>The table shows that using a </a:t>
            </a:r>
            <a:r>
              <a:rPr lang="en" sz="1400">
                <a:latin typeface="Georgia"/>
                <a:ea typeface="Georgia"/>
                <a:cs typeface="Georgia"/>
                <a:sym typeface="Georgia"/>
              </a:rPr>
              <a:t>genetic</a:t>
            </a:r>
            <a:r>
              <a:rPr lang="en" sz="1400">
                <a:latin typeface="Georgia"/>
                <a:ea typeface="Georgia"/>
                <a:cs typeface="Georgia"/>
                <a:sym typeface="Georgia"/>
              </a:rPr>
              <a:t> algorithm is a speedy way to get the best possible route for TSP.</a:t>
            </a:r>
            <a:endParaRPr sz="14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44"/>
          <p:cNvSpPr txBox="1"/>
          <p:nvPr>
            <p:ph idx="1" type="body"/>
          </p:nvPr>
        </p:nvSpPr>
        <p:spPr>
          <a:xfrm>
            <a:off x="720000" y="1034025"/>
            <a:ext cx="7359900" cy="7023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chemeClr val="lt1"/>
              </a:buClr>
              <a:buSzPts val="1200"/>
              <a:buFont typeface="Georgia"/>
              <a:buChar char="●"/>
            </a:pPr>
            <a:r>
              <a:rPr lang="en" sz="1400">
                <a:latin typeface="Georgia"/>
                <a:ea typeface="Georgia"/>
                <a:cs typeface="Georgia"/>
                <a:sym typeface="Georgia"/>
              </a:rPr>
              <a:t>An </a:t>
            </a:r>
            <a:r>
              <a:rPr lang="en" sz="1400">
                <a:latin typeface="Georgia"/>
                <a:ea typeface="Georgia"/>
                <a:cs typeface="Georgia"/>
                <a:sym typeface="Georgia"/>
              </a:rPr>
              <a:t>improvement</a:t>
            </a:r>
            <a:r>
              <a:rPr lang="en" sz="1400">
                <a:latin typeface="Georgia"/>
                <a:ea typeface="Georgia"/>
                <a:cs typeface="Georgia"/>
                <a:sym typeface="Georgia"/>
              </a:rPr>
              <a:t> graph is drawn to show how the distance has improved over time for each generation.  </a:t>
            </a:r>
            <a:endParaRPr sz="1400">
              <a:latin typeface="Georgia"/>
              <a:ea typeface="Georgia"/>
              <a:cs typeface="Georgia"/>
              <a:sym typeface="Georgia"/>
            </a:endParaRPr>
          </a:p>
        </p:txBody>
      </p:sp>
      <p:sp>
        <p:nvSpPr>
          <p:cNvPr id="1999" name="Google Shape;1999;p44"/>
          <p:cNvSpPr txBox="1"/>
          <p:nvPr>
            <p:ph type="title"/>
          </p:nvPr>
        </p:nvSpPr>
        <p:spPr>
          <a:xfrm>
            <a:off x="720000" y="411874"/>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pic>
        <p:nvPicPr>
          <p:cNvPr id="2000" name="Google Shape;2000;p44"/>
          <p:cNvPicPr preferRelativeResize="0"/>
          <p:nvPr/>
        </p:nvPicPr>
        <p:blipFill>
          <a:blip r:embed="rId3">
            <a:alphaModFix/>
          </a:blip>
          <a:stretch>
            <a:fillRect/>
          </a:stretch>
        </p:blipFill>
        <p:spPr>
          <a:xfrm>
            <a:off x="2754201" y="1826713"/>
            <a:ext cx="3150125" cy="2109525"/>
          </a:xfrm>
          <a:prstGeom prst="rect">
            <a:avLst/>
          </a:prstGeom>
          <a:noFill/>
          <a:ln>
            <a:noFill/>
          </a:ln>
        </p:spPr>
      </p:pic>
      <p:sp>
        <p:nvSpPr>
          <p:cNvPr id="2001" name="Google Shape;2001;p44"/>
          <p:cNvSpPr txBox="1"/>
          <p:nvPr>
            <p:ph idx="1" type="body"/>
          </p:nvPr>
        </p:nvSpPr>
        <p:spPr>
          <a:xfrm>
            <a:off x="720000" y="4026625"/>
            <a:ext cx="7359900" cy="5820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Georgia"/>
              <a:buChar char="●"/>
            </a:pPr>
            <a:r>
              <a:rPr lang="en" sz="1400">
                <a:latin typeface="Georgia"/>
                <a:ea typeface="Georgia"/>
                <a:cs typeface="Georgia"/>
                <a:sym typeface="Georgia"/>
              </a:rPr>
              <a:t>The graph shows that using a genetic algorithm is a speedy way to get the best possible route for TSP.</a:t>
            </a:r>
            <a:endParaRPr sz="14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45"/>
          <p:cNvSpPr txBox="1"/>
          <p:nvPr>
            <p:ph idx="1" type="body"/>
          </p:nvPr>
        </p:nvSpPr>
        <p:spPr>
          <a:xfrm>
            <a:off x="720000" y="1283925"/>
            <a:ext cx="7849800" cy="34203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Georgia"/>
              <a:buChar char="●"/>
            </a:pPr>
            <a:r>
              <a:rPr lang="en" sz="1400">
                <a:solidFill>
                  <a:srgbClr val="F9F9F9"/>
                </a:solidFill>
                <a:latin typeface="Georgia"/>
                <a:ea typeface="Georgia"/>
                <a:cs typeface="Georgia"/>
                <a:sym typeface="Georgia"/>
              </a:rPr>
              <a:t>Genetic algorithm appear to find effective results for traveling salesman problem.</a:t>
            </a:r>
            <a:endParaRPr sz="1400">
              <a:solidFill>
                <a:srgbClr val="F9F9F9"/>
              </a:solidFill>
              <a:latin typeface="Georgia"/>
              <a:ea typeface="Georgia"/>
              <a:cs typeface="Georgia"/>
              <a:sym typeface="Georgia"/>
            </a:endParaRPr>
          </a:p>
          <a:p>
            <a:pPr indent="0" lvl="0" marL="457200" rtl="0" algn="l">
              <a:lnSpc>
                <a:spcPct val="115000"/>
              </a:lnSpc>
              <a:spcBef>
                <a:spcPts val="0"/>
              </a:spcBef>
              <a:spcAft>
                <a:spcPts val="0"/>
              </a:spcAft>
              <a:buNone/>
            </a:pPr>
            <a:r>
              <a:t/>
            </a:r>
            <a:endParaRPr sz="600">
              <a:solidFill>
                <a:srgbClr val="F9F9F9"/>
              </a:solidFill>
              <a:latin typeface="Georgia"/>
              <a:ea typeface="Georgia"/>
              <a:cs typeface="Georgia"/>
              <a:sym typeface="Georgia"/>
            </a:endParaRPr>
          </a:p>
          <a:p>
            <a:pPr indent="-317500" lvl="0" marL="457200" rtl="0" algn="l">
              <a:lnSpc>
                <a:spcPct val="115000"/>
              </a:lnSpc>
              <a:spcBef>
                <a:spcPts val="0"/>
              </a:spcBef>
              <a:spcAft>
                <a:spcPts val="0"/>
              </a:spcAft>
              <a:buClr>
                <a:schemeClr val="lt1"/>
              </a:buClr>
              <a:buSzPts val="1400"/>
              <a:buFont typeface="Georgia"/>
              <a:buChar char="●"/>
            </a:pPr>
            <a:r>
              <a:rPr lang="en" sz="1400">
                <a:solidFill>
                  <a:srgbClr val="F9F9F9"/>
                </a:solidFill>
                <a:latin typeface="Georgia"/>
                <a:ea typeface="Georgia"/>
                <a:cs typeface="Georgia"/>
                <a:sym typeface="Georgia"/>
              </a:rPr>
              <a:t>It depends very much on the way the problem is encoded and which crossover and mutation methods are used. </a:t>
            </a:r>
            <a:endParaRPr sz="1400">
              <a:solidFill>
                <a:srgbClr val="F9F9F9"/>
              </a:solidFill>
              <a:latin typeface="Georgia"/>
              <a:ea typeface="Georgia"/>
              <a:cs typeface="Georgia"/>
              <a:sym typeface="Georgia"/>
            </a:endParaRPr>
          </a:p>
          <a:p>
            <a:pPr indent="0" lvl="0" marL="457200" rtl="0" algn="l">
              <a:lnSpc>
                <a:spcPct val="115000"/>
              </a:lnSpc>
              <a:spcBef>
                <a:spcPts val="0"/>
              </a:spcBef>
              <a:spcAft>
                <a:spcPts val="0"/>
              </a:spcAft>
              <a:buNone/>
            </a:pPr>
            <a:r>
              <a:t/>
            </a:r>
            <a:endParaRPr sz="600">
              <a:solidFill>
                <a:srgbClr val="F9F9F9"/>
              </a:solidFill>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Different hybrid selection, crossover, and mutation operators can be added to the research.</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600">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Genetic algorithms do not scale well with complexity. That is, where the number of elements which are exposed to mutation is large there is often an exponential increase in search space size.</a:t>
            </a:r>
            <a:r>
              <a:rPr lang="en" sz="1400">
                <a:latin typeface="Georgia"/>
                <a:ea typeface="Georgia"/>
                <a:cs typeface="Georgia"/>
                <a:sym typeface="Georgia"/>
              </a:rPr>
              <a:t> </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600">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Therefore</a:t>
            </a:r>
            <a:r>
              <a:rPr lang="en" sz="1400">
                <a:latin typeface="Georgia"/>
                <a:ea typeface="Georgia"/>
                <a:cs typeface="Georgia"/>
                <a:sym typeface="Georgia"/>
              </a:rPr>
              <a:t>, </a:t>
            </a:r>
            <a:r>
              <a:rPr lang="en" sz="1400">
                <a:latin typeface="Georgia"/>
                <a:ea typeface="Georgia"/>
                <a:cs typeface="Georgia"/>
                <a:sym typeface="Georgia"/>
              </a:rPr>
              <a:t>the user should specify the program which operator and numerical ranges to search under </a:t>
            </a:r>
            <a:r>
              <a:rPr lang="en" sz="1400">
                <a:latin typeface="Georgia"/>
                <a:ea typeface="Georgia"/>
                <a:cs typeface="Georgia"/>
                <a:sym typeface="Georgia"/>
              </a:rPr>
              <a:t>before running the GA to search for a problem. </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600">
              <a:latin typeface="Georgia"/>
              <a:ea typeface="Georgia"/>
              <a:cs typeface="Georgia"/>
              <a:sym typeface="Georgia"/>
            </a:endParaRPr>
          </a:p>
          <a:p>
            <a:pPr indent="-317500" lvl="0" marL="457200" rtl="0" algn="l">
              <a:lnSpc>
                <a:spcPct val="100000"/>
              </a:lnSpc>
              <a:spcBef>
                <a:spcPts val="0"/>
              </a:spcBef>
              <a:spcAft>
                <a:spcPts val="1200"/>
              </a:spcAft>
              <a:buClr>
                <a:schemeClr val="lt1"/>
              </a:buClr>
              <a:buSzPts val="1400"/>
              <a:buFont typeface="Georgia"/>
              <a:buChar char="●"/>
            </a:pPr>
            <a:r>
              <a:rPr lang="en" sz="1400">
                <a:latin typeface="Georgia"/>
                <a:ea typeface="Georgia"/>
                <a:cs typeface="Georgia"/>
                <a:sym typeface="Georgia"/>
              </a:rPr>
              <a:t>The suggested method can be used to solve a variety of network models, such as task scheduling models, vehicle navigation routing models and the same method can be used to assign frequencies to cells in a cellular network.</a:t>
            </a:r>
            <a:endParaRPr/>
          </a:p>
        </p:txBody>
      </p:sp>
      <p:sp>
        <p:nvSpPr>
          <p:cNvPr id="2007" name="Google Shape;2007;p45"/>
          <p:cNvSpPr txBox="1"/>
          <p:nvPr>
            <p:ph type="title"/>
          </p:nvPr>
        </p:nvSpPr>
        <p:spPr>
          <a:xfrm>
            <a:off x="631325" y="573124"/>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Conclusion</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1" name="Shape 2011"/>
        <p:cNvGrpSpPr/>
        <p:nvPr/>
      </p:nvGrpSpPr>
      <p:grpSpPr>
        <a:xfrm>
          <a:off x="0" y="0"/>
          <a:ext cx="0" cy="0"/>
          <a:chOff x="0" y="0"/>
          <a:chExt cx="0" cy="0"/>
        </a:xfrm>
      </p:grpSpPr>
      <p:sp>
        <p:nvSpPr>
          <p:cNvPr id="2012" name="Google Shape;2012;p46"/>
          <p:cNvSpPr txBox="1"/>
          <p:nvPr>
            <p:ph idx="1" type="body"/>
          </p:nvPr>
        </p:nvSpPr>
        <p:spPr>
          <a:xfrm>
            <a:off x="486375" y="927875"/>
            <a:ext cx="8397900" cy="36459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F2F2F2"/>
              </a:buClr>
              <a:buSzPts val="1400"/>
              <a:buFont typeface="Times New Roman"/>
              <a:buChar char="●"/>
            </a:pPr>
            <a:r>
              <a:rPr lang="en" sz="1400">
                <a:latin typeface="Times New Roman"/>
                <a:ea typeface="Times New Roman"/>
                <a:cs typeface="Times New Roman"/>
                <a:sym typeface="Times New Roman"/>
              </a:rPr>
              <a:t>Varshika Dwivedi, Taruna Chauhan, Sanu Saxena and Princie Agrawal. Article: Travelling Salesman</a:t>
            </a:r>
            <a:r>
              <a:rPr lang="en" sz="1400">
                <a:latin typeface="Times New Roman"/>
                <a:ea typeface="Times New Roman"/>
                <a:cs typeface="Times New Roman"/>
                <a:sym typeface="Times New Roman"/>
              </a:rPr>
              <a:t> </a:t>
            </a:r>
            <a:r>
              <a:rPr lang="en" sz="1400">
                <a:latin typeface="Times New Roman"/>
                <a:ea typeface="Times New Roman"/>
                <a:cs typeface="Times New Roman"/>
                <a:sym typeface="Times New Roman"/>
              </a:rPr>
              <a:t>Problem using Genetic Algorithm. IJCA Proceedings on Development of Reliable Information Systems, Techniques and Related Issues (DRISTI 2012) DRISTI(1):25 - 30, April 2012. </a:t>
            </a:r>
            <a:endParaRPr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7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2F2F2"/>
              </a:buClr>
              <a:buSzPts val="1400"/>
              <a:buFont typeface="Times New Roman"/>
              <a:buChar char="●"/>
            </a:pPr>
            <a:r>
              <a:rPr lang="en" sz="1400">
                <a:latin typeface="Times New Roman"/>
                <a:ea typeface="Times New Roman"/>
                <a:cs typeface="Times New Roman"/>
                <a:sym typeface="Times New Roman"/>
              </a:rPr>
              <a:t>Gupta, Saloni &amp; Panwar, Poonam. (2013). Solving Travelling Salesman Problem Using Genetic Algorithm. International Journal of Advanced Research in Computer Science and Software Engineering. 3. 376-380.</a:t>
            </a:r>
            <a:endParaRPr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7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2F2F2"/>
              </a:buClr>
              <a:buSzPts val="1400"/>
              <a:buFont typeface="Times New Roman"/>
              <a:buChar char="●"/>
            </a:pPr>
            <a:r>
              <a:rPr lang="en" sz="1400">
                <a:latin typeface="Times New Roman"/>
                <a:ea typeface="Times New Roman"/>
                <a:cs typeface="Times New Roman"/>
                <a:sym typeface="Times New Roman"/>
              </a:rPr>
              <a:t>S. S. Juneja, P. Saraswat, K. Singh, J. Sharma, R. Majumdar and S. Chowdhary, "Travelling Salesman Problem Optimization Using Genetic Algorithm," 2019 Amity International Conference on Artificial Intelligence (AICAI), 2019, pp. 264-268, doi: 10.1109/AICAI.2019.8701246.</a:t>
            </a:r>
            <a:endParaRPr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7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2F2F2"/>
              </a:buClr>
              <a:buSzPts val="1400"/>
              <a:buFont typeface="Times New Roman"/>
              <a:buChar char="●"/>
            </a:pPr>
            <a:r>
              <a:rPr lang="en" sz="1400">
                <a:latin typeface="Times New Roman"/>
                <a:ea typeface="Times New Roman"/>
                <a:cs typeface="Times New Roman"/>
                <a:sym typeface="Times New Roman"/>
              </a:rPr>
              <a:t>D. Chen, "Solving a new type of TSP using genetic algorithm," IECON 2017 - 43rd Annual Conference of the IEEE Industrial Electronics Society, 2017, pp. 3333-3339, doi: 10.1109/IECON.2017.8216564.</a:t>
            </a:r>
            <a:endParaRPr sz="1400"/>
          </a:p>
        </p:txBody>
      </p:sp>
      <p:sp>
        <p:nvSpPr>
          <p:cNvPr id="2013" name="Google Shape;2013;p46"/>
          <p:cNvSpPr txBox="1"/>
          <p:nvPr>
            <p:ph type="title"/>
          </p:nvPr>
        </p:nvSpPr>
        <p:spPr>
          <a:xfrm>
            <a:off x="643800" y="411874"/>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References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7" name="Shape 2017"/>
        <p:cNvGrpSpPr/>
        <p:nvPr/>
      </p:nvGrpSpPr>
      <p:grpSpPr>
        <a:xfrm>
          <a:off x="0" y="0"/>
          <a:ext cx="0" cy="0"/>
          <a:chOff x="0" y="0"/>
          <a:chExt cx="0" cy="0"/>
        </a:xfrm>
      </p:grpSpPr>
      <p:sp>
        <p:nvSpPr>
          <p:cNvPr id="2018" name="Google Shape;2018;p47"/>
          <p:cNvSpPr txBox="1"/>
          <p:nvPr>
            <p:ph type="title"/>
          </p:nvPr>
        </p:nvSpPr>
        <p:spPr>
          <a:xfrm>
            <a:off x="663025" y="1421475"/>
            <a:ext cx="7594800" cy="238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a:t>
            </a:r>
            <a:r>
              <a:rPr lang="en"/>
              <a:t>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32"/>
          <p:cNvSpPr txBox="1"/>
          <p:nvPr>
            <p:ph idx="1" type="subTitle"/>
          </p:nvPr>
        </p:nvSpPr>
        <p:spPr>
          <a:xfrm>
            <a:off x="644025" y="1174725"/>
            <a:ext cx="8049000" cy="35547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u="sng">
                <a:latin typeface="Times New Roman"/>
                <a:ea typeface="Times New Roman"/>
                <a:cs typeface="Times New Roman"/>
                <a:sym typeface="Times New Roman"/>
              </a:rPr>
              <a:t>Objectives :</a:t>
            </a:r>
            <a:endParaRPr sz="2000" u="sng">
              <a:latin typeface="Times New Roman"/>
              <a:ea typeface="Times New Roman"/>
              <a:cs typeface="Times New Roman"/>
              <a:sym typeface="Times New Roman"/>
            </a:endParaRPr>
          </a:p>
          <a:p>
            <a:pPr indent="0" lvl="0" marL="0" rtl="0" algn="l">
              <a:spcBef>
                <a:spcPts val="0"/>
              </a:spcBef>
              <a:spcAft>
                <a:spcPts val="0"/>
              </a:spcAft>
              <a:buNone/>
            </a:pPr>
            <a:r>
              <a:t/>
            </a:r>
            <a:endParaRPr sz="700"/>
          </a:p>
          <a:p>
            <a:pPr indent="-317500" lvl="0" marL="457200" rtl="0" algn="l">
              <a:lnSpc>
                <a:spcPct val="115000"/>
              </a:lnSpc>
              <a:spcBef>
                <a:spcPts val="0"/>
              </a:spcBef>
              <a:spcAft>
                <a:spcPts val="0"/>
              </a:spcAft>
              <a:buClr>
                <a:schemeClr val="lt1"/>
              </a:buClr>
              <a:buSzPts val="1400"/>
              <a:buFont typeface="Georgia"/>
              <a:buChar char="●"/>
            </a:pPr>
            <a:r>
              <a:rPr lang="en" sz="1400">
                <a:latin typeface="Georgia"/>
                <a:ea typeface="Georgia"/>
                <a:cs typeface="Georgia"/>
                <a:sym typeface="Georgia"/>
              </a:rPr>
              <a:t>The Travelling Salesman Problem (TSP) is a classic combinatorial optimization problem, which is simple to state but very difficult t o solve. </a:t>
            </a:r>
            <a:endParaRPr sz="1400">
              <a:latin typeface="Georgia"/>
              <a:ea typeface="Georgia"/>
              <a:cs typeface="Georgia"/>
              <a:sym typeface="Georgia"/>
            </a:endParaRPr>
          </a:p>
          <a:p>
            <a:pPr indent="0" lvl="0" marL="457200" rtl="0" algn="l">
              <a:lnSpc>
                <a:spcPct val="115000"/>
              </a:lnSpc>
              <a:spcBef>
                <a:spcPts val="0"/>
              </a:spcBef>
              <a:spcAft>
                <a:spcPts val="0"/>
              </a:spcAft>
              <a:buNone/>
            </a:pPr>
            <a:r>
              <a:t/>
            </a:r>
            <a:endParaRPr sz="500">
              <a:latin typeface="Georgia"/>
              <a:ea typeface="Georgia"/>
              <a:cs typeface="Georgia"/>
              <a:sym typeface="Georgia"/>
            </a:endParaRPr>
          </a:p>
          <a:p>
            <a:pPr indent="-317500" lvl="0" marL="457200" rtl="0" algn="l">
              <a:lnSpc>
                <a:spcPct val="115000"/>
              </a:lnSpc>
              <a:spcBef>
                <a:spcPts val="0"/>
              </a:spcBef>
              <a:spcAft>
                <a:spcPts val="0"/>
              </a:spcAft>
              <a:buClr>
                <a:schemeClr val="lt1"/>
              </a:buClr>
              <a:buSzPts val="1400"/>
              <a:buFont typeface="Georgia"/>
              <a:buChar char="●"/>
            </a:pPr>
            <a:r>
              <a:rPr lang="en" sz="1400">
                <a:latin typeface="Georgia"/>
                <a:ea typeface="Georgia"/>
                <a:cs typeface="Georgia"/>
                <a:sym typeface="Georgia"/>
              </a:rPr>
              <a:t>This problem is known to be NP-hard, and cannot be solved exactly in polynomial time. </a:t>
            </a:r>
            <a:endParaRPr sz="1400">
              <a:latin typeface="Georgia"/>
              <a:ea typeface="Georgia"/>
              <a:cs typeface="Georgia"/>
              <a:sym typeface="Georgia"/>
            </a:endParaRPr>
          </a:p>
          <a:p>
            <a:pPr indent="0" lvl="0" marL="457200" rtl="0" algn="l">
              <a:lnSpc>
                <a:spcPct val="115000"/>
              </a:lnSpc>
              <a:spcBef>
                <a:spcPts val="0"/>
              </a:spcBef>
              <a:spcAft>
                <a:spcPts val="0"/>
              </a:spcAft>
              <a:buNone/>
            </a:pPr>
            <a:r>
              <a:t/>
            </a:r>
            <a:endParaRPr sz="500">
              <a:latin typeface="Georgia"/>
              <a:ea typeface="Georgia"/>
              <a:cs typeface="Georgia"/>
              <a:sym typeface="Georgia"/>
            </a:endParaRPr>
          </a:p>
          <a:p>
            <a:pPr indent="-317500" lvl="0" marL="457200" rtl="0" algn="l">
              <a:lnSpc>
                <a:spcPct val="115000"/>
              </a:lnSpc>
              <a:spcBef>
                <a:spcPts val="0"/>
              </a:spcBef>
              <a:spcAft>
                <a:spcPts val="0"/>
              </a:spcAft>
              <a:buClr>
                <a:schemeClr val="lt1"/>
              </a:buClr>
              <a:buSzPts val="1400"/>
              <a:buFont typeface="Georgia"/>
              <a:buChar char="●"/>
            </a:pPr>
            <a:r>
              <a:rPr lang="en" sz="1400">
                <a:latin typeface="Georgia"/>
                <a:ea typeface="Georgia"/>
                <a:cs typeface="Georgia"/>
                <a:sym typeface="Georgia"/>
              </a:rPr>
              <a:t>The problem is to find the shortest possible tour through a set of n vertices so that each vertex is visited exactly once.</a:t>
            </a:r>
            <a:endParaRPr sz="1400">
              <a:latin typeface="Georgia"/>
              <a:ea typeface="Georgia"/>
              <a:cs typeface="Georgia"/>
              <a:sym typeface="Georgia"/>
            </a:endParaRPr>
          </a:p>
          <a:p>
            <a:pPr indent="0" lvl="0" marL="457200" rtl="0" algn="l">
              <a:lnSpc>
                <a:spcPct val="115000"/>
              </a:lnSpc>
              <a:spcBef>
                <a:spcPts val="0"/>
              </a:spcBef>
              <a:spcAft>
                <a:spcPts val="0"/>
              </a:spcAft>
              <a:buNone/>
            </a:pPr>
            <a:r>
              <a:t/>
            </a:r>
            <a:endParaRPr sz="500">
              <a:latin typeface="Georgia"/>
              <a:ea typeface="Georgia"/>
              <a:cs typeface="Georgia"/>
              <a:sym typeface="Georgia"/>
            </a:endParaRPr>
          </a:p>
          <a:p>
            <a:pPr indent="-317500" lvl="0" marL="457200" rtl="0" algn="l">
              <a:lnSpc>
                <a:spcPct val="115000"/>
              </a:lnSpc>
              <a:spcBef>
                <a:spcPts val="0"/>
              </a:spcBef>
              <a:spcAft>
                <a:spcPts val="0"/>
              </a:spcAft>
              <a:buClr>
                <a:schemeClr val="lt1"/>
              </a:buClr>
              <a:buSzPts val="1400"/>
              <a:buFont typeface="Georgia"/>
              <a:buChar char="●"/>
            </a:pPr>
            <a:r>
              <a:rPr lang="en" sz="1400">
                <a:latin typeface="Georgia"/>
                <a:ea typeface="Georgia"/>
                <a:cs typeface="Georgia"/>
                <a:sym typeface="Georgia"/>
              </a:rPr>
              <a:t>This Project offers a solution which includes a genetic algorithm implementation in order to give a maximal approximation of the problem with the reduction of cost.</a:t>
            </a:r>
            <a:endParaRPr sz="1400">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0"/>
              </a:spcBef>
              <a:spcAft>
                <a:spcPts val="0"/>
              </a:spcAft>
              <a:buNone/>
            </a:pPr>
            <a:r>
              <a:rPr lang="en" sz="2000" u="sng">
                <a:latin typeface="Times New Roman"/>
                <a:ea typeface="Times New Roman"/>
                <a:cs typeface="Times New Roman"/>
                <a:sym typeface="Times New Roman"/>
              </a:rPr>
              <a:t>Scope:</a:t>
            </a:r>
            <a:endParaRPr sz="2000" u="sng">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lt1"/>
              </a:buClr>
              <a:buSzPts val="1400"/>
              <a:buFont typeface="Georgia"/>
              <a:buChar char="●"/>
            </a:pPr>
            <a:r>
              <a:rPr lang="en" sz="1400">
                <a:latin typeface="Georgia"/>
                <a:ea typeface="Georgia"/>
                <a:cs typeface="Georgia"/>
                <a:sym typeface="Georgia"/>
              </a:rPr>
              <a:t>Different hybrid selection, crossover, and mutation operators can be added to the research.</a:t>
            </a:r>
            <a:endParaRPr>
              <a:latin typeface="Georgia"/>
              <a:ea typeface="Georgia"/>
              <a:cs typeface="Georgia"/>
              <a:sym typeface="Georgia"/>
            </a:endParaRPr>
          </a:p>
        </p:txBody>
      </p:sp>
      <p:sp>
        <p:nvSpPr>
          <p:cNvPr id="1880" name="Google Shape;1880;p32"/>
          <p:cNvSpPr txBox="1"/>
          <p:nvPr>
            <p:ph type="title"/>
          </p:nvPr>
        </p:nvSpPr>
        <p:spPr>
          <a:xfrm>
            <a:off x="1217775" y="335875"/>
            <a:ext cx="6901500" cy="47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Project Summary </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33"/>
          <p:cNvSpPr txBox="1"/>
          <p:nvPr>
            <p:ph idx="1" type="body"/>
          </p:nvPr>
        </p:nvSpPr>
        <p:spPr>
          <a:xfrm>
            <a:off x="561150" y="1232650"/>
            <a:ext cx="8021700" cy="3016800"/>
          </a:xfrm>
          <a:prstGeom prst="rect">
            <a:avLst/>
          </a:prstGeom>
        </p:spPr>
        <p:txBody>
          <a:bodyPr anchorCtr="0" anchor="ctr" bIns="91425" lIns="91425" spcFirstLastPara="1" rIns="91425" wrap="square" tIns="91425">
            <a:spAutoFit/>
          </a:bodyPr>
          <a:lstStyle/>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The Traveling Salesman Problem (TSP) is one of the most researched combinatorial optimization problems, according to Aybars Uur's work throughout the “Genetic algorithm based solution for tsp on a sphere”. </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1400">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Crossover and mutation are biologically inspired themes that are used in his research.</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1400">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The major goal of FOZIA HANIF KHAN's work throughout “Solving tsp problem by using genetic algorithm” is to offer a new chromosomal representation approach based on binary matrices and new fittest criteria to be utilized as a strategy for finding the best TSP solution.</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1400">
              <a:latin typeface="Georgia"/>
              <a:ea typeface="Georgia"/>
              <a:cs typeface="Georgia"/>
              <a:sym typeface="Georgia"/>
            </a:endParaRPr>
          </a:p>
          <a:p>
            <a:pPr indent="-330200" lvl="0" marL="457200" rtl="0" algn="l">
              <a:lnSpc>
                <a:spcPct val="100000"/>
              </a:lnSpc>
              <a:spcBef>
                <a:spcPts val="0"/>
              </a:spcBef>
              <a:spcAft>
                <a:spcPts val="0"/>
              </a:spcAft>
              <a:buClr>
                <a:schemeClr val="lt1"/>
              </a:buClr>
              <a:buSzPts val="1600"/>
              <a:buFont typeface="Georgia"/>
              <a:buChar char="●"/>
            </a:pPr>
            <a:r>
              <a:rPr lang="en" sz="1400">
                <a:latin typeface="Georgia"/>
                <a:ea typeface="Georgia"/>
                <a:cs typeface="Georgia"/>
                <a:sym typeface="Georgia"/>
              </a:rPr>
              <a:t>He proposed </a:t>
            </a:r>
            <a:r>
              <a:rPr lang="en" sz="1400">
                <a:latin typeface="Georgia"/>
                <a:ea typeface="Georgia"/>
                <a:cs typeface="Georgia"/>
                <a:sym typeface="Georgia"/>
              </a:rPr>
              <a:t>method</a:t>
            </a:r>
            <a:r>
              <a:rPr lang="en" sz="1400">
                <a:latin typeface="Georgia"/>
                <a:ea typeface="Georgia"/>
                <a:cs typeface="Georgia"/>
                <a:sym typeface="Georgia"/>
              </a:rPr>
              <a:t> concept is based on a genetic algorithm with artificial inelegance, which has been employed as a search algorithm to locate near optimal solutions and he adds more improvements by supplying an algorithm for both symmetric and asymmetric TSP.</a:t>
            </a:r>
            <a:endParaRPr sz="1400">
              <a:latin typeface="Georgia"/>
              <a:ea typeface="Georgia"/>
              <a:cs typeface="Georgia"/>
              <a:sym typeface="Georgia"/>
            </a:endParaRPr>
          </a:p>
        </p:txBody>
      </p:sp>
      <p:sp>
        <p:nvSpPr>
          <p:cNvPr id="1886" name="Google Shape;1886;p33"/>
          <p:cNvSpPr txBox="1"/>
          <p:nvPr>
            <p:ph type="title"/>
          </p:nvPr>
        </p:nvSpPr>
        <p:spPr>
          <a:xfrm>
            <a:off x="796200" y="375974"/>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Literature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34"/>
          <p:cNvSpPr txBox="1"/>
          <p:nvPr>
            <p:ph idx="1" type="body"/>
          </p:nvPr>
        </p:nvSpPr>
        <p:spPr>
          <a:xfrm>
            <a:off x="468163" y="805150"/>
            <a:ext cx="8272200" cy="32748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lang="en" sz="1500">
                <a:latin typeface="Georgia"/>
                <a:ea typeface="Georgia"/>
                <a:cs typeface="Georgia"/>
                <a:sym typeface="Georgia"/>
              </a:rPr>
              <a:t>Travelling Salesman Problem (TSP):</a:t>
            </a:r>
            <a:endParaRPr sz="1500">
              <a:latin typeface="Georgia"/>
              <a:ea typeface="Georgia"/>
              <a:cs typeface="Georgia"/>
              <a:sym typeface="Georgia"/>
            </a:endParaRPr>
          </a:p>
          <a:p>
            <a:pPr indent="0" lvl="0" marL="0" rtl="0" algn="l">
              <a:lnSpc>
                <a:spcPct val="115000"/>
              </a:lnSpc>
              <a:spcBef>
                <a:spcPts val="0"/>
              </a:spcBef>
              <a:spcAft>
                <a:spcPts val="0"/>
              </a:spcAft>
              <a:buNone/>
            </a:pPr>
            <a:r>
              <a:t/>
            </a:r>
            <a:endParaRPr sz="1500">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The traveling salesman problem consists of a salesman and a set of cities.</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600">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The salesman has to visit each one of the cities starting from a certain one (e.g. the hometown) and returning to the same city.</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600">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The challenge of the problem is that the traveling salesman wants to minimize the total length of the trip.</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600">
              <a:latin typeface="Georgia"/>
              <a:ea typeface="Georgia"/>
              <a:cs typeface="Georgia"/>
              <a:sym typeface="Georgia"/>
            </a:endParaRPr>
          </a:p>
          <a:p>
            <a:pPr indent="0" lvl="0" marL="457200" rtl="0" algn="l">
              <a:lnSpc>
                <a:spcPct val="100000"/>
              </a:lnSpc>
              <a:spcBef>
                <a:spcPts val="0"/>
              </a:spcBef>
              <a:spcAft>
                <a:spcPts val="0"/>
              </a:spcAft>
              <a:buNone/>
            </a:pPr>
            <a:r>
              <a:t/>
            </a:r>
            <a:endParaRPr sz="100">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The problem generates a sequence of n cities (c1, c2...cn) and permutations (p1..., pn), the goal is to find pi such that the total among all Distance measure between every vertex and its successor is as small as possible.</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600">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The first city in the combination is the parent of the final node. As demonstrated below, the Euclidean distance d between these two cities with coordinates (x1, y1) and (x2, y2) </a:t>
            </a:r>
            <a:endParaRPr sz="1400">
              <a:latin typeface="Georgia"/>
              <a:ea typeface="Georgia"/>
              <a:cs typeface="Georgia"/>
              <a:sym typeface="Georgia"/>
            </a:endParaRPr>
          </a:p>
        </p:txBody>
      </p:sp>
      <p:sp>
        <p:nvSpPr>
          <p:cNvPr id="1892" name="Google Shape;1892;p34"/>
          <p:cNvSpPr txBox="1"/>
          <p:nvPr>
            <p:ph type="title"/>
          </p:nvPr>
        </p:nvSpPr>
        <p:spPr>
          <a:xfrm>
            <a:off x="1802725" y="144799"/>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Background Study</a:t>
            </a:r>
            <a:endParaRPr/>
          </a:p>
        </p:txBody>
      </p:sp>
      <p:pic>
        <p:nvPicPr>
          <p:cNvPr id="1893" name="Google Shape;1893;p34"/>
          <p:cNvPicPr preferRelativeResize="0"/>
          <p:nvPr/>
        </p:nvPicPr>
        <p:blipFill>
          <a:blip r:embed="rId3">
            <a:alphaModFix/>
          </a:blip>
          <a:stretch>
            <a:fillRect/>
          </a:stretch>
        </p:blipFill>
        <p:spPr>
          <a:xfrm>
            <a:off x="3132138" y="4148100"/>
            <a:ext cx="2944225" cy="69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7" name="Shape 1897"/>
        <p:cNvGrpSpPr/>
        <p:nvPr/>
      </p:nvGrpSpPr>
      <p:grpSpPr>
        <a:xfrm>
          <a:off x="0" y="0"/>
          <a:ext cx="0" cy="0"/>
          <a:chOff x="0" y="0"/>
          <a:chExt cx="0" cy="0"/>
        </a:xfrm>
      </p:grpSpPr>
      <p:sp>
        <p:nvSpPr>
          <p:cNvPr id="1898" name="Google Shape;1898;p35"/>
          <p:cNvSpPr txBox="1"/>
          <p:nvPr>
            <p:ph idx="1" type="body"/>
          </p:nvPr>
        </p:nvSpPr>
        <p:spPr>
          <a:xfrm>
            <a:off x="638300" y="930300"/>
            <a:ext cx="7704000" cy="3755700"/>
          </a:xfrm>
          <a:prstGeom prst="rect">
            <a:avLst/>
          </a:prstGeom>
          <a:noFill/>
        </p:spPr>
        <p:txBody>
          <a:bodyPr anchorCtr="0" anchor="ctr" bIns="91425" lIns="91425" spcFirstLastPara="1" rIns="91425" wrap="square" tIns="91425">
            <a:spAutoFit/>
          </a:bodyPr>
          <a:lstStyle/>
          <a:p>
            <a:pPr indent="0" lvl="0" marL="0" rtl="0" algn="l">
              <a:lnSpc>
                <a:spcPct val="100000"/>
              </a:lnSpc>
              <a:spcBef>
                <a:spcPts val="0"/>
              </a:spcBef>
              <a:spcAft>
                <a:spcPts val="0"/>
              </a:spcAft>
              <a:buNone/>
            </a:pPr>
            <a:r>
              <a:rPr b="1" lang="en" sz="1600">
                <a:latin typeface="Georgia"/>
                <a:ea typeface="Georgia"/>
                <a:cs typeface="Georgia"/>
                <a:sym typeface="Georgia"/>
              </a:rPr>
              <a:t>Genetic Algorithm(GA) :</a:t>
            </a:r>
            <a:endParaRPr b="1" sz="1600">
              <a:latin typeface="Georgia"/>
              <a:ea typeface="Georgia"/>
              <a:cs typeface="Georgia"/>
              <a:sym typeface="Georgia"/>
            </a:endParaRPr>
          </a:p>
          <a:p>
            <a:pPr indent="0" lvl="0" marL="0" rtl="0" algn="l">
              <a:lnSpc>
                <a:spcPct val="100000"/>
              </a:lnSpc>
              <a:spcBef>
                <a:spcPts val="0"/>
              </a:spcBef>
              <a:spcAft>
                <a:spcPts val="0"/>
              </a:spcAft>
              <a:buNone/>
            </a:pPr>
            <a:r>
              <a:t/>
            </a:r>
            <a:endParaRPr b="1" sz="1600">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A genetic algorithm is a search heuristic that is inspired by Charles Darwin’s theory of natural evolution. </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700">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A computational intelligence technique known as a genetic algorithm (GA) is a search strategy being used in computer science to discover approximate answers for optimization problems.</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700">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This algorithm reflects the process of natural selection where the fittest individuals are selected for reproduction in order to produce offspring of the next generation.</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700">
              <a:latin typeface="Georgia"/>
              <a:ea typeface="Georgia"/>
              <a:cs typeface="Georgia"/>
              <a:sym typeface="Georgia"/>
            </a:endParaRPr>
          </a:p>
          <a:p>
            <a:pPr indent="-317500" lvl="0" marL="457200" rtl="0" algn="l">
              <a:lnSpc>
                <a:spcPct val="100000"/>
              </a:lnSpc>
              <a:spcBef>
                <a:spcPts val="0"/>
              </a:spcBef>
              <a:spcAft>
                <a:spcPts val="0"/>
              </a:spcAft>
              <a:buClr>
                <a:schemeClr val="lt1"/>
              </a:buClr>
              <a:buSzPts val="1400"/>
              <a:buFont typeface="Georgia"/>
              <a:buChar char="●"/>
            </a:pPr>
            <a:r>
              <a:rPr lang="en" sz="1400">
                <a:latin typeface="Georgia"/>
                <a:ea typeface="Georgia"/>
                <a:cs typeface="Georgia"/>
                <a:sym typeface="Georgia"/>
              </a:rPr>
              <a:t>Several variations to the original GA have been developed using different representation schemes, selection and reproduction operators.</a:t>
            </a:r>
            <a:endParaRPr sz="1400">
              <a:latin typeface="Georgia"/>
              <a:ea typeface="Georgia"/>
              <a:cs typeface="Georgia"/>
              <a:sym typeface="Georgia"/>
            </a:endParaRPr>
          </a:p>
          <a:p>
            <a:pPr indent="0" lvl="0" marL="457200" rtl="0" algn="l">
              <a:lnSpc>
                <a:spcPct val="100000"/>
              </a:lnSpc>
              <a:spcBef>
                <a:spcPts val="1200"/>
              </a:spcBef>
              <a:spcAft>
                <a:spcPts val="0"/>
              </a:spcAft>
              <a:buNone/>
            </a:pPr>
            <a:r>
              <a:t/>
            </a:r>
            <a:endParaRPr sz="1100">
              <a:latin typeface="Georgia"/>
              <a:ea typeface="Georgia"/>
              <a:cs typeface="Georgia"/>
              <a:sym typeface="Georgia"/>
            </a:endParaRPr>
          </a:p>
          <a:p>
            <a:pPr indent="0" lvl="0" marL="0" rtl="0" algn="l">
              <a:lnSpc>
                <a:spcPct val="100000"/>
              </a:lnSpc>
              <a:spcBef>
                <a:spcPts val="1200"/>
              </a:spcBef>
              <a:spcAft>
                <a:spcPts val="0"/>
              </a:spcAft>
              <a:buNone/>
            </a:pPr>
            <a:r>
              <a:rPr b="1" lang="en" sz="1100">
                <a:latin typeface="Georgia"/>
                <a:ea typeface="Georgia"/>
                <a:cs typeface="Georgia"/>
                <a:sym typeface="Georgia"/>
              </a:rPr>
              <a:t> </a:t>
            </a:r>
            <a:endParaRPr b="1" sz="1100">
              <a:latin typeface="Georgia"/>
              <a:ea typeface="Georgia"/>
              <a:cs typeface="Georgia"/>
              <a:sym typeface="Georgia"/>
            </a:endParaRPr>
          </a:p>
          <a:p>
            <a:pPr indent="0" lvl="0" marL="0" rtl="0" algn="l">
              <a:lnSpc>
                <a:spcPct val="100000"/>
              </a:lnSpc>
              <a:spcBef>
                <a:spcPts val="0"/>
              </a:spcBef>
              <a:spcAft>
                <a:spcPts val="0"/>
              </a:spcAft>
              <a:buNone/>
            </a:pPr>
            <a:r>
              <a:t/>
            </a:r>
            <a:endParaRPr b="1" sz="1100">
              <a:latin typeface="Georgia"/>
              <a:ea typeface="Georgia"/>
              <a:cs typeface="Georgia"/>
              <a:sym typeface="Georgia"/>
            </a:endParaRPr>
          </a:p>
        </p:txBody>
      </p:sp>
      <p:sp>
        <p:nvSpPr>
          <p:cNvPr id="1899" name="Google Shape;1899;p35"/>
          <p:cNvSpPr txBox="1"/>
          <p:nvPr>
            <p:ph type="title"/>
          </p:nvPr>
        </p:nvSpPr>
        <p:spPr>
          <a:xfrm>
            <a:off x="638300" y="193575"/>
            <a:ext cx="7704000" cy="5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36"/>
          <p:cNvSpPr txBox="1"/>
          <p:nvPr>
            <p:ph idx="1" type="body"/>
          </p:nvPr>
        </p:nvSpPr>
        <p:spPr>
          <a:xfrm>
            <a:off x="520375" y="620500"/>
            <a:ext cx="8053800" cy="4402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1400">
                <a:latin typeface="Georgia"/>
                <a:ea typeface="Georgia"/>
                <a:cs typeface="Georgia"/>
                <a:sym typeface="Georgia"/>
              </a:rPr>
              <a:t> </a:t>
            </a:r>
            <a:endParaRPr sz="1400">
              <a:latin typeface="Georgia"/>
              <a:ea typeface="Georgia"/>
              <a:cs typeface="Georgia"/>
              <a:sym typeface="Georgia"/>
            </a:endParaRPr>
          </a:p>
          <a:p>
            <a:pPr indent="-317500" lvl="0" marL="457200" rtl="0" algn="l">
              <a:spcBef>
                <a:spcPts val="0"/>
              </a:spcBef>
              <a:spcAft>
                <a:spcPts val="0"/>
              </a:spcAft>
              <a:buClr>
                <a:schemeClr val="lt1"/>
              </a:buClr>
              <a:buSzPts val="1400"/>
              <a:buFont typeface="Georgia"/>
              <a:buChar char="●"/>
            </a:pPr>
            <a:r>
              <a:rPr lang="en" sz="1400">
                <a:latin typeface="Georgia"/>
                <a:ea typeface="Georgia"/>
                <a:cs typeface="Georgia"/>
                <a:sym typeface="Georgia"/>
              </a:rPr>
              <a:t>The process of natural selection starts with the selection of fittest individuals from a population.</a:t>
            </a:r>
            <a:endParaRPr sz="1400">
              <a:latin typeface="Georgia"/>
              <a:ea typeface="Georgia"/>
              <a:cs typeface="Georgia"/>
              <a:sym typeface="Georgia"/>
            </a:endParaRPr>
          </a:p>
          <a:p>
            <a:pPr indent="0" lvl="0" marL="457200" rtl="0" algn="l">
              <a:spcBef>
                <a:spcPts val="0"/>
              </a:spcBef>
              <a:spcAft>
                <a:spcPts val="0"/>
              </a:spcAft>
              <a:buNone/>
            </a:pPr>
            <a:r>
              <a:t/>
            </a:r>
            <a:endParaRPr sz="600">
              <a:latin typeface="Georgia"/>
              <a:ea typeface="Georgia"/>
              <a:cs typeface="Georgia"/>
              <a:sym typeface="Georgia"/>
            </a:endParaRPr>
          </a:p>
          <a:p>
            <a:pPr indent="-317500" lvl="0" marL="457200" rtl="0" algn="l">
              <a:spcBef>
                <a:spcPts val="0"/>
              </a:spcBef>
              <a:spcAft>
                <a:spcPts val="0"/>
              </a:spcAft>
              <a:buClr>
                <a:schemeClr val="lt1"/>
              </a:buClr>
              <a:buSzPts val="1400"/>
              <a:buFont typeface="Georgia"/>
              <a:buChar char="●"/>
            </a:pPr>
            <a:r>
              <a:rPr lang="en" sz="1400">
                <a:latin typeface="Georgia"/>
                <a:ea typeface="Georgia"/>
                <a:cs typeface="Georgia"/>
                <a:sym typeface="Georgia"/>
              </a:rPr>
              <a:t>They produce offspring which inherit the characteristics of the parents and will be added to the next generation. </a:t>
            </a:r>
            <a:endParaRPr sz="1400">
              <a:latin typeface="Georgia"/>
              <a:ea typeface="Georgia"/>
              <a:cs typeface="Georgia"/>
              <a:sym typeface="Georgia"/>
            </a:endParaRPr>
          </a:p>
          <a:p>
            <a:pPr indent="0" lvl="0" marL="457200" rtl="0" algn="l">
              <a:spcBef>
                <a:spcPts val="0"/>
              </a:spcBef>
              <a:spcAft>
                <a:spcPts val="0"/>
              </a:spcAft>
              <a:buNone/>
            </a:pPr>
            <a:r>
              <a:t/>
            </a:r>
            <a:endParaRPr sz="600">
              <a:latin typeface="Georgia"/>
              <a:ea typeface="Georgia"/>
              <a:cs typeface="Georgia"/>
              <a:sym typeface="Georgia"/>
            </a:endParaRPr>
          </a:p>
          <a:p>
            <a:pPr indent="-317500" lvl="0" marL="457200" rtl="0" algn="l">
              <a:spcBef>
                <a:spcPts val="0"/>
              </a:spcBef>
              <a:spcAft>
                <a:spcPts val="0"/>
              </a:spcAft>
              <a:buClr>
                <a:schemeClr val="lt1"/>
              </a:buClr>
              <a:buSzPts val="1400"/>
              <a:buFont typeface="Georgia"/>
              <a:buChar char="●"/>
            </a:pPr>
            <a:r>
              <a:rPr lang="en" sz="1400">
                <a:latin typeface="Georgia"/>
                <a:ea typeface="Georgia"/>
                <a:cs typeface="Georgia"/>
                <a:sym typeface="Georgia"/>
              </a:rPr>
              <a:t>If parents have better fitness, their offspring will be better than parents and have a better chance at surviving. </a:t>
            </a:r>
            <a:endParaRPr sz="1400">
              <a:latin typeface="Georgia"/>
              <a:ea typeface="Georgia"/>
              <a:cs typeface="Georgia"/>
              <a:sym typeface="Georgia"/>
            </a:endParaRPr>
          </a:p>
          <a:p>
            <a:pPr indent="0" lvl="0" marL="457200" rtl="0" algn="l">
              <a:spcBef>
                <a:spcPts val="0"/>
              </a:spcBef>
              <a:spcAft>
                <a:spcPts val="0"/>
              </a:spcAft>
              <a:buNone/>
            </a:pPr>
            <a:r>
              <a:t/>
            </a:r>
            <a:endParaRPr sz="600">
              <a:latin typeface="Georgia"/>
              <a:ea typeface="Georgia"/>
              <a:cs typeface="Georgia"/>
              <a:sym typeface="Georgia"/>
            </a:endParaRPr>
          </a:p>
          <a:p>
            <a:pPr indent="-317500" lvl="0" marL="457200" rtl="0" algn="l">
              <a:spcBef>
                <a:spcPts val="0"/>
              </a:spcBef>
              <a:spcAft>
                <a:spcPts val="0"/>
              </a:spcAft>
              <a:buClr>
                <a:schemeClr val="lt1"/>
              </a:buClr>
              <a:buSzPts val="1400"/>
              <a:buFont typeface="Georgia"/>
              <a:buChar char="●"/>
            </a:pPr>
            <a:r>
              <a:rPr lang="en" sz="1400">
                <a:latin typeface="Georgia"/>
                <a:ea typeface="Georgia"/>
                <a:cs typeface="Georgia"/>
                <a:sym typeface="Georgia"/>
              </a:rPr>
              <a:t>This process keeps on iterating and at the end, a generation with the fittest individuals will be found.</a:t>
            </a:r>
            <a:endParaRPr sz="1400">
              <a:latin typeface="Georgia"/>
              <a:ea typeface="Georgia"/>
              <a:cs typeface="Georgia"/>
              <a:sym typeface="Georgia"/>
            </a:endParaRPr>
          </a:p>
          <a:p>
            <a:pPr indent="0" lvl="0" marL="457200" rtl="0" algn="l">
              <a:spcBef>
                <a:spcPts val="0"/>
              </a:spcBef>
              <a:spcAft>
                <a:spcPts val="0"/>
              </a:spcAft>
              <a:buNone/>
            </a:pPr>
            <a:r>
              <a:t/>
            </a:r>
            <a:endParaRPr sz="600">
              <a:latin typeface="Georgia"/>
              <a:ea typeface="Georgia"/>
              <a:cs typeface="Georgia"/>
              <a:sym typeface="Georgia"/>
            </a:endParaRPr>
          </a:p>
          <a:p>
            <a:pPr indent="-317500" lvl="0" marL="457200" rtl="0" algn="l">
              <a:spcBef>
                <a:spcPts val="0"/>
              </a:spcBef>
              <a:spcAft>
                <a:spcPts val="0"/>
              </a:spcAft>
              <a:buClr>
                <a:schemeClr val="lt1"/>
              </a:buClr>
              <a:buSzPts val="1400"/>
              <a:buFont typeface="Georgia"/>
              <a:buChar char="●"/>
            </a:pPr>
            <a:r>
              <a:rPr lang="en" sz="1400">
                <a:latin typeface="Georgia"/>
                <a:ea typeface="Georgia"/>
                <a:cs typeface="Georgia"/>
                <a:sym typeface="Georgia"/>
              </a:rPr>
              <a:t>This notion can be applied for a search problem. We consider a set of solutions for a problem and select the set of best ones out of them.</a:t>
            </a:r>
            <a:endParaRPr sz="1400">
              <a:latin typeface="Georgia"/>
              <a:ea typeface="Georgia"/>
              <a:cs typeface="Georgia"/>
              <a:sym typeface="Georgia"/>
            </a:endParaRPr>
          </a:p>
          <a:p>
            <a:pPr indent="0" lvl="0" marL="457200" rtl="0" algn="l">
              <a:spcBef>
                <a:spcPts val="0"/>
              </a:spcBef>
              <a:spcAft>
                <a:spcPts val="0"/>
              </a:spcAft>
              <a:buNone/>
            </a:pPr>
            <a:r>
              <a:t/>
            </a:r>
            <a:endParaRPr sz="600">
              <a:latin typeface="Georgia"/>
              <a:ea typeface="Georgia"/>
              <a:cs typeface="Georgia"/>
              <a:sym typeface="Georgia"/>
            </a:endParaRPr>
          </a:p>
          <a:p>
            <a:pPr indent="-317500" lvl="0" marL="457200" rtl="0" algn="l">
              <a:spcBef>
                <a:spcPts val="0"/>
              </a:spcBef>
              <a:spcAft>
                <a:spcPts val="0"/>
              </a:spcAft>
              <a:buClr>
                <a:schemeClr val="lt1"/>
              </a:buClr>
              <a:buSzPts val="1400"/>
              <a:buFont typeface="Georgia"/>
              <a:buChar char="●"/>
            </a:pPr>
            <a:r>
              <a:rPr lang="en" sz="1400">
                <a:latin typeface="Georgia"/>
                <a:ea typeface="Georgia"/>
                <a:cs typeface="Georgia"/>
                <a:sym typeface="Georgia"/>
              </a:rPr>
              <a:t>Five phases are considered in a genetic algorithm.</a:t>
            </a:r>
            <a:endParaRPr sz="1400">
              <a:latin typeface="Georgia"/>
              <a:ea typeface="Georgia"/>
              <a:cs typeface="Georgia"/>
              <a:sym typeface="Georgia"/>
            </a:endParaRPr>
          </a:p>
          <a:p>
            <a:pPr indent="0" lvl="0" marL="457200" rtl="0" algn="l">
              <a:spcBef>
                <a:spcPts val="0"/>
              </a:spcBef>
              <a:spcAft>
                <a:spcPts val="0"/>
              </a:spcAft>
              <a:buNone/>
            </a:pPr>
            <a:r>
              <a:t/>
            </a:r>
            <a:endParaRPr sz="600">
              <a:latin typeface="Georgia"/>
              <a:ea typeface="Georgia"/>
              <a:cs typeface="Georgia"/>
              <a:sym typeface="Georgia"/>
            </a:endParaRPr>
          </a:p>
          <a:p>
            <a:pPr indent="0" lvl="0" marL="457200" rtl="0" algn="l">
              <a:spcBef>
                <a:spcPts val="0"/>
              </a:spcBef>
              <a:spcAft>
                <a:spcPts val="0"/>
              </a:spcAft>
              <a:buNone/>
            </a:pPr>
            <a:r>
              <a:rPr lang="en" sz="1400">
                <a:latin typeface="Georgia"/>
                <a:ea typeface="Georgia"/>
                <a:cs typeface="Georgia"/>
                <a:sym typeface="Georgia"/>
              </a:rPr>
              <a:t>1)Initial population</a:t>
            </a:r>
            <a:endParaRPr sz="1400">
              <a:latin typeface="Georgia"/>
              <a:ea typeface="Georgia"/>
              <a:cs typeface="Georgia"/>
              <a:sym typeface="Georgia"/>
            </a:endParaRPr>
          </a:p>
          <a:p>
            <a:pPr indent="0" lvl="0" marL="457200" rtl="0" algn="l">
              <a:spcBef>
                <a:spcPts val="0"/>
              </a:spcBef>
              <a:spcAft>
                <a:spcPts val="0"/>
              </a:spcAft>
              <a:buNone/>
            </a:pPr>
            <a:r>
              <a:rPr lang="en" sz="1400">
                <a:latin typeface="Georgia"/>
                <a:ea typeface="Georgia"/>
                <a:cs typeface="Georgia"/>
                <a:sym typeface="Georgia"/>
              </a:rPr>
              <a:t>2)Fitness function</a:t>
            </a:r>
            <a:endParaRPr sz="1400">
              <a:latin typeface="Georgia"/>
              <a:ea typeface="Georgia"/>
              <a:cs typeface="Georgia"/>
              <a:sym typeface="Georgia"/>
            </a:endParaRPr>
          </a:p>
          <a:p>
            <a:pPr indent="0" lvl="0" marL="457200" rtl="0" algn="l">
              <a:spcBef>
                <a:spcPts val="0"/>
              </a:spcBef>
              <a:spcAft>
                <a:spcPts val="0"/>
              </a:spcAft>
              <a:buNone/>
            </a:pPr>
            <a:r>
              <a:rPr lang="en" sz="1400">
                <a:latin typeface="Georgia"/>
                <a:ea typeface="Georgia"/>
                <a:cs typeface="Georgia"/>
                <a:sym typeface="Georgia"/>
              </a:rPr>
              <a:t>3)Selection</a:t>
            </a:r>
            <a:endParaRPr sz="1400">
              <a:latin typeface="Georgia"/>
              <a:ea typeface="Georgia"/>
              <a:cs typeface="Georgia"/>
              <a:sym typeface="Georgia"/>
            </a:endParaRPr>
          </a:p>
          <a:p>
            <a:pPr indent="0" lvl="0" marL="457200" rtl="0" algn="l">
              <a:spcBef>
                <a:spcPts val="0"/>
              </a:spcBef>
              <a:spcAft>
                <a:spcPts val="0"/>
              </a:spcAft>
              <a:buNone/>
            </a:pPr>
            <a:r>
              <a:rPr lang="en" sz="1400">
                <a:latin typeface="Georgia"/>
                <a:ea typeface="Georgia"/>
                <a:cs typeface="Georgia"/>
                <a:sym typeface="Georgia"/>
              </a:rPr>
              <a:t>4)Crossover</a:t>
            </a:r>
            <a:endParaRPr sz="1400">
              <a:latin typeface="Georgia"/>
              <a:ea typeface="Georgia"/>
              <a:cs typeface="Georgia"/>
              <a:sym typeface="Georgia"/>
            </a:endParaRPr>
          </a:p>
          <a:p>
            <a:pPr indent="0" lvl="0" marL="457200" rtl="0" algn="l">
              <a:spcBef>
                <a:spcPts val="0"/>
              </a:spcBef>
              <a:spcAft>
                <a:spcPts val="0"/>
              </a:spcAft>
              <a:buNone/>
            </a:pPr>
            <a:r>
              <a:rPr lang="en" sz="1400">
                <a:latin typeface="Georgia"/>
                <a:ea typeface="Georgia"/>
                <a:cs typeface="Georgia"/>
                <a:sym typeface="Georgia"/>
              </a:rPr>
              <a:t>5)Mutation</a:t>
            </a:r>
            <a:endParaRPr sz="1400">
              <a:latin typeface="Georgia"/>
              <a:ea typeface="Georgia"/>
              <a:cs typeface="Georgia"/>
              <a:sym typeface="Georgia"/>
            </a:endParaRPr>
          </a:p>
        </p:txBody>
      </p:sp>
      <p:sp>
        <p:nvSpPr>
          <p:cNvPr id="1905" name="Google Shape;1905;p36"/>
          <p:cNvSpPr txBox="1"/>
          <p:nvPr>
            <p:ph type="title"/>
          </p:nvPr>
        </p:nvSpPr>
        <p:spPr>
          <a:xfrm>
            <a:off x="596575" y="180699"/>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37"/>
          <p:cNvSpPr txBox="1"/>
          <p:nvPr/>
        </p:nvSpPr>
        <p:spPr>
          <a:xfrm>
            <a:off x="694050" y="1650725"/>
            <a:ext cx="7755900" cy="257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u="sng">
                <a:solidFill>
                  <a:schemeClr val="lt1"/>
                </a:solidFill>
                <a:latin typeface="Times New Roman"/>
                <a:ea typeface="Times New Roman"/>
                <a:cs typeface="Times New Roman"/>
                <a:sym typeface="Times New Roman"/>
              </a:rPr>
              <a:t>Algorithm :</a:t>
            </a:r>
            <a:endParaRPr sz="2200" u="sng">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600" u="sng">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Georgia"/>
                <a:ea typeface="Georgia"/>
                <a:cs typeface="Georgia"/>
                <a:sym typeface="Georgia"/>
              </a:rPr>
              <a:t>1)  Create a population at random. </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sz="800">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2)  Determine the chromosome’s fitness.</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sz="800">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3)  Repeat until all of the steps have been completed: </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sz="800">
              <a:solidFill>
                <a:schemeClr val="lt1"/>
              </a:solidFill>
              <a:latin typeface="Georgia"/>
              <a:ea typeface="Georgia"/>
              <a:cs typeface="Georgia"/>
              <a:sym typeface="Georgia"/>
            </a:endParaRPr>
          </a:p>
          <a:p>
            <a:pPr indent="-317500" lvl="0" marL="4572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Choose your parents. </a:t>
            </a:r>
            <a:endParaRPr>
              <a:solidFill>
                <a:schemeClr val="lt1"/>
              </a:solidFill>
              <a:latin typeface="Georgia"/>
              <a:ea typeface="Georgia"/>
              <a:cs typeface="Georgia"/>
              <a:sym typeface="Georgia"/>
            </a:endParaRPr>
          </a:p>
          <a:p>
            <a:pPr indent="-317500" lvl="0" marL="4572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Crossover and mutation should be done. </a:t>
            </a:r>
            <a:endParaRPr>
              <a:solidFill>
                <a:schemeClr val="lt1"/>
              </a:solidFill>
              <a:latin typeface="Georgia"/>
              <a:ea typeface="Georgia"/>
              <a:cs typeface="Georgia"/>
              <a:sym typeface="Georgia"/>
            </a:endParaRPr>
          </a:p>
          <a:p>
            <a:pPr indent="-317500" lvl="0" marL="4572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Determine the new population’s fitness. </a:t>
            </a:r>
            <a:endParaRPr>
              <a:solidFill>
                <a:schemeClr val="lt1"/>
              </a:solidFill>
              <a:latin typeface="Georgia"/>
              <a:ea typeface="Georgia"/>
              <a:cs typeface="Georgia"/>
              <a:sym typeface="Georgia"/>
            </a:endParaRPr>
          </a:p>
          <a:p>
            <a:pPr indent="-317500" lvl="0" marL="4572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Add that to the gene pool as an addition.</a:t>
            </a:r>
            <a:endParaRPr>
              <a:solidFill>
                <a:schemeClr val="lt1"/>
              </a:solidFill>
              <a:latin typeface="Georgia"/>
              <a:ea typeface="Georgia"/>
              <a:cs typeface="Georgia"/>
              <a:sym typeface="Georgia"/>
            </a:endParaRPr>
          </a:p>
        </p:txBody>
      </p:sp>
      <p:sp>
        <p:nvSpPr>
          <p:cNvPr id="1911" name="Google Shape;1911;p37"/>
          <p:cNvSpPr txBox="1"/>
          <p:nvPr>
            <p:ph type="title"/>
          </p:nvPr>
        </p:nvSpPr>
        <p:spPr>
          <a:xfrm>
            <a:off x="675600" y="693724"/>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Research Design : Methods and Algorithm</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sp>
        <p:nvSpPr>
          <p:cNvPr id="1916" name="Google Shape;1916;p38"/>
          <p:cNvSpPr txBox="1"/>
          <p:nvPr/>
        </p:nvSpPr>
        <p:spPr>
          <a:xfrm>
            <a:off x="402650" y="1245675"/>
            <a:ext cx="77559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lt1"/>
                </a:solidFill>
                <a:latin typeface="Times New Roman"/>
                <a:ea typeface="Times New Roman"/>
                <a:cs typeface="Times New Roman"/>
                <a:sym typeface="Times New Roman"/>
              </a:rPr>
              <a:t>Methods :</a:t>
            </a:r>
            <a:endParaRPr sz="2000" u="sng">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1)  Population </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sz="400">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This Method is used to Create the initial Population.</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2)  Fitness</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sz="400">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This Method is used to to rank each individual in the population.</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3)  Selection</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sz="400">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This Method is used to return a list of Route ID’s.</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4)  Breed</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sz="400">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This Method is used to fill out the rest of Next Generation.</a:t>
            </a:r>
            <a:endParaRPr>
              <a:solidFill>
                <a:schemeClr val="lt1"/>
              </a:solidFill>
              <a:latin typeface="Georgia"/>
              <a:ea typeface="Georgia"/>
              <a:cs typeface="Georgia"/>
              <a:sym typeface="Georgia"/>
            </a:endParaRPr>
          </a:p>
        </p:txBody>
      </p:sp>
      <p:sp>
        <p:nvSpPr>
          <p:cNvPr id="1917" name="Google Shape;1917;p38"/>
          <p:cNvSpPr/>
          <p:nvPr/>
        </p:nvSpPr>
        <p:spPr>
          <a:xfrm flipH="1" rot="6211807">
            <a:off x="6833599" y="4042843"/>
            <a:ext cx="1186118" cy="57315"/>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8"/>
          <p:cNvSpPr/>
          <p:nvPr/>
        </p:nvSpPr>
        <p:spPr>
          <a:xfrm rot="4588193">
            <a:off x="6833599" y="2925114"/>
            <a:ext cx="1186118" cy="57315"/>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9" name="Google Shape;1919;p38"/>
          <p:cNvGrpSpPr/>
          <p:nvPr/>
        </p:nvGrpSpPr>
        <p:grpSpPr>
          <a:xfrm>
            <a:off x="7475701" y="3311020"/>
            <a:ext cx="1279053" cy="396985"/>
            <a:chOff x="5156142" y="2047162"/>
            <a:chExt cx="2070670" cy="703500"/>
          </a:xfrm>
        </p:grpSpPr>
        <p:sp>
          <p:nvSpPr>
            <p:cNvPr id="1920" name="Google Shape;1920;p38"/>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8"/>
            <p:cNvSpPr/>
            <p:nvPr/>
          </p:nvSpPr>
          <p:spPr>
            <a:xfrm>
              <a:off x="5514112" y="204716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22" name="Google Shape;1922;p38"/>
            <p:cNvSpPr txBox="1"/>
            <p:nvPr/>
          </p:nvSpPr>
          <p:spPr>
            <a:xfrm>
              <a:off x="5563798" y="206735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5E5E5E"/>
                  </a:solidFill>
                  <a:latin typeface="Georgia"/>
                  <a:ea typeface="Georgia"/>
                  <a:cs typeface="Georgia"/>
                  <a:sym typeface="Georgia"/>
                </a:rPr>
                <a:t>Selection</a:t>
              </a:r>
              <a:endParaRPr sz="1100">
                <a:solidFill>
                  <a:srgbClr val="5E5E5E"/>
                </a:solidFill>
                <a:latin typeface="Georgia"/>
                <a:ea typeface="Georgia"/>
                <a:cs typeface="Georgia"/>
                <a:sym typeface="Georgia"/>
              </a:endParaRPr>
            </a:p>
          </p:txBody>
        </p:sp>
      </p:grpSp>
      <p:sp>
        <p:nvSpPr>
          <p:cNvPr id="1923" name="Google Shape;1923;p38"/>
          <p:cNvSpPr/>
          <p:nvPr/>
        </p:nvSpPr>
        <p:spPr>
          <a:xfrm flipH="1" rot="6211807">
            <a:off x="6833599" y="1798716"/>
            <a:ext cx="1186118" cy="57315"/>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4" name="Google Shape;1924;p38"/>
          <p:cNvGrpSpPr/>
          <p:nvPr/>
        </p:nvGrpSpPr>
        <p:grpSpPr>
          <a:xfrm>
            <a:off x="7484984" y="975103"/>
            <a:ext cx="1137345" cy="521213"/>
            <a:chOff x="1265825" y="1457987"/>
            <a:chExt cx="2081525" cy="762119"/>
          </a:xfrm>
        </p:grpSpPr>
        <p:sp>
          <p:nvSpPr>
            <p:cNvPr id="1925" name="Google Shape;1925;p38"/>
            <p:cNvSpPr/>
            <p:nvPr/>
          </p:nvSpPr>
          <p:spPr>
            <a:xfrm>
              <a:off x="1634650" y="1457987"/>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26" name="Google Shape;1926;p38"/>
            <p:cNvSpPr txBox="1"/>
            <p:nvPr/>
          </p:nvSpPr>
          <p:spPr>
            <a:xfrm>
              <a:off x="1685592" y="1555906"/>
              <a:ext cx="1616400" cy="66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FFFFFF"/>
                  </a:solidFill>
                  <a:latin typeface="Georgia"/>
                  <a:ea typeface="Georgia"/>
                  <a:cs typeface="Georgia"/>
                  <a:sym typeface="Georgia"/>
                </a:rPr>
                <a:t>Population </a:t>
              </a:r>
              <a:endParaRPr sz="1100">
                <a:solidFill>
                  <a:srgbClr val="FFFFFF"/>
                </a:solidFill>
                <a:latin typeface="Georgia"/>
                <a:ea typeface="Georgia"/>
                <a:cs typeface="Georgia"/>
                <a:sym typeface="Georgia"/>
              </a:endParaRPr>
            </a:p>
          </p:txBody>
        </p:sp>
        <p:sp>
          <p:nvSpPr>
            <p:cNvPr id="1927" name="Google Shape;1927;p38"/>
            <p:cNvSpPr/>
            <p:nvPr/>
          </p:nvSpPr>
          <p:spPr>
            <a:xfrm rot="-1789476">
              <a:off x="1295099" y="1831291"/>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8" name="Google Shape;1928;p38"/>
          <p:cNvGrpSpPr/>
          <p:nvPr/>
        </p:nvGrpSpPr>
        <p:grpSpPr>
          <a:xfrm>
            <a:off x="6275744" y="4442231"/>
            <a:ext cx="1106539" cy="396985"/>
            <a:chOff x="3293617" y="2047162"/>
            <a:chExt cx="2081525" cy="703500"/>
          </a:xfrm>
        </p:grpSpPr>
        <p:sp>
          <p:nvSpPr>
            <p:cNvPr id="1929" name="Google Shape;1929;p38"/>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8"/>
            <p:cNvSpPr/>
            <p:nvPr/>
          </p:nvSpPr>
          <p:spPr>
            <a:xfrm>
              <a:off x="3293617" y="204716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31" name="Google Shape;1931;p38"/>
            <p:cNvSpPr txBox="1"/>
            <p:nvPr/>
          </p:nvSpPr>
          <p:spPr>
            <a:xfrm>
              <a:off x="3303342" y="206735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5E5E5E"/>
                  </a:solidFill>
                  <a:latin typeface="Georgia"/>
                  <a:ea typeface="Georgia"/>
                  <a:cs typeface="Georgia"/>
                  <a:sym typeface="Georgia"/>
                </a:rPr>
                <a:t>Breed</a:t>
              </a:r>
              <a:endParaRPr sz="1100">
                <a:solidFill>
                  <a:srgbClr val="5E5E5E"/>
                </a:solidFill>
                <a:latin typeface="Georgia"/>
                <a:ea typeface="Georgia"/>
                <a:cs typeface="Georgia"/>
                <a:sym typeface="Georgia"/>
              </a:endParaRPr>
            </a:p>
          </p:txBody>
        </p:sp>
      </p:grpSp>
      <p:grpSp>
        <p:nvGrpSpPr>
          <p:cNvPr id="1932" name="Google Shape;1932;p38"/>
          <p:cNvGrpSpPr/>
          <p:nvPr/>
        </p:nvGrpSpPr>
        <p:grpSpPr>
          <a:xfrm rot="10800000">
            <a:off x="6202912" y="2128689"/>
            <a:ext cx="1177139" cy="509770"/>
            <a:chOff x="1733091" y="1527521"/>
            <a:chExt cx="2003300" cy="745386"/>
          </a:xfrm>
        </p:grpSpPr>
        <p:sp>
          <p:nvSpPr>
            <p:cNvPr id="1933" name="Google Shape;1933;p38"/>
            <p:cNvSpPr/>
            <p:nvPr/>
          </p:nvSpPr>
          <p:spPr>
            <a:xfrm>
              <a:off x="2023690" y="1569407"/>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34" name="Google Shape;1934;p38"/>
            <p:cNvSpPr txBox="1"/>
            <p:nvPr/>
          </p:nvSpPr>
          <p:spPr>
            <a:xfrm rot="10800000">
              <a:off x="1990306" y="1527521"/>
              <a:ext cx="1616400" cy="66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FFFFFF"/>
                  </a:solidFill>
                  <a:latin typeface="Georgia"/>
                  <a:ea typeface="Georgia"/>
                  <a:cs typeface="Georgia"/>
                  <a:sym typeface="Georgia"/>
                </a:rPr>
                <a:t>Fitness</a:t>
              </a:r>
              <a:endParaRPr sz="1200">
                <a:solidFill>
                  <a:srgbClr val="FFFFFF"/>
                </a:solidFill>
                <a:latin typeface="Georgia"/>
                <a:ea typeface="Georgia"/>
                <a:cs typeface="Georgia"/>
                <a:sym typeface="Georgia"/>
              </a:endParaRPr>
            </a:p>
          </p:txBody>
        </p:sp>
        <p:sp>
          <p:nvSpPr>
            <p:cNvPr id="1935" name="Google Shape;1935;p38"/>
            <p:cNvSpPr/>
            <p:nvPr/>
          </p:nvSpPr>
          <p:spPr>
            <a:xfrm rot="-1789476">
              <a:off x="1762365" y="1831291"/>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6" name="Google Shape;1936;p38"/>
          <p:cNvSpPr txBox="1"/>
          <p:nvPr>
            <p:ph type="title"/>
          </p:nvPr>
        </p:nvSpPr>
        <p:spPr>
          <a:xfrm>
            <a:off x="647725" y="388625"/>
            <a:ext cx="8755800" cy="7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 Research Design : Methods and Algorithm(Cont…)</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39"/>
          <p:cNvSpPr txBox="1"/>
          <p:nvPr>
            <p:ph type="title"/>
          </p:nvPr>
        </p:nvSpPr>
        <p:spPr>
          <a:xfrm>
            <a:off x="541925" y="382900"/>
            <a:ext cx="8755800" cy="7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 Research Design : Methods and Algorithm(Cont…)</a:t>
            </a:r>
            <a:endParaRPr sz="2100"/>
          </a:p>
        </p:txBody>
      </p:sp>
      <p:sp>
        <p:nvSpPr>
          <p:cNvPr id="1942" name="Google Shape;1942;p39"/>
          <p:cNvSpPr txBox="1"/>
          <p:nvPr/>
        </p:nvSpPr>
        <p:spPr>
          <a:xfrm>
            <a:off x="269450" y="1161550"/>
            <a:ext cx="77559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lt1"/>
                </a:solidFill>
                <a:latin typeface="Times New Roman"/>
                <a:ea typeface="Times New Roman"/>
                <a:cs typeface="Times New Roman"/>
                <a:sym typeface="Times New Roman"/>
              </a:rPr>
              <a:t>Methods :</a:t>
            </a:r>
            <a:endParaRPr sz="2000" u="sng">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5)  Mutate </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sz="400">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This Method helps us to avoid local convergence by introducing Novel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Routes.</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6)  Repeat</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sz="400">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Now we just  Let’s pull these pieces together to create a function that produces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a new generation.</a:t>
            </a:r>
            <a:endParaRPr sz="1200">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7)  Genetic Algorithm</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sz="400">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This Method uses all the </a:t>
            </a:r>
            <a:r>
              <a:rPr lang="en">
                <a:solidFill>
                  <a:schemeClr val="lt1"/>
                </a:solidFill>
                <a:latin typeface="Georgia"/>
                <a:ea typeface="Georgia"/>
                <a:cs typeface="Georgia"/>
                <a:sym typeface="Georgia"/>
              </a:rPr>
              <a:t>Parameters</a:t>
            </a:r>
            <a:r>
              <a:rPr lang="en">
                <a:solidFill>
                  <a:schemeClr val="lt1"/>
                </a:solidFill>
                <a:latin typeface="Georgia"/>
                <a:ea typeface="Georgia"/>
                <a:cs typeface="Georgia"/>
                <a:sym typeface="Georgia"/>
              </a:rPr>
              <a:t> and Returns the best Route.</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8)  Plot</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sz="400">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This Method is used to Plot the Best Possible Path.</a:t>
            </a:r>
            <a:endParaRPr>
              <a:solidFill>
                <a:schemeClr val="lt1"/>
              </a:solidFill>
              <a:latin typeface="Georgia"/>
              <a:ea typeface="Georgia"/>
              <a:cs typeface="Georgia"/>
              <a:sym typeface="Georgia"/>
            </a:endParaRPr>
          </a:p>
        </p:txBody>
      </p:sp>
      <p:sp>
        <p:nvSpPr>
          <p:cNvPr id="1943" name="Google Shape;1943;p39"/>
          <p:cNvSpPr/>
          <p:nvPr/>
        </p:nvSpPr>
        <p:spPr>
          <a:xfrm flipH="1" rot="6211807">
            <a:off x="6833599" y="4042843"/>
            <a:ext cx="1186118" cy="57315"/>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9"/>
          <p:cNvSpPr/>
          <p:nvPr/>
        </p:nvSpPr>
        <p:spPr>
          <a:xfrm rot="4588193">
            <a:off x="6833599" y="2925114"/>
            <a:ext cx="1186118" cy="57315"/>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5" name="Google Shape;1945;p39"/>
          <p:cNvGrpSpPr/>
          <p:nvPr/>
        </p:nvGrpSpPr>
        <p:grpSpPr>
          <a:xfrm>
            <a:off x="7475701" y="3311020"/>
            <a:ext cx="1279053" cy="396985"/>
            <a:chOff x="5156142" y="2047162"/>
            <a:chExt cx="2070670" cy="703500"/>
          </a:xfrm>
        </p:grpSpPr>
        <p:sp>
          <p:nvSpPr>
            <p:cNvPr id="1946" name="Google Shape;1946;p39"/>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9"/>
            <p:cNvSpPr/>
            <p:nvPr/>
          </p:nvSpPr>
          <p:spPr>
            <a:xfrm>
              <a:off x="5514112" y="204716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48" name="Google Shape;1948;p39"/>
            <p:cNvSpPr txBox="1"/>
            <p:nvPr/>
          </p:nvSpPr>
          <p:spPr>
            <a:xfrm>
              <a:off x="5563798" y="206735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5E5E5E"/>
                  </a:solidFill>
                  <a:latin typeface="Georgia"/>
                  <a:ea typeface="Georgia"/>
                  <a:cs typeface="Georgia"/>
                  <a:sym typeface="Georgia"/>
                </a:rPr>
                <a:t>GA</a:t>
              </a:r>
              <a:endParaRPr sz="1100">
                <a:solidFill>
                  <a:srgbClr val="5E5E5E"/>
                </a:solidFill>
                <a:latin typeface="Georgia"/>
                <a:ea typeface="Georgia"/>
                <a:cs typeface="Georgia"/>
                <a:sym typeface="Georgia"/>
              </a:endParaRPr>
            </a:p>
          </p:txBody>
        </p:sp>
      </p:grpSp>
      <p:sp>
        <p:nvSpPr>
          <p:cNvPr id="1949" name="Google Shape;1949;p39"/>
          <p:cNvSpPr/>
          <p:nvPr/>
        </p:nvSpPr>
        <p:spPr>
          <a:xfrm flipH="1" rot="6211807">
            <a:off x="6833599" y="1798716"/>
            <a:ext cx="1186118" cy="57315"/>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0" name="Google Shape;1950;p39"/>
          <p:cNvGrpSpPr/>
          <p:nvPr/>
        </p:nvGrpSpPr>
        <p:grpSpPr>
          <a:xfrm>
            <a:off x="7484984" y="975103"/>
            <a:ext cx="1137345" cy="521213"/>
            <a:chOff x="1265825" y="1457987"/>
            <a:chExt cx="2081525" cy="762119"/>
          </a:xfrm>
        </p:grpSpPr>
        <p:sp>
          <p:nvSpPr>
            <p:cNvPr id="1951" name="Google Shape;1951;p39"/>
            <p:cNvSpPr/>
            <p:nvPr/>
          </p:nvSpPr>
          <p:spPr>
            <a:xfrm>
              <a:off x="1634650" y="1457987"/>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2" name="Google Shape;1952;p39"/>
            <p:cNvSpPr txBox="1"/>
            <p:nvPr/>
          </p:nvSpPr>
          <p:spPr>
            <a:xfrm>
              <a:off x="1685592" y="1555906"/>
              <a:ext cx="1616400" cy="66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FFFFFF"/>
                  </a:solidFill>
                  <a:latin typeface="Georgia"/>
                  <a:ea typeface="Georgia"/>
                  <a:cs typeface="Georgia"/>
                  <a:sym typeface="Georgia"/>
                </a:rPr>
                <a:t>Mutate</a:t>
              </a:r>
              <a:endParaRPr sz="1100">
                <a:solidFill>
                  <a:srgbClr val="FFFFFF"/>
                </a:solidFill>
                <a:latin typeface="Georgia"/>
                <a:ea typeface="Georgia"/>
                <a:cs typeface="Georgia"/>
                <a:sym typeface="Georgia"/>
              </a:endParaRPr>
            </a:p>
          </p:txBody>
        </p:sp>
        <p:sp>
          <p:nvSpPr>
            <p:cNvPr id="1953" name="Google Shape;1953;p39"/>
            <p:cNvSpPr/>
            <p:nvPr/>
          </p:nvSpPr>
          <p:spPr>
            <a:xfrm rot="-1789476">
              <a:off x="1295099" y="1831291"/>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4" name="Google Shape;1954;p39"/>
          <p:cNvGrpSpPr/>
          <p:nvPr/>
        </p:nvGrpSpPr>
        <p:grpSpPr>
          <a:xfrm>
            <a:off x="6275744" y="4442231"/>
            <a:ext cx="1106539" cy="396985"/>
            <a:chOff x="3293617" y="2047162"/>
            <a:chExt cx="2081525" cy="703500"/>
          </a:xfrm>
        </p:grpSpPr>
        <p:sp>
          <p:nvSpPr>
            <p:cNvPr id="1955" name="Google Shape;1955;p39"/>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9"/>
            <p:cNvSpPr/>
            <p:nvPr/>
          </p:nvSpPr>
          <p:spPr>
            <a:xfrm>
              <a:off x="3293617" y="204716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7" name="Google Shape;1957;p39"/>
            <p:cNvSpPr txBox="1"/>
            <p:nvPr/>
          </p:nvSpPr>
          <p:spPr>
            <a:xfrm>
              <a:off x="3303342" y="206735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5E5E5E"/>
                  </a:solidFill>
                  <a:latin typeface="Georgia"/>
                  <a:ea typeface="Georgia"/>
                  <a:cs typeface="Georgia"/>
                  <a:sym typeface="Georgia"/>
                </a:rPr>
                <a:t>Plot</a:t>
              </a:r>
              <a:endParaRPr sz="1100">
                <a:solidFill>
                  <a:srgbClr val="5E5E5E"/>
                </a:solidFill>
                <a:latin typeface="Georgia"/>
                <a:ea typeface="Georgia"/>
                <a:cs typeface="Georgia"/>
                <a:sym typeface="Georgia"/>
              </a:endParaRPr>
            </a:p>
          </p:txBody>
        </p:sp>
      </p:grpSp>
      <p:grpSp>
        <p:nvGrpSpPr>
          <p:cNvPr id="1958" name="Google Shape;1958;p39"/>
          <p:cNvGrpSpPr/>
          <p:nvPr/>
        </p:nvGrpSpPr>
        <p:grpSpPr>
          <a:xfrm rot="10800000">
            <a:off x="6202912" y="2128689"/>
            <a:ext cx="1177139" cy="509770"/>
            <a:chOff x="1733091" y="1527521"/>
            <a:chExt cx="2003300" cy="745386"/>
          </a:xfrm>
        </p:grpSpPr>
        <p:sp>
          <p:nvSpPr>
            <p:cNvPr id="1959" name="Google Shape;1959;p39"/>
            <p:cNvSpPr/>
            <p:nvPr/>
          </p:nvSpPr>
          <p:spPr>
            <a:xfrm>
              <a:off x="2023690" y="1569407"/>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60" name="Google Shape;1960;p39"/>
            <p:cNvSpPr txBox="1"/>
            <p:nvPr/>
          </p:nvSpPr>
          <p:spPr>
            <a:xfrm rot="10800000">
              <a:off x="1990306" y="1527521"/>
              <a:ext cx="1616400" cy="66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FFFFFF"/>
                  </a:solidFill>
                  <a:latin typeface="Georgia"/>
                  <a:ea typeface="Georgia"/>
                  <a:cs typeface="Georgia"/>
                  <a:sym typeface="Georgia"/>
                </a:rPr>
                <a:t>Repeat</a:t>
              </a:r>
              <a:endParaRPr sz="1200">
                <a:solidFill>
                  <a:srgbClr val="FFFFFF"/>
                </a:solidFill>
                <a:latin typeface="Georgia"/>
                <a:ea typeface="Georgia"/>
                <a:cs typeface="Georgia"/>
                <a:sym typeface="Georgia"/>
              </a:endParaRPr>
            </a:p>
          </p:txBody>
        </p:sp>
        <p:sp>
          <p:nvSpPr>
            <p:cNvPr id="1961" name="Google Shape;1961;p39"/>
            <p:cNvSpPr/>
            <p:nvPr/>
          </p:nvSpPr>
          <p:spPr>
            <a:xfrm rot="-1789476">
              <a:off x="1762365" y="1831291"/>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DNA: The Human Body Recipe by Slidesgo">
  <a:themeElements>
    <a:clrScheme name="Simple Light">
      <a:dk1>
        <a:srgbClr val="334860"/>
      </a:dk1>
      <a:lt1>
        <a:srgbClr val="F9F9F9"/>
      </a:lt1>
      <a:dk2>
        <a:srgbClr val="261E23"/>
      </a:dk2>
      <a:lt2>
        <a:srgbClr val="F75F4F"/>
      </a:lt2>
      <a:accent1>
        <a:srgbClr val="ED8962"/>
      </a:accent1>
      <a:accent2>
        <a:srgbClr val="EFB94B"/>
      </a:accent2>
      <a:accent3>
        <a:srgbClr val="D39C2C"/>
      </a:accent3>
      <a:accent4>
        <a:srgbClr val="C2D7D0"/>
      </a:accent4>
      <a:accent5>
        <a:srgbClr val="AA437E"/>
      </a:accent5>
      <a:accent6>
        <a:srgbClr val="C65490"/>
      </a:accent6>
      <a:hlink>
        <a:srgbClr val="F9F9F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