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142920"/>
            <a:ext cx="8856000" cy="506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142920"/>
            <a:ext cx="8856000" cy="506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142920"/>
            <a:ext cx="8856000" cy="506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142920"/>
            <a:ext cx="8856000" cy="506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142920"/>
            <a:ext cx="8856000" cy="506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142920"/>
            <a:ext cx="8856000" cy="506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142920"/>
            <a:ext cx="8856000" cy="506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8856000" cy="167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142920"/>
            <a:ext cx="8856000" cy="506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142920"/>
            <a:ext cx="8856000" cy="506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142920"/>
            <a:ext cx="8856000" cy="506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58320" y="-16200"/>
            <a:ext cx="9949680" cy="711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8856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Click to </a:t>
            </a: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edit the </a:t>
            </a: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title </a:t>
            </a: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text </a:t>
            </a: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format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Click to edit the outline text format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Second Outline Level</a:t>
            </a:r>
            <a:endParaRPr b="0" lang="en-IN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950" spc="-1" strike="noStrike">
                <a:latin typeface="Arial"/>
              </a:rPr>
              <a:t>Third Outline Level</a:t>
            </a:r>
            <a:endParaRPr b="0" lang="en-IN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29" spc="-1" strike="noStrike">
                <a:latin typeface="Arial"/>
              </a:rPr>
              <a:t>Fourth Outline Level</a:t>
            </a:r>
            <a:endParaRPr b="0" lang="en-IN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29" spc="-1" strike="noStrike">
                <a:latin typeface="Arial"/>
              </a:rPr>
              <a:t>Fifth Outline Level</a:t>
            </a:r>
            <a:endParaRPr b="0" lang="en-IN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29" spc="-1" strike="noStrike">
                <a:latin typeface="Arial"/>
              </a:rPr>
              <a:t>Sixth Outline Level</a:t>
            </a:r>
            <a:endParaRPr b="0" lang="en-IN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29" spc="-1" strike="noStrike">
                <a:latin typeface="Arial"/>
              </a:rPr>
              <a:t>Seventh Outline Level</a:t>
            </a:r>
            <a:endParaRPr b="0" lang="en-IN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D3A1973F-5630-4154-AC4E-E6A2D82333F7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197640"/>
            <a:ext cx="8856000" cy="396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Tra</a:t>
            </a: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ns</a:t>
            </a: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par</a:t>
            </a: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ent </a:t>
            </a: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Ma</a:t>
            </a: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na</a:t>
            </a: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ge</a:t>
            </a: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me</a:t>
            </a: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nt </a:t>
            </a: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of </a:t>
            </a: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Cr</a:t>
            </a: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ow</a:t>
            </a: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d </a:t>
            </a: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So</a:t>
            </a: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urc</a:t>
            </a: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e </a:t>
            </a: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Fu</a:t>
            </a: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ndi</a:t>
            </a: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ng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360000" y="1237680"/>
            <a:ext cx="936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800" spc="-1" strike="noStrike">
                <a:latin typeface="Arial"/>
              </a:rPr>
              <a:t>What </a:t>
            </a:r>
            <a:r>
              <a:rPr b="1" lang="en-IN" sz="1800" spc="-1" strike="noStrike">
                <a:latin typeface="Arial"/>
              </a:rPr>
              <a:t>are we </a:t>
            </a:r>
            <a:r>
              <a:rPr b="1" lang="en-IN" sz="1800" spc="-1" strike="noStrike">
                <a:latin typeface="Arial"/>
              </a:rPr>
              <a:t>trying </a:t>
            </a:r>
            <a:r>
              <a:rPr b="1" lang="en-IN" sz="1800" spc="-1" strike="noStrike">
                <a:latin typeface="Arial"/>
              </a:rPr>
              <a:t>to </a:t>
            </a:r>
            <a:r>
              <a:rPr b="1" lang="en-IN" sz="1800" spc="-1" strike="noStrike">
                <a:latin typeface="Arial"/>
              </a:rPr>
              <a:t>achieve</a:t>
            </a:r>
            <a:r>
              <a:rPr b="1" lang="en-IN" sz="1800" spc="-1" strike="noStrike">
                <a:latin typeface="Arial"/>
              </a:rPr>
              <a:t>:</a:t>
            </a:r>
            <a:endParaRPr b="1" lang="en-IN" sz="1800" spc="-1" strike="noStrike">
              <a:latin typeface="Arial"/>
            </a:endParaRPr>
          </a:p>
        </p:txBody>
      </p:sp>
      <p:sp>
        <p:nvSpPr>
          <p:cNvPr id="44" name="TextShape 3"/>
          <p:cNvSpPr txBox="1"/>
          <p:nvPr/>
        </p:nvSpPr>
        <p:spPr>
          <a:xfrm>
            <a:off x="864000" y="1728000"/>
            <a:ext cx="7776000" cy="325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Arial"/>
              </a:rPr>
              <a:t>All </a:t>
            </a:r>
            <a:r>
              <a:rPr b="0" lang="en-IN" sz="1600" spc="-1" strike="noStrike">
                <a:latin typeface="Arial"/>
              </a:rPr>
              <a:t>the </a:t>
            </a:r>
            <a:r>
              <a:rPr b="0" lang="en-IN" sz="1600" spc="-1" strike="noStrike">
                <a:latin typeface="Arial"/>
              </a:rPr>
              <a:t>cro</a:t>
            </a:r>
            <a:r>
              <a:rPr b="0" lang="en-IN" sz="1600" spc="-1" strike="noStrike">
                <a:latin typeface="Arial"/>
              </a:rPr>
              <a:t>wd </a:t>
            </a:r>
            <a:r>
              <a:rPr b="0" lang="en-IN" sz="1600" spc="-1" strike="noStrike">
                <a:latin typeface="Arial"/>
              </a:rPr>
              <a:t>sou</a:t>
            </a:r>
            <a:r>
              <a:rPr b="0" lang="en-IN" sz="1600" spc="-1" strike="noStrike">
                <a:latin typeface="Arial"/>
              </a:rPr>
              <a:t>rce </a:t>
            </a:r>
            <a:r>
              <a:rPr b="0" lang="en-IN" sz="1600" spc="-1" strike="noStrike">
                <a:latin typeface="Arial"/>
              </a:rPr>
              <a:t>fun</a:t>
            </a:r>
            <a:r>
              <a:rPr b="0" lang="en-IN" sz="1600" spc="-1" strike="noStrike">
                <a:latin typeface="Arial"/>
              </a:rPr>
              <a:t>din</a:t>
            </a:r>
            <a:r>
              <a:rPr b="0" lang="en-IN" sz="1600" spc="-1" strike="noStrike">
                <a:latin typeface="Arial"/>
              </a:rPr>
              <a:t>g </a:t>
            </a:r>
            <a:r>
              <a:rPr b="0" lang="en-IN" sz="1600" spc="-1" strike="noStrike">
                <a:latin typeface="Arial"/>
              </a:rPr>
              <a:t>NG</a:t>
            </a:r>
            <a:r>
              <a:rPr b="0" lang="en-IN" sz="1600" spc="-1" strike="noStrike">
                <a:latin typeface="Arial"/>
              </a:rPr>
              <a:t>Os </a:t>
            </a:r>
            <a:r>
              <a:rPr b="0" lang="en-IN" sz="1600" spc="-1" strike="noStrike">
                <a:latin typeface="Arial"/>
              </a:rPr>
              <a:t>pu</a:t>
            </a:r>
            <a:r>
              <a:rPr b="0" lang="en-IN" sz="1600" spc="-1" strike="noStrike">
                <a:latin typeface="Arial"/>
              </a:rPr>
              <a:t>blis</a:t>
            </a:r>
            <a:r>
              <a:rPr b="0" lang="en-IN" sz="1600" spc="-1" strike="noStrike">
                <a:latin typeface="Arial"/>
              </a:rPr>
              <a:t>h </a:t>
            </a:r>
            <a:r>
              <a:rPr b="0" lang="en-IN" sz="1600" spc="-1" strike="noStrike">
                <a:latin typeface="Arial"/>
              </a:rPr>
              <a:t>onl</a:t>
            </a:r>
            <a:r>
              <a:rPr b="0" lang="en-IN" sz="1600" spc="-1" strike="noStrike">
                <a:latin typeface="Arial"/>
              </a:rPr>
              <a:t>y </a:t>
            </a:r>
            <a:r>
              <a:rPr b="0" lang="en-IN" sz="1600" spc="-1" strike="noStrike">
                <a:latin typeface="Arial"/>
              </a:rPr>
              <a:t>the </a:t>
            </a:r>
            <a:r>
              <a:rPr b="0" lang="en-IN" sz="1600" spc="-1" strike="noStrike">
                <a:latin typeface="Arial"/>
              </a:rPr>
              <a:t>am</a:t>
            </a:r>
            <a:r>
              <a:rPr b="0" lang="en-IN" sz="1600" spc="-1" strike="noStrike">
                <a:latin typeface="Arial"/>
              </a:rPr>
              <a:t>ou</a:t>
            </a:r>
            <a:r>
              <a:rPr b="0" lang="en-IN" sz="1600" spc="-1" strike="noStrike">
                <a:latin typeface="Arial"/>
              </a:rPr>
              <a:t>nt </a:t>
            </a:r>
            <a:r>
              <a:rPr b="0" lang="en-IN" sz="1600" spc="-1" strike="noStrike">
                <a:latin typeface="Arial"/>
              </a:rPr>
              <a:t>whi</a:t>
            </a:r>
            <a:r>
              <a:rPr b="0" lang="en-IN" sz="1600" spc="-1" strike="noStrike">
                <a:latin typeface="Arial"/>
              </a:rPr>
              <a:t>ch </a:t>
            </a:r>
            <a:r>
              <a:rPr b="0" lang="en-IN" sz="1600" spc="-1" strike="noStrike">
                <a:latin typeface="Arial"/>
              </a:rPr>
              <a:t>has </a:t>
            </a:r>
            <a:r>
              <a:rPr b="0" lang="en-IN" sz="1600" spc="-1" strike="noStrike">
                <a:latin typeface="Arial"/>
              </a:rPr>
              <a:t>be</a:t>
            </a:r>
            <a:r>
              <a:rPr b="0" lang="en-IN" sz="1600" spc="-1" strike="noStrike">
                <a:latin typeface="Arial"/>
              </a:rPr>
              <a:t>en </a:t>
            </a:r>
            <a:r>
              <a:rPr b="0" lang="en-IN" sz="1600" spc="-1" strike="noStrike">
                <a:latin typeface="Arial"/>
              </a:rPr>
              <a:t>acc</a:t>
            </a:r>
            <a:r>
              <a:rPr b="0" lang="en-IN" sz="1600" spc="-1" strike="noStrike">
                <a:latin typeface="Arial"/>
              </a:rPr>
              <a:t>um</a:t>
            </a:r>
            <a:r>
              <a:rPr b="0" lang="en-IN" sz="1600" spc="-1" strike="noStrike">
                <a:latin typeface="Arial"/>
              </a:rPr>
              <a:t>ulat</a:t>
            </a:r>
            <a:r>
              <a:rPr b="0" lang="en-IN" sz="1600" spc="-1" strike="noStrike">
                <a:latin typeface="Arial"/>
              </a:rPr>
              <a:t>ed </a:t>
            </a:r>
            <a:r>
              <a:rPr b="0" lang="en-IN" sz="1600" spc="-1" strike="noStrike">
                <a:latin typeface="Arial"/>
              </a:rPr>
              <a:t>thr</a:t>
            </a:r>
            <a:r>
              <a:rPr b="0" lang="en-IN" sz="1600" spc="-1" strike="noStrike">
                <a:latin typeface="Arial"/>
              </a:rPr>
              <a:t>ou</a:t>
            </a:r>
            <a:r>
              <a:rPr b="0" lang="en-IN" sz="1600" spc="-1" strike="noStrike">
                <a:latin typeface="Arial"/>
              </a:rPr>
              <a:t>gh </a:t>
            </a:r>
            <a:r>
              <a:rPr b="0" lang="en-IN" sz="1600" spc="-1" strike="noStrike">
                <a:latin typeface="Arial"/>
              </a:rPr>
              <a:t>vari</a:t>
            </a:r>
            <a:r>
              <a:rPr b="0" lang="en-IN" sz="1600" spc="-1" strike="noStrike">
                <a:latin typeface="Arial"/>
              </a:rPr>
              <a:t>ous </a:t>
            </a:r>
            <a:r>
              <a:rPr b="0" lang="en-IN" sz="1600" spc="-1" strike="noStrike">
                <a:latin typeface="Arial"/>
              </a:rPr>
              <a:t>do</a:t>
            </a:r>
            <a:r>
              <a:rPr b="0" lang="en-IN" sz="1600" spc="-1" strike="noStrike">
                <a:latin typeface="Arial"/>
              </a:rPr>
              <a:t>nor</a:t>
            </a:r>
            <a:r>
              <a:rPr b="0" lang="en-IN" sz="1600" spc="-1" strike="noStrike">
                <a:latin typeface="Arial"/>
              </a:rPr>
              <a:t>s.</a:t>
            </a:r>
            <a:endParaRPr b="0" lang="en-IN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Arial"/>
              </a:rPr>
              <a:t>Th</a:t>
            </a:r>
            <a:r>
              <a:rPr b="0" lang="en-IN" sz="1600" spc="-1" strike="noStrike">
                <a:latin typeface="Arial"/>
              </a:rPr>
              <a:t>ere </a:t>
            </a:r>
            <a:r>
              <a:rPr b="0" lang="en-IN" sz="1600" spc="-1" strike="noStrike">
                <a:latin typeface="Arial"/>
              </a:rPr>
              <a:t>is </a:t>
            </a:r>
            <a:r>
              <a:rPr b="0" lang="en-IN" sz="1600" spc="-1" strike="noStrike">
                <a:latin typeface="Arial"/>
              </a:rPr>
              <a:t>no </a:t>
            </a:r>
            <a:r>
              <a:rPr b="0" lang="en-IN" sz="1600" spc="-1" strike="noStrike">
                <a:latin typeface="Arial"/>
              </a:rPr>
              <a:t>tra</a:t>
            </a:r>
            <a:r>
              <a:rPr b="0" lang="en-IN" sz="1600" spc="-1" strike="noStrike">
                <a:latin typeface="Arial"/>
              </a:rPr>
              <a:t>ck </a:t>
            </a:r>
            <a:r>
              <a:rPr b="0" lang="en-IN" sz="1600" spc="-1" strike="noStrike">
                <a:latin typeface="Arial"/>
              </a:rPr>
              <a:t>of </a:t>
            </a:r>
            <a:r>
              <a:rPr b="0" lang="en-IN" sz="1600" spc="-1" strike="noStrike">
                <a:latin typeface="Arial"/>
              </a:rPr>
              <a:t>exp</a:t>
            </a:r>
            <a:r>
              <a:rPr b="0" lang="en-IN" sz="1600" spc="-1" strike="noStrike">
                <a:latin typeface="Arial"/>
              </a:rPr>
              <a:t>en</a:t>
            </a:r>
            <a:r>
              <a:rPr b="0" lang="en-IN" sz="1600" spc="-1" strike="noStrike">
                <a:latin typeface="Arial"/>
              </a:rPr>
              <a:t>ditu</a:t>
            </a:r>
            <a:r>
              <a:rPr b="0" lang="en-IN" sz="1600" spc="-1" strike="noStrike">
                <a:latin typeface="Arial"/>
              </a:rPr>
              <a:t>re </a:t>
            </a:r>
            <a:r>
              <a:rPr b="0" lang="en-IN" sz="1600" spc="-1" strike="noStrike">
                <a:latin typeface="Arial"/>
              </a:rPr>
              <a:t>of </a:t>
            </a:r>
            <a:r>
              <a:rPr b="0" lang="en-IN" sz="1600" spc="-1" strike="noStrike">
                <a:latin typeface="Arial"/>
              </a:rPr>
              <a:t>the </a:t>
            </a:r>
            <a:r>
              <a:rPr b="0" lang="en-IN" sz="1600" spc="-1" strike="noStrike">
                <a:latin typeface="Arial"/>
              </a:rPr>
              <a:t>fun</a:t>
            </a:r>
            <a:r>
              <a:rPr b="0" lang="en-IN" sz="1600" spc="-1" strike="noStrike">
                <a:latin typeface="Arial"/>
              </a:rPr>
              <a:t>ds </a:t>
            </a:r>
            <a:r>
              <a:rPr b="0" lang="en-IN" sz="1600" spc="-1" strike="noStrike">
                <a:latin typeface="Arial"/>
              </a:rPr>
              <a:t>whi</a:t>
            </a:r>
            <a:r>
              <a:rPr b="0" lang="en-IN" sz="1600" spc="-1" strike="noStrike">
                <a:latin typeface="Arial"/>
              </a:rPr>
              <a:t>ch </a:t>
            </a:r>
            <a:r>
              <a:rPr b="0" lang="en-IN" sz="1600" spc="-1" strike="noStrike">
                <a:latin typeface="Arial"/>
              </a:rPr>
              <a:t>has </a:t>
            </a:r>
            <a:r>
              <a:rPr b="0" lang="en-IN" sz="1600" spc="-1" strike="noStrike">
                <a:latin typeface="Arial"/>
              </a:rPr>
              <a:t>be</a:t>
            </a:r>
            <a:r>
              <a:rPr b="0" lang="en-IN" sz="1600" spc="-1" strike="noStrike">
                <a:latin typeface="Arial"/>
              </a:rPr>
              <a:t>en </a:t>
            </a:r>
            <a:r>
              <a:rPr b="0" lang="en-IN" sz="1600" spc="-1" strike="noStrike">
                <a:latin typeface="Arial"/>
              </a:rPr>
              <a:t>acc</a:t>
            </a:r>
            <a:r>
              <a:rPr b="0" lang="en-IN" sz="1600" spc="-1" strike="noStrike">
                <a:latin typeface="Arial"/>
              </a:rPr>
              <a:t>um</a:t>
            </a:r>
            <a:r>
              <a:rPr b="0" lang="en-IN" sz="1600" spc="-1" strike="noStrike">
                <a:latin typeface="Arial"/>
              </a:rPr>
              <a:t>ulat</a:t>
            </a:r>
            <a:r>
              <a:rPr b="0" lang="en-IN" sz="1600" spc="-1" strike="noStrike">
                <a:latin typeface="Arial"/>
              </a:rPr>
              <a:t>ed.</a:t>
            </a:r>
            <a:endParaRPr b="0" lang="en-IN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Arial"/>
              </a:rPr>
              <a:t>Thi</a:t>
            </a:r>
            <a:r>
              <a:rPr b="0" lang="en-IN" sz="1600" spc="-1" strike="noStrike">
                <a:latin typeface="Arial"/>
              </a:rPr>
              <a:t>s </a:t>
            </a:r>
            <a:r>
              <a:rPr b="0" lang="en-IN" sz="1600" spc="-1" strike="noStrike">
                <a:latin typeface="Arial"/>
              </a:rPr>
              <a:t>use </a:t>
            </a:r>
            <a:r>
              <a:rPr b="0" lang="en-IN" sz="1600" spc="-1" strike="noStrike">
                <a:latin typeface="Arial"/>
              </a:rPr>
              <a:t>cas</a:t>
            </a:r>
            <a:r>
              <a:rPr b="0" lang="en-IN" sz="1600" spc="-1" strike="noStrike">
                <a:latin typeface="Arial"/>
              </a:rPr>
              <a:t>e </a:t>
            </a:r>
            <a:r>
              <a:rPr b="0" lang="en-IN" sz="1600" spc="-1" strike="noStrike">
                <a:latin typeface="Arial"/>
              </a:rPr>
              <a:t>de</a:t>
            </a:r>
            <a:r>
              <a:rPr b="0" lang="en-IN" sz="1600" spc="-1" strike="noStrike">
                <a:latin typeface="Arial"/>
              </a:rPr>
              <a:t>mo</a:t>
            </a:r>
            <a:r>
              <a:rPr b="0" lang="en-IN" sz="1600" spc="-1" strike="noStrike">
                <a:latin typeface="Arial"/>
              </a:rPr>
              <a:t>nst</a:t>
            </a:r>
            <a:r>
              <a:rPr b="0" lang="en-IN" sz="1600" spc="-1" strike="noStrike">
                <a:latin typeface="Arial"/>
              </a:rPr>
              <a:t>rat</a:t>
            </a:r>
            <a:r>
              <a:rPr b="0" lang="en-IN" sz="1600" spc="-1" strike="noStrike">
                <a:latin typeface="Arial"/>
              </a:rPr>
              <a:t>es </a:t>
            </a:r>
            <a:r>
              <a:rPr b="0" lang="en-IN" sz="1600" spc="-1" strike="noStrike">
                <a:latin typeface="Arial"/>
              </a:rPr>
              <a:t>a </a:t>
            </a:r>
            <a:r>
              <a:rPr b="0" lang="en-IN" sz="1600" spc="-1" strike="noStrike">
                <a:latin typeface="Arial"/>
              </a:rPr>
              <a:t>blo</a:t>
            </a:r>
            <a:r>
              <a:rPr b="0" lang="en-IN" sz="1600" spc="-1" strike="noStrike">
                <a:latin typeface="Arial"/>
              </a:rPr>
              <a:t>ckc</a:t>
            </a:r>
            <a:r>
              <a:rPr b="0" lang="en-IN" sz="1600" spc="-1" strike="noStrike">
                <a:latin typeface="Arial"/>
              </a:rPr>
              <a:t>hai</a:t>
            </a:r>
            <a:r>
              <a:rPr b="0" lang="en-IN" sz="1600" spc="-1" strike="noStrike">
                <a:latin typeface="Arial"/>
              </a:rPr>
              <a:t>n </a:t>
            </a:r>
            <a:r>
              <a:rPr b="0" lang="en-IN" sz="1600" spc="-1" strike="noStrike">
                <a:latin typeface="Arial"/>
              </a:rPr>
              <a:t>po</a:t>
            </a:r>
            <a:r>
              <a:rPr b="0" lang="en-IN" sz="1600" spc="-1" strike="noStrike">
                <a:latin typeface="Arial"/>
              </a:rPr>
              <a:t>wer</a:t>
            </a:r>
            <a:r>
              <a:rPr b="0" lang="en-IN" sz="1600" spc="-1" strike="noStrike">
                <a:latin typeface="Arial"/>
              </a:rPr>
              <a:t>ed </a:t>
            </a:r>
            <a:r>
              <a:rPr b="0" lang="en-IN" sz="1600" spc="-1" strike="noStrike">
                <a:latin typeface="Arial"/>
              </a:rPr>
              <a:t>cro</a:t>
            </a:r>
            <a:r>
              <a:rPr b="0" lang="en-IN" sz="1600" spc="-1" strike="noStrike">
                <a:latin typeface="Arial"/>
              </a:rPr>
              <a:t>wd </a:t>
            </a:r>
            <a:r>
              <a:rPr b="0" lang="en-IN" sz="1600" spc="-1" strike="noStrike">
                <a:latin typeface="Arial"/>
              </a:rPr>
              <a:t>sou</a:t>
            </a:r>
            <a:r>
              <a:rPr b="0" lang="en-IN" sz="1600" spc="-1" strike="noStrike">
                <a:latin typeface="Arial"/>
              </a:rPr>
              <a:t>rce </a:t>
            </a:r>
            <a:r>
              <a:rPr b="0" lang="en-IN" sz="1600" spc="-1" strike="noStrike">
                <a:latin typeface="Arial"/>
              </a:rPr>
              <a:t>plat</a:t>
            </a:r>
            <a:r>
              <a:rPr b="0" lang="en-IN" sz="1600" spc="-1" strike="noStrike">
                <a:latin typeface="Arial"/>
              </a:rPr>
              <a:t>for</a:t>
            </a:r>
            <a:r>
              <a:rPr b="0" lang="en-IN" sz="1600" spc="-1" strike="noStrike">
                <a:latin typeface="Arial"/>
              </a:rPr>
              <a:t>m </a:t>
            </a:r>
            <a:r>
              <a:rPr b="0" lang="en-IN" sz="1600" spc="-1" strike="noStrike">
                <a:latin typeface="Arial"/>
              </a:rPr>
              <a:t>wh</a:t>
            </a:r>
            <a:r>
              <a:rPr b="0" lang="en-IN" sz="1600" spc="-1" strike="noStrike">
                <a:latin typeface="Arial"/>
              </a:rPr>
              <a:t>ere </a:t>
            </a:r>
            <a:r>
              <a:rPr b="0" lang="en-IN" sz="1600" spc="-1" strike="noStrike">
                <a:latin typeface="Arial"/>
              </a:rPr>
              <a:t>the </a:t>
            </a:r>
            <a:r>
              <a:rPr b="0" lang="en-IN" sz="1600" spc="-1" strike="noStrike">
                <a:latin typeface="Arial"/>
              </a:rPr>
              <a:t>do</a:t>
            </a:r>
            <a:r>
              <a:rPr b="0" lang="en-IN" sz="1600" spc="-1" strike="noStrike">
                <a:latin typeface="Arial"/>
              </a:rPr>
              <a:t>nor </a:t>
            </a:r>
            <a:r>
              <a:rPr b="0" lang="en-IN" sz="1600" spc="-1" strike="noStrike">
                <a:latin typeface="Arial"/>
              </a:rPr>
              <a:t>can </a:t>
            </a:r>
            <a:r>
              <a:rPr b="0" lang="en-IN" sz="1600" spc="-1" strike="noStrike">
                <a:latin typeface="Arial"/>
              </a:rPr>
              <a:t>cho</a:t>
            </a:r>
            <a:r>
              <a:rPr b="0" lang="en-IN" sz="1600" spc="-1" strike="noStrike">
                <a:latin typeface="Arial"/>
              </a:rPr>
              <a:t>ose </a:t>
            </a:r>
            <a:r>
              <a:rPr b="0" lang="en-IN" sz="1600" spc="-1" strike="noStrike">
                <a:latin typeface="Arial"/>
              </a:rPr>
              <a:t>the </a:t>
            </a:r>
            <a:r>
              <a:rPr b="0" lang="en-IN" sz="1600" spc="-1" strike="noStrike">
                <a:latin typeface="Arial"/>
              </a:rPr>
              <a:t>cau</a:t>
            </a:r>
            <a:r>
              <a:rPr b="0" lang="en-IN" sz="1600" spc="-1" strike="noStrike">
                <a:latin typeface="Arial"/>
              </a:rPr>
              <a:t>se </a:t>
            </a:r>
            <a:r>
              <a:rPr b="0" lang="en-IN" sz="1600" spc="-1" strike="noStrike">
                <a:latin typeface="Arial"/>
              </a:rPr>
              <a:t>an</a:t>
            </a:r>
            <a:r>
              <a:rPr b="0" lang="en-IN" sz="1600" spc="-1" strike="noStrike">
                <a:latin typeface="Arial"/>
              </a:rPr>
              <a:t>d </a:t>
            </a:r>
            <a:r>
              <a:rPr b="0" lang="en-IN" sz="1600" spc="-1" strike="noStrike">
                <a:latin typeface="Arial"/>
              </a:rPr>
              <a:t>als</a:t>
            </a:r>
            <a:r>
              <a:rPr b="0" lang="en-IN" sz="1600" spc="-1" strike="noStrike">
                <a:latin typeface="Arial"/>
              </a:rPr>
              <a:t>o </a:t>
            </a:r>
            <a:r>
              <a:rPr b="0" lang="en-IN" sz="1600" spc="-1" strike="noStrike">
                <a:latin typeface="Arial"/>
              </a:rPr>
              <a:t>the </a:t>
            </a:r>
            <a:r>
              <a:rPr b="0" lang="en-IN" sz="1600" spc="-1" strike="noStrike">
                <a:latin typeface="Arial"/>
              </a:rPr>
              <a:t>set </a:t>
            </a:r>
            <a:r>
              <a:rPr b="0" lang="en-IN" sz="1600" spc="-1" strike="noStrike">
                <a:latin typeface="Arial"/>
              </a:rPr>
              <a:t>of </a:t>
            </a:r>
            <a:r>
              <a:rPr b="0" lang="en-IN" sz="1600" spc="-1" strike="noStrike">
                <a:latin typeface="Arial"/>
              </a:rPr>
              <a:t>reci</a:t>
            </a:r>
            <a:r>
              <a:rPr b="0" lang="en-IN" sz="1600" spc="-1" strike="noStrike">
                <a:latin typeface="Arial"/>
              </a:rPr>
              <a:t>pie</a:t>
            </a:r>
            <a:r>
              <a:rPr b="0" lang="en-IN" sz="1600" spc="-1" strike="noStrike">
                <a:latin typeface="Arial"/>
              </a:rPr>
              <a:t>nts </a:t>
            </a:r>
            <a:r>
              <a:rPr b="0" lang="en-IN" sz="1600" spc="-1" strike="noStrike">
                <a:latin typeface="Arial"/>
              </a:rPr>
              <a:t>wh</a:t>
            </a:r>
            <a:r>
              <a:rPr b="0" lang="en-IN" sz="1600" spc="-1" strike="noStrike">
                <a:latin typeface="Arial"/>
              </a:rPr>
              <a:t>om </a:t>
            </a:r>
            <a:r>
              <a:rPr b="0" lang="en-IN" sz="1600" spc="-1" strike="noStrike">
                <a:latin typeface="Arial"/>
              </a:rPr>
              <a:t>he </a:t>
            </a:r>
            <a:r>
              <a:rPr b="0" lang="en-IN" sz="1600" spc="-1" strike="noStrike">
                <a:latin typeface="Arial"/>
              </a:rPr>
              <a:t>wis</a:t>
            </a:r>
            <a:r>
              <a:rPr b="0" lang="en-IN" sz="1600" spc="-1" strike="noStrike">
                <a:latin typeface="Arial"/>
              </a:rPr>
              <a:t>hes </a:t>
            </a:r>
            <a:r>
              <a:rPr b="0" lang="en-IN" sz="1600" spc="-1" strike="noStrike">
                <a:latin typeface="Arial"/>
              </a:rPr>
              <a:t>to </a:t>
            </a:r>
            <a:r>
              <a:rPr b="0" lang="en-IN" sz="1600" spc="-1" strike="noStrike">
                <a:latin typeface="Arial"/>
              </a:rPr>
              <a:t>spo</a:t>
            </a:r>
            <a:r>
              <a:rPr b="0" lang="en-IN" sz="1600" spc="-1" strike="noStrike">
                <a:latin typeface="Arial"/>
              </a:rPr>
              <a:t>nso</a:t>
            </a:r>
            <a:r>
              <a:rPr b="0" lang="en-IN" sz="1600" spc="-1" strike="noStrike">
                <a:latin typeface="Arial"/>
              </a:rPr>
              <a:t>r or </a:t>
            </a:r>
            <a:r>
              <a:rPr b="0" lang="en-IN" sz="1600" spc="-1" strike="noStrike">
                <a:latin typeface="Arial"/>
              </a:rPr>
              <a:t>do</a:t>
            </a:r>
            <a:r>
              <a:rPr b="0" lang="en-IN" sz="1600" spc="-1" strike="noStrike">
                <a:latin typeface="Arial"/>
              </a:rPr>
              <a:t>nat</a:t>
            </a:r>
            <a:r>
              <a:rPr b="0" lang="en-IN" sz="1600" spc="-1" strike="noStrike">
                <a:latin typeface="Arial"/>
              </a:rPr>
              <a:t>e. </a:t>
            </a:r>
            <a:endParaRPr b="0" lang="en-IN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Arial"/>
              </a:rPr>
              <a:t>NG</a:t>
            </a:r>
            <a:r>
              <a:rPr b="0" lang="en-IN" sz="1600" spc="-1" strike="noStrike">
                <a:latin typeface="Arial"/>
              </a:rPr>
              <a:t>O </a:t>
            </a:r>
            <a:r>
              <a:rPr b="0" lang="en-IN" sz="1600" spc="-1" strike="noStrike">
                <a:latin typeface="Arial"/>
              </a:rPr>
              <a:t>en</a:t>
            </a:r>
            <a:r>
              <a:rPr b="0" lang="en-IN" sz="1600" spc="-1" strike="noStrike">
                <a:latin typeface="Arial"/>
              </a:rPr>
              <a:t>abl</a:t>
            </a:r>
            <a:r>
              <a:rPr b="0" lang="en-IN" sz="1600" spc="-1" strike="noStrike">
                <a:latin typeface="Arial"/>
              </a:rPr>
              <a:t>es </a:t>
            </a:r>
            <a:r>
              <a:rPr b="0" lang="en-IN" sz="1600" spc="-1" strike="noStrike">
                <a:latin typeface="Arial"/>
              </a:rPr>
              <a:t>a </a:t>
            </a:r>
            <a:r>
              <a:rPr b="0" lang="en-IN" sz="1600" spc="-1" strike="noStrike">
                <a:latin typeface="Arial"/>
              </a:rPr>
              <a:t>coll</a:t>
            </a:r>
            <a:r>
              <a:rPr b="0" lang="en-IN" sz="1600" spc="-1" strike="noStrike">
                <a:latin typeface="Arial"/>
              </a:rPr>
              <a:t>eg</a:t>
            </a:r>
            <a:r>
              <a:rPr b="0" lang="en-IN" sz="1600" spc="-1" strike="noStrike">
                <a:latin typeface="Arial"/>
              </a:rPr>
              <a:t>e </a:t>
            </a:r>
            <a:r>
              <a:rPr b="0" lang="en-IN" sz="1600" spc="-1" strike="noStrike">
                <a:latin typeface="Arial"/>
              </a:rPr>
              <a:t>to </a:t>
            </a:r>
            <a:r>
              <a:rPr b="0" lang="en-IN" sz="1600" spc="-1" strike="noStrike">
                <a:latin typeface="Arial"/>
              </a:rPr>
              <a:t>pu</a:t>
            </a:r>
            <a:r>
              <a:rPr b="0" lang="en-IN" sz="1600" spc="-1" strike="noStrike">
                <a:latin typeface="Arial"/>
              </a:rPr>
              <a:t>blis</a:t>
            </a:r>
            <a:r>
              <a:rPr b="0" lang="en-IN" sz="1600" spc="-1" strike="noStrike">
                <a:latin typeface="Arial"/>
              </a:rPr>
              <a:t>h </a:t>
            </a:r>
            <a:r>
              <a:rPr b="0" lang="en-IN" sz="1600" spc="-1" strike="noStrike">
                <a:latin typeface="Arial"/>
              </a:rPr>
              <a:t>the </a:t>
            </a:r>
            <a:r>
              <a:rPr b="0" lang="en-IN" sz="1600" spc="-1" strike="noStrike">
                <a:latin typeface="Arial"/>
              </a:rPr>
              <a:t>list </a:t>
            </a:r>
            <a:r>
              <a:rPr b="0" lang="en-IN" sz="1600" spc="-1" strike="noStrike">
                <a:latin typeface="Arial"/>
              </a:rPr>
              <a:t>of </a:t>
            </a:r>
            <a:r>
              <a:rPr b="0" lang="en-IN" sz="1600" spc="-1" strike="noStrike">
                <a:latin typeface="Arial"/>
              </a:rPr>
              <a:t>elig</a:t>
            </a:r>
            <a:r>
              <a:rPr b="0" lang="en-IN" sz="1600" spc="-1" strike="noStrike">
                <a:latin typeface="Arial"/>
              </a:rPr>
              <a:t>ible </a:t>
            </a:r>
            <a:r>
              <a:rPr b="0" lang="en-IN" sz="1600" spc="-1" strike="noStrike">
                <a:latin typeface="Arial"/>
              </a:rPr>
              <a:t>stu</a:t>
            </a:r>
            <a:r>
              <a:rPr b="0" lang="en-IN" sz="1600" spc="-1" strike="noStrike">
                <a:latin typeface="Arial"/>
              </a:rPr>
              <a:t>de</a:t>
            </a:r>
            <a:r>
              <a:rPr b="0" lang="en-IN" sz="1600" spc="-1" strike="noStrike">
                <a:latin typeface="Arial"/>
              </a:rPr>
              <a:t>nts </a:t>
            </a:r>
            <a:r>
              <a:rPr b="0" lang="en-IN" sz="1600" spc="-1" strike="noStrike">
                <a:latin typeface="Arial"/>
              </a:rPr>
              <a:t>wh</a:t>
            </a:r>
            <a:r>
              <a:rPr b="0" lang="en-IN" sz="1600" spc="-1" strike="noStrike">
                <a:latin typeface="Arial"/>
              </a:rPr>
              <a:t>o </a:t>
            </a:r>
            <a:r>
              <a:rPr b="0" lang="en-IN" sz="1600" spc="-1" strike="noStrike">
                <a:latin typeface="Arial"/>
              </a:rPr>
              <a:t>can </a:t>
            </a:r>
            <a:r>
              <a:rPr b="0" lang="en-IN" sz="1600" spc="-1" strike="noStrike">
                <a:latin typeface="Arial"/>
              </a:rPr>
              <a:t>ava</a:t>
            </a:r>
            <a:r>
              <a:rPr b="0" lang="en-IN" sz="1600" spc="-1" strike="noStrike">
                <a:latin typeface="Arial"/>
              </a:rPr>
              <a:t>il a </a:t>
            </a:r>
            <a:r>
              <a:rPr b="0" lang="en-IN" sz="1600" spc="-1" strike="noStrike">
                <a:latin typeface="Arial"/>
              </a:rPr>
              <a:t>sch</a:t>
            </a:r>
            <a:r>
              <a:rPr b="0" lang="en-IN" sz="1600" spc="-1" strike="noStrike">
                <a:latin typeface="Arial"/>
              </a:rPr>
              <a:t>ola</a:t>
            </a:r>
            <a:r>
              <a:rPr b="0" lang="en-IN" sz="1600" spc="-1" strike="noStrike">
                <a:latin typeface="Arial"/>
              </a:rPr>
              <a:t>rshi</a:t>
            </a:r>
            <a:r>
              <a:rPr b="0" lang="en-IN" sz="1600" spc="-1" strike="noStrike">
                <a:latin typeface="Arial"/>
              </a:rPr>
              <a:t>p </a:t>
            </a:r>
            <a:r>
              <a:rPr b="0" lang="en-IN" sz="1600" spc="-1" strike="noStrike">
                <a:latin typeface="Arial"/>
              </a:rPr>
              <a:t>fro</a:t>
            </a:r>
            <a:r>
              <a:rPr b="0" lang="en-IN" sz="1600" spc="-1" strike="noStrike">
                <a:latin typeface="Arial"/>
              </a:rPr>
              <a:t>m </a:t>
            </a:r>
            <a:r>
              <a:rPr b="0" lang="en-IN" sz="1600" spc="-1" strike="noStrike">
                <a:latin typeface="Arial"/>
              </a:rPr>
              <a:t>any </a:t>
            </a:r>
            <a:r>
              <a:rPr b="0" lang="en-IN" sz="1600" spc="-1" strike="noStrike">
                <a:latin typeface="Arial"/>
              </a:rPr>
              <a:t>do</a:t>
            </a:r>
            <a:r>
              <a:rPr b="0" lang="en-IN" sz="1600" spc="-1" strike="noStrike">
                <a:latin typeface="Arial"/>
              </a:rPr>
              <a:t>nor</a:t>
            </a:r>
            <a:r>
              <a:rPr b="0" lang="en-IN" sz="1600" spc="-1" strike="noStrike">
                <a:latin typeface="Arial"/>
              </a:rPr>
              <a:t>.</a:t>
            </a:r>
            <a:endParaRPr b="0" lang="en-IN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Arial"/>
              </a:rPr>
              <a:t>Col</a:t>
            </a:r>
            <a:r>
              <a:rPr b="0" lang="en-IN" sz="1600" spc="-1" strike="noStrike">
                <a:latin typeface="Arial"/>
              </a:rPr>
              <a:t>leg</a:t>
            </a:r>
            <a:r>
              <a:rPr b="0" lang="en-IN" sz="1600" spc="-1" strike="noStrike">
                <a:latin typeface="Arial"/>
              </a:rPr>
              <a:t>e </a:t>
            </a:r>
            <a:r>
              <a:rPr b="0" lang="en-IN" sz="1600" spc="-1" strike="noStrike">
                <a:latin typeface="Arial"/>
              </a:rPr>
              <a:t>ens</a:t>
            </a:r>
            <a:r>
              <a:rPr b="0" lang="en-IN" sz="1600" spc="-1" strike="noStrike">
                <a:latin typeface="Arial"/>
              </a:rPr>
              <a:t>ure</a:t>
            </a:r>
            <a:r>
              <a:rPr b="0" lang="en-IN" sz="1600" spc="-1" strike="noStrike">
                <a:latin typeface="Arial"/>
              </a:rPr>
              <a:t>s </a:t>
            </a:r>
            <a:r>
              <a:rPr b="0" lang="en-IN" sz="1600" spc="-1" strike="noStrike">
                <a:latin typeface="Arial"/>
              </a:rPr>
              <a:t>tha</a:t>
            </a:r>
            <a:r>
              <a:rPr b="0" lang="en-IN" sz="1600" spc="-1" strike="noStrike">
                <a:latin typeface="Arial"/>
              </a:rPr>
              <a:t>t </a:t>
            </a:r>
            <a:r>
              <a:rPr b="0" lang="en-IN" sz="1600" spc="-1" strike="noStrike">
                <a:latin typeface="Arial"/>
              </a:rPr>
              <a:t>the </a:t>
            </a:r>
            <a:r>
              <a:rPr b="0" lang="en-IN" sz="1600" spc="-1" strike="noStrike">
                <a:latin typeface="Arial"/>
              </a:rPr>
              <a:t>mo</a:t>
            </a:r>
            <a:r>
              <a:rPr b="0" lang="en-IN" sz="1600" spc="-1" strike="noStrike">
                <a:latin typeface="Arial"/>
              </a:rPr>
              <a:t>ney </a:t>
            </a:r>
            <a:r>
              <a:rPr b="0" lang="en-IN" sz="1600" spc="-1" strike="noStrike">
                <a:latin typeface="Arial"/>
              </a:rPr>
              <a:t>rec</a:t>
            </a:r>
            <a:r>
              <a:rPr b="0" lang="en-IN" sz="1600" spc="-1" strike="noStrike">
                <a:latin typeface="Arial"/>
              </a:rPr>
              <a:t>eiv</a:t>
            </a:r>
            <a:r>
              <a:rPr b="0" lang="en-IN" sz="1600" spc="-1" strike="noStrike">
                <a:latin typeface="Arial"/>
              </a:rPr>
              <a:t>ed </a:t>
            </a:r>
            <a:r>
              <a:rPr b="0" lang="en-IN" sz="1600" spc="-1" strike="noStrike">
                <a:latin typeface="Arial"/>
              </a:rPr>
              <a:t>by </a:t>
            </a:r>
            <a:r>
              <a:rPr b="0" lang="en-IN" sz="1600" spc="-1" strike="noStrike">
                <a:latin typeface="Arial"/>
              </a:rPr>
              <a:t>the </a:t>
            </a:r>
            <a:r>
              <a:rPr b="0" lang="en-IN" sz="1600" spc="-1" strike="noStrike">
                <a:latin typeface="Arial"/>
              </a:rPr>
              <a:t>stu</a:t>
            </a:r>
            <a:r>
              <a:rPr b="0" lang="en-IN" sz="1600" spc="-1" strike="noStrike">
                <a:latin typeface="Arial"/>
              </a:rPr>
              <a:t>de</a:t>
            </a:r>
            <a:r>
              <a:rPr b="0" lang="en-IN" sz="1600" spc="-1" strike="noStrike">
                <a:latin typeface="Arial"/>
              </a:rPr>
              <a:t>nt </a:t>
            </a:r>
            <a:r>
              <a:rPr b="0" lang="en-IN" sz="1600" spc="-1" strike="noStrike">
                <a:latin typeface="Arial"/>
              </a:rPr>
              <a:t>usi</a:t>
            </a:r>
            <a:r>
              <a:rPr b="0" lang="en-IN" sz="1600" spc="-1" strike="noStrike">
                <a:latin typeface="Arial"/>
              </a:rPr>
              <a:t>ng </a:t>
            </a:r>
            <a:r>
              <a:rPr b="0" lang="en-IN" sz="1600" spc="-1" strike="noStrike">
                <a:latin typeface="Arial"/>
              </a:rPr>
              <a:t>this </a:t>
            </a:r>
            <a:r>
              <a:rPr b="0" lang="en-IN" sz="1600" spc="-1" strike="noStrike">
                <a:latin typeface="Arial"/>
              </a:rPr>
              <a:t>plat</a:t>
            </a:r>
            <a:r>
              <a:rPr b="0" lang="en-IN" sz="1600" spc="-1" strike="noStrike">
                <a:latin typeface="Arial"/>
              </a:rPr>
              <a:t>for</a:t>
            </a:r>
            <a:r>
              <a:rPr b="0" lang="en-IN" sz="1600" spc="-1" strike="noStrike">
                <a:latin typeface="Arial"/>
              </a:rPr>
              <a:t>m </a:t>
            </a:r>
            <a:r>
              <a:rPr b="0" lang="en-IN" sz="1600" spc="-1" strike="noStrike">
                <a:latin typeface="Arial"/>
              </a:rPr>
              <a:t>can </a:t>
            </a:r>
            <a:r>
              <a:rPr b="0" lang="en-IN" sz="1600" spc="-1" strike="noStrike">
                <a:latin typeface="Arial"/>
              </a:rPr>
              <a:t>be </a:t>
            </a:r>
            <a:r>
              <a:rPr b="0" lang="en-IN" sz="1600" spc="-1" strike="noStrike">
                <a:latin typeface="Arial"/>
              </a:rPr>
              <a:t>utili</a:t>
            </a:r>
            <a:r>
              <a:rPr b="0" lang="en-IN" sz="1600" spc="-1" strike="noStrike">
                <a:latin typeface="Arial"/>
              </a:rPr>
              <a:t>sed </a:t>
            </a:r>
            <a:r>
              <a:rPr b="0" lang="en-IN" sz="1600" spc="-1" strike="noStrike">
                <a:latin typeface="Arial"/>
              </a:rPr>
              <a:t>onl</a:t>
            </a:r>
            <a:r>
              <a:rPr b="0" lang="en-IN" sz="1600" spc="-1" strike="noStrike">
                <a:latin typeface="Arial"/>
              </a:rPr>
              <a:t>y </a:t>
            </a:r>
            <a:r>
              <a:rPr b="0" lang="en-IN" sz="1600" spc="-1" strike="noStrike">
                <a:latin typeface="Arial"/>
              </a:rPr>
              <a:t>for </a:t>
            </a:r>
            <a:r>
              <a:rPr b="0" lang="en-IN" sz="1600" spc="-1" strike="noStrike">
                <a:latin typeface="Arial"/>
              </a:rPr>
              <a:t>the </a:t>
            </a:r>
            <a:r>
              <a:rPr b="0" lang="en-IN" sz="1600" spc="-1" strike="noStrike">
                <a:latin typeface="Arial"/>
              </a:rPr>
              <a:t>ed</a:t>
            </a:r>
            <a:r>
              <a:rPr b="0" lang="en-IN" sz="1600" spc="-1" strike="noStrike">
                <a:latin typeface="Arial"/>
              </a:rPr>
              <a:t>uca</a:t>
            </a:r>
            <a:r>
              <a:rPr b="0" lang="en-IN" sz="1600" spc="-1" strike="noStrike">
                <a:latin typeface="Arial"/>
              </a:rPr>
              <a:t>tion</a:t>
            </a:r>
            <a:r>
              <a:rPr b="0" lang="en-IN" sz="1600" spc="-1" strike="noStrike">
                <a:latin typeface="Arial"/>
              </a:rPr>
              <a:t>al </a:t>
            </a:r>
            <a:r>
              <a:rPr b="0" lang="en-IN" sz="1600" spc="-1" strike="noStrike">
                <a:latin typeface="Arial"/>
              </a:rPr>
              <a:t>pur</a:t>
            </a:r>
            <a:r>
              <a:rPr b="0" lang="en-IN" sz="1600" spc="-1" strike="noStrike">
                <a:latin typeface="Arial"/>
              </a:rPr>
              <a:t>pos</a:t>
            </a:r>
            <a:r>
              <a:rPr b="0" lang="en-IN" sz="1600" spc="-1" strike="noStrike">
                <a:latin typeface="Arial"/>
              </a:rPr>
              <a:t>es.</a:t>
            </a:r>
            <a:endParaRPr b="0" lang="en-IN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Arial"/>
              </a:rPr>
              <a:t>Th</a:t>
            </a:r>
            <a:r>
              <a:rPr b="0" lang="en-IN" sz="1600" spc="-1" strike="noStrike">
                <a:latin typeface="Arial"/>
              </a:rPr>
              <a:t>e </a:t>
            </a:r>
            <a:r>
              <a:rPr b="0" lang="en-IN" sz="1600" spc="-1" strike="noStrike">
                <a:latin typeface="Arial"/>
              </a:rPr>
              <a:t>Do</a:t>
            </a:r>
            <a:r>
              <a:rPr b="0" lang="en-IN" sz="1600" spc="-1" strike="noStrike">
                <a:latin typeface="Arial"/>
              </a:rPr>
              <a:t>nor </a:t>
            </a:r>
            <a:r>
              <a:rPr b="0" lang="en-IN" sz="1600" spc="-1" strike="noStrike">
                <a:latin typeface="Arial"/>
              </a:rPr>
              <a:t>will </a:t>
            </a:r>
            <a:r>
              <a:rPr b="0" lang="en-IN" sz="1600" spc="-1" strike="noStrike">
                <a:latin typeface="Arial"/>
              </a:rPr>
              <a:t>hav</a:t>
            </a:r>
            <a:r>
              <a:rPr b="0" lang="en-IN" sz="1600" spc="-1" strike="noStrike">
                <a:latin typeface="Arial"/>
              </a:rPr>
              <a:t>e </a:t>
            </a:r>
            <a:r>
              <a:rPr b="0" lang="en-IN" sz="1600" spc="-1" strike="noStrike">
                <a:latin typeface="Arial"/>
              </a:rPr>
              <a:t>acc</a:t>
            </a:r>
            <a:r>
              <a:rPr b="0" lang="en-IN" sz="1600" spc="-1" strike="noStrike">
                <a:latin typeface="Arial"/>
              </a:rPr>
              <a:t>ess </a:t>
            </a:r>
            <a:r>
              <a:rPr b="0" lang="en-IN" sz="1600" spc="-1" strike="noStrike">
                <a:latin typeface="Arial"/>
              </a:rPr>
              <a:t>to </a:t>
            </a:r>
            <a:r>
              <a:rPr b="0" lang="en-IN" sz="1600" spc="-1" strike="noStrike">
                <a:latin typeface="Arial"/>
              </a:rPr>
              <a:t>the </a:t>
            </a:r>
            <a:r>
              <a:rPr b="0" lang="en-IN" sz="1600" spc="-1" strike="noStrike">
                <a:latin typeface="Arial"/>
              </a:rPr>
              <a:t>exp</a:t>
            </a:r>
            <a:r>
              <a:rPr b="0" lang="en-IN" sz="1600" spc="-1" strike="noStrike">
                <a:latin typeface="Arial"/>
              </a:rPr>
              <a:t>ens</a:t>
            </a:r>
            <a:r>
              <a:rPr b="0" lang="en-IN" sz="1600" spc="-1" strike="noStrike">
                <a:latin typeface="Arial"/>
              </a:rPr>
              <a:t>es </a:t>
            </a:r>
            <a:r>
              <a:rPr b="0" lang="en-IN" sz="1600" spc="-1" strike="noStrike">
                <a:latin typeface="Arial"/>
              </a:rPr>
              <a:t>of </a:t>
            </a:r>
            <a:r>
              <a:rPr b="0" lang="en-IN" sz="1600" spc="-1" strike="noStrike">
                <a:latin typeface="Arial"/>
              </a:rPr>
              <a:t>his </a:t>
            </a:r>
            <a:r>
              <a:rPr b="0" lang="en-IN" sz="1600" spc="-1" strike="noStrike">
                <a:latin typeface="Arial"/>
              </a:rPr>
              <a:t>do</a:t>
            </a:r>
            <a:r>
              <a:rPr b="0" lang="en-IN" sz="1600" spc="-1" strike="noStrike">
                <a:latin typeface="Arial"/>
              </a:rPr>
              <a:t>ne</a:t>
            </a:r>
            <a:r>
              <a:rPr b="0" lang="en-IN" sz="1600" spc="-1" strike="noStrike">
                <a:latin typeface="Arial"/>
              </a:rPr>
              <a:t>e</a:t>
            </a:r>
            <a:endParaRPr b="0" lang="en-IN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Arial"/>
              </a:rPr>
              <a:t>Th</a:t>
            </a:r>
            <a:r>
              <a:rPr b="0" lang="en-IN" sz="1600" spc="-1" strike="noStrike">
                <a:latin typeface="Arial"/>
              </a:rPr>
              <a:t>e </a:t>
            </a:r>
            <a:r>
              <a:rPr b="0" lang="en-IN" sz="1600" spc="-1" strike="noStrike">
                <a:latin typeface="Arial"/>
              </a:rPr>
              <a:t>reci</a:t>
            </a:r>
            <a:r>
              <a:rPr b="0" lang="en-IN" sz="1600" spc="-1" strike="noStrike">
                <a:latin typeface="Arial"/>
              </a:rPr>
              <a:t>pie</a:t>
            </a:r>
            <a:r>
              <a:rPr b="0" lang="en-IN" sz="1600" spc="-1" strike="noStrike">
                <a:latin typeface="Arial"/>
              </a:rPr>
              <a:t>nt </a:t>
            </a:r>
            <a:r>
              <a:rPr b="0" lang="en-IN" sz="1600" spc="-1" strike="noStrike">
                <a:latin typeface="Arial"/>
              </a:rPr>
              <a:t>of </a:t>
            </a:r>
            <a:r>
              <a:rPr b="0" lang="en-IN" sz="1600" spc="-1" strike="noStrike">
                <a:latin typeface="Arial"/>
              </a:rPr>
              <a:t>this </a:t>
            </a:r>
            <a:r>
              <a:rPr b="0" lang="en-IN" sz="1600" spc="-1" strike="noStrike">
                <a:latin typeface="Arial"/>
              </a:rPr>
              <a:t>do</a:t>
            </a:r>
            <a:r>
              <a:rPr b="0" lang="en-IN" sz="1600" spc="-1" strike="noStrike">
                <a:latin typeface="Arial"/>
              </a:rPr>
              <a:t>nati</a:t>
            </a:r>
            <a:r>
              <a:rPr b="0" lang="en-IN" sz="1600" spc="-1" strike="noStrike">
                <a:latin typeface="Arial"/>
              </a:rPr>
              <a:t>on </a:t>
            </a:r>
            <a:r>
              <a:rPr b="0" lang="en-IN" sz="1600" spc="-1" strike="noStrike">
                <a:latin typeface="Arial"/>
              </a:rPr>
              <a:t>can </a:t>
            </a:r>
            <a:r>
              <a:rPr b="0" lang="en-IN" sz="1600" spc="-1" strike="noStrike">
                <a:latin typeface="Arial"/>
              </a:rPr>
              <a:t>spe</a:t>
            </a:r>
            <a:r>
              <a:rPr b="0" lang="en-IN" sz="1600" spc="-1" strike="noStrike">
                <a:latin typeface="Arial"/>
              </a:rPr>
              <a:t>nd </a:t>
            </a:r>
            <a:r>
              <a:rPr b="0" lang="en-IN" sz="1600" spc="-1" strike="noStrike">
                <a:latin typeface="Arial"/>
              </a:rPr>
              <a:t>the </a:t>
            </a:r>
            <a:r>
              <a:rPr b="0" lang="en-IN" sz="1600" spc="-1" strike="noStrike">
                <a:latin typeface="Arial"/>
              </a:rPr>
              <a:t>rec</a:t>
            </a:r>
            <a:r>
              <a:rPr b="0" lang="en-IN" sz="1600" spc="-1" strike="noStrike">
                <a:latin typeface="Arial"/>
              </a:rPr>
              <a:t>eiv</a:t>
            </a:r>
            <a:r>
              <a:rPr b="0" lang="en-IN" sz="1600" spc="-1" strike="noStrike">
                <a:latin typeface="Arial"/>
              </a:rPr>
              <a:t>ed </a:t>
            </a:r>
            <a:r>
              <a:rPr b="0" lang="en-IN" sz="1600" spc="-1" strike="noStrike">
                <a:latin typeface="Arial"/>
              </a:rPr>
              <a:t>tok</a:t>
            </a:r>
            <a:r>
              <a:rPr b="0" lang="en-IN" sz="1600" spc="-1" strike="noStrike">
                <a:latin typeface="Arial"/>
              </a:rPr>
              <a:t>ens </a:t>
            </a:r>
            <a:r>
              <a:rPr b="0" lang="en-IN" sz="1600" spc="-1" strike="noStrike">
                <a:latin typeface="Arial"/>
              </a:rPr>
              <a:t>onl</a:t>
            </a:r>
            <a:r>
              <a:rPr b="0" lang="en-IN" sz="1600" spc="-1" strike="noStrike">
                <a:latin typeface="Arial"/>
              </a:rPr>
              <a:t>y to </a:t>
            </a:r>
            <a:r>
              <a:rPr b="0" lang="en-IN" sz="1600" spc="-1" strike="noStrike">
                <a:latin typeface="Arial"/>
              </a:rPr>
              <a:t>the </a:t>
            </a:r>
            <a:r>
              <a:rPr b="0" lang="en-IN" sz="1600" spc="-1" strike="noStrike">
                <a:latin typeface="Arial"/>
              </a:rPr>
              <a:t>affil</a:t>
            </a:r>
            <a:r>
              <a:rPr b="0" lang="en-IN" sz="1600" spc="-1" strike="noStrike">
                <a:latin typeface="Arial"/>
              </a:rPr>
              <a:t>iate</a:t>
            </a:r>
            <a:r>
              <a:rPr b="0" lang="en-IN" sz="1600" spc="-1" strike="noStrike">
                <a:latin typeface="Arial"/>
              </a:rPr>
              <a:t>d </a:t>
            </a:r>
            <a:r>
              <a:rPr b="0" lang="en-IN" sz="1600" spc="-1" strike="noStrike">
                <a:latin typeface="Arial"/>
              </a:rPr>
              <a:t>list </a:t>
            </a:r>
            <a:r>
              <a:rPr b="0" lang="en-IN" sz="1600" spc="-1" strike="noStrike">
                <a:latin typeface="Arial"/>
              </a:rPr>
              <a:t>of </a:t>
            </a:r>
            <a:r>
              <a:rPr b="0" lang="en-IN" sz="1600" spc="-1" strike="noStrike">
                <a:latin typeface="Arial"/>
              </a:rPr>
              <a:t>ven</a:t>
            </a:r>
            <a:r>
              <a:rPr b="0" lang="en-IN" sz="1600" spc="-1" strike="noStrike">
                <a:latin typeface="Arial"/>
              </a:rPr>
              <a:t>dor</a:t>
            </a:r>
            <a:r>
              <a:rPr b="0" lang="en-IN" sz="1600" spc="-1" strike="noStrike">
                <a:latin typeface="Arial"/>
              </a:rPr>
              <a:t>s in </a:t>
            </a:r>
            <a:r>
              <a:rPr b="0" lang="en-IN" sz="1600" spc="-1" strike="noStrike">
                <a:latin typeface="Arial"/>
              </a:rPr>
              <a:t>the </a:t>
            </a:r>
            <a:r>
              <a:rPr b="0" lang="en-IN" sz="1600" spc="-1" strike="noStrike">
                <a:latin typeface="Arial"/>
              </a:rPr>
              <a:t>blo</a:t>
            </a:r>
            <a:r>
              <a:rPr b="0" lang="en-IN" sz="1600" spc="-1" strike="noStrike">
                <a:latin typeface="Arial"/>
              </a:rPr>
              <a:t>ckc</a:t>
            </a:r>
            <a:r>
              <a:rPr b="0" lang="en-IN" sz="1600" spc="-1" strike="noStrike">
                <a:latin typeface="Arial"/>
              </a:rPr>
              <a:t>hai</a:t>
            </a:r>
            <a:r>
              <a:rPr b="0" lang="en-IN" sz="1600" spc="-1" strike="noStrike">
                <a:latin typeface="Arial"/>
              </a:rPr>
              <a:t>n </a:t>
            </a:r>
            <a:r>
              <a:rPr b="0" lang="en-IN" sz="1600" spc="-1" strike="noStrike">
                <a:latin typeface="Arial"/>
              </a:rPr>
              <a:t>net</a:t>
            </a:r>
            <a:r>
              <a:rPr b="0" lang="en-IN" sz="1600" spc="-1" strike="noStrike">
                <a:latin typeface="Arial"/>
              </a:rPr>
              <a:t>wor</a:t>
            </a:r>
            <a:r>
              <a:rPr b="0" lang="en-IN" sz="1600" spc="-1" strike="noStrike">
                <a:latin typeface="Arial"/>
              </a:rPr>
              <a:t>k </a:t>
            </a:r>
            <a:r>
              <a:rPr b="0" lang="en-IN" sz="1600" spc="-1" strike="noStrike">
                <a:latin typeface="Arial"/>
              </a:rPr>
              <a:t>whi</a:t>
            </a:r>
            <a:r>
              <a:rPr b="0" lang="en-IN" sz="1600" spc="-1" strike="noStrike">
                <a:latin typeface="Arial"/>
              </a:rPr>
              <a:t>ch </a:t>
            </a:r>
            <a:r>
              <a:rPr b="0" lang="en-IN" sz="1600" spc="-1" strike="noStrike">
                <a:latin typeface="Arial"/>
              </a:rPr>
              <a:t>ens</a:t>
            </a:r>
            <a:r>
              <a:rPr b="0" lang="en-IN" sz="1600" spc="-1" strike="noStrike">
                <a:latin typeface="Arial"/>
              </a:rPr>
              <a:t>ure</a:t>
            </a:r>
            <a:r>
              <a:rPr b="0" lang="en-IN" sz="1600" spc="-1" strike="noStrike">
                <a:latin typeface="Arial"/>
              </a:rPr>
              <a:t>s </a:t>
            </a:r>
            <a:r>
              <a:rPr b="0" lang="en-IN" sz="1600" spc="-1" strike="noStrike">
                <a:latin typeface="Arial"/>
              </a:rPr>
              <a:t>tha</a:t>
            </a:r>
            <a:r>
              <a:rPr b="0" lang="en-IN" sz="1600" spc="-1" strike="noStrike">
                <a:latin typeface="Arial"/>
              </a:rPr>
              <a:t>t </a:t>
            </a:r>
            <a:r>
              <a:rPr b="0" lang="en-IN" sz="1600" spc="-1" strike="noStrike">
                <a:latin typeface="Arial"/>
              </a:rPr>
              <a:t>the </a:t>
            </a:r>
            <a:r>
              <a:rPr b="0" lang="en-IN" sz="1600" spc="-1" strike="noStrike">
                <a:latin typeface="Arial"/>
              </a:rPr>
              <a:t>Mo</a:t>
            </a:r>
            <a:r>
              <a:rPr b="0" lang="en-IN" sz="1600" spc="-1" strike="noStrike">
                <a:latin typeface="Arial"/>
              </a:rPr>
              <a:t>ney </a:t>
            </a:r>
            <a:r>
              <a:rPr b="0" lang="en-IN" sz="1600" spc="-1" strike="noStrike">
                <a:latin typeface="Arial"/>
              </a:rPr>
              <a:t>spe</a:t>
            </a:r>
            <a:r>
              <a:rPr b="0" lang="en-IN" sz="1600" spc="-1" strike="noStrike">
                <a:latin typeface="Arial"/>
              </a:rPr>
              <a:t>nt </a:t>
            </a:r>
            <a:r>
              <a:rPr b="0" lang="en-IN" sz="1600" spc="-1" strike="noStrike">
                <a:latin typeface="Arial"/>
              </a:rPr>
              <a:t>by </a:t>
            </a:r>
            <a:r>
              <a:rPr b="0" lang="en-IN" sz="1600" spc="-1" strike="noStrike">
                <a:latin typeface="Arial"/>
              </a:rPr>
              <a:t>the </a:t>
            </a:r>
            <a:r>
              <a:rPr b="0" lang="en-IN" sz="1600" spc="-1" strike="noStrike">
                <a:latin typeface="Arial"/>
              </a:rPr>
              <a:t>Stu</a:t>
            </a:r>
            <a:r>
              <a:rPr b="0" lang="en-IN" sz="1600" spc="-1" strike="noStrike">
                <a:latin typeface="Arial"/>
              </a:rPr>
              <a:t>de</a:t>
            </a:r>
            <a:r>
              <a:rPr b="0" lang="en-IN" sz="1600" spc="-1" strike="noStrike">
                <a:latin typeface="Arial"/>
              </a:rPr>
              <a:t>nt </a:t>
            </a:r>
            <a:r>
              <a:rPr b="0" lang="en-IN" sz="1600" spc="-1" strike="noStrike">
                <a:latin typeface="Arial"/>
              </a:rPr>
              <a:t>is </a:t>
            </a:r>
            <a:r>
              <a:rPr b="0" lang="en-IN" sz="1600" spc="-1" strike="noStrike">
                <a:latin typeface="Arial"/>
              </a:rPr>
              <a:t>utili</a:t>
            </a:r>
            <a:r>
              <a:rPr b="0" lang="en-IN" sz="1600" spc="-1" strike="noStrike">
                <a:latin typeface="Arial"/>
              </a:rPr>
              <a:t>sed </a:t>
            </a:r>
            <a:r>
              <a:rPr b="0" lang="en-IN" sz="1600" spc="-1" strike="noStrike">
                <a:latin typeface="Arial"/>
              </a:rPr>
              <a:t>onl</a:t>
            </a:r>
            <a:r>
              <a:rPr b="0" lang="en-IN" sz="1600" spc="-1" strike="noStrike">
                <a:latin typeface="Arial"/>
              </a:rPr>
              <a:t>y </a:t>
            </a:r>
            <a:r>
              <a:rPr b="0" lang="en-IN" sz="1600" spc="-1" strike="noStrike">
                <a:latin typeface="Arial"/>
              </a:rPr>
              <a:t>for </a:t>
            </a:r>
            <a:r>
              <a:rPr b="0" lang="en-IN" sz="1600" spc="-1" strike="noStrike">
                <a:latin typeface="Arial"/>
              </a:rPr>
              <a:t>ed</a:t>
            </a:r>
            <a:r>
              <a:rPr b="0" lang="en-IN" sz="1600" spc="-1" strike="noStrike">
                <a:latin typeface="Arial"/>
              </a:rPr>
              <a:t>uca</a:t>
            </a:r>
            <a:r>
              <a:rPr b="0" lang="en-IN" sz="1600" spc="-1" strike="noStrike">
                <a:latin typeface="Arial"/>
              </a:rPr>
              <a:t>tion</a:t>
            </a:r>
            <a:r>
              <a:rPr b="0" lang="en-IN" sz="1600" spc="-1" strike="noStrike">
                <a:latin typeface="Arial"/>
              </a:rPr>
              <a:t>al </a:t>
            </a:r>
            <a:r>
              <a:rPr b="0" lang="en-IN" sz="1600" spc="-1" strike="noStrike">
                <a:latin typeface="Arial"/>
              </a:rPr>
              <a:t>pur</a:t>
            </a:r>
            <a:r>
              <a:rPr b="0" lang="en-IN" sz="1600" spc="-1" strike="noStrike">
                <a:latin typeface="Arial"/>
              </a:rPr>
              <a:t>pos</a:t>
            </a:r>
            <a:r>
              <a:rPr b="0" lang="en-IN" sz="1600" spc="-1" strike="noStrike">
                <a:latin typeface="Arial"/>
              </a:rPr>
              <a:t>es.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142920"/>
            <a:ext cx="8856000" cy="50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Hi</a:t>
            </a: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gh </a:t>
            </a: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Le</a:t>
            </a: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ve</a:t>
            </a: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l </a:t>
            </a: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Ar</a:t>
            </a: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ch</a:t>
            </a: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ite</a:t>
            </a: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ct</a:t>
            </a: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ur</a:t>
            </a: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e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2736000" y="1728000"/>
            <a:ext cx="4248000" cy="288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300" spc="-1" strike="noStrike">
                <a:latin typeface="Arial"/>
              </a:rPr>
              <a:t>Public Blockchain 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47" name="Line 3"/>
          <p:cNvSpPr/>
          <p:nvPr/>
        </p:nvSpPr>
        <p:spPr>
          <a:xfrm>
            <a:off x="2736000" y="1656000"/>
            <a:ext cx="4248000" cy="0"/>
          </a:xfrm>
          <a:prstGeom prst="line">
            <a:avLst/>
          </a:prstGeom>
          <a:ln w="36000">
            <a:solidFill>
              <a:srgbClr val="80808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4"/>
          <p:cNvSpPr/>
          <p:nvPr/>
        </p:nvSpPr>
        <p:spPr>
          <a:xfrm>
            <a:off x="2736000" y="2088000"/>
            <a:ext cx="4248000" cy="0"/>
          </a:xfrm>
          <a:prstGeom prst="line">
            <a:avLst/>
          </a:prstGeom>
          <a:ln w="36000">
            <a:solidFill>
              <a:srgbClr val="80808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6408000" y="2811240"/>
            <a:ext cx="225360" cy="42876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1800000" y="2753640"/>
            <a:ext cx="216000" cy="433080"/>
          </a:xfrm>
          <a:prstGeom prst="rect">
            <a:avLst/>
          </a:prstGeom>
          <a:ln>
            <a:noFill/>
          </a:ln>
        </p:spPr>
      </p:pic>
      <p:pic>
        <p:nvPicPr>
          <p:cNvPr id="51" name="Picture 10" descr=""/>
          <p:cNvPicPr/>
          <p:nvPr/>
        </p:nvPicPr>
        <p:blipFill>
          <a:blip r:embed="rId3"/>
          <a:stretch/>
        </p:blipFill>
        <p:spPr>
          <a:xfrm>
            <a:off x="2897640" y="2825640"/>
            <a:ext cx="486360" cy="486360"/>
          </a:xfrm>
          <a:prstGeom prst="rect">
            <a:avLst/>
          </a:prstGeom>
          <a:ln>
            <a:noFill/>
          </a:ln>
        </p:spPr>
      </p:pic>
      <p:pic>
        <p:nvPicPr>
          <p:cNvPr id="52" name="Picture 5" descr=""/>
          <p:cNvPicPr/>
          <p:nvPr/>
        </p:nvPicPr>
        <p:blipFill>
          <a:blip r:embed="rId4"/>
          <a:stretch/>
        </p:blipFill>
        <p:spPr>
          <a:xfrm>
            <a:off x="4608000" y="2811240"/>
            <a:ext cx="500760" cy="500760"/>
          </a:xfrm>
          <a:prstGeom prst="rect">
            <a:avLst/>
          </a:prstGeom>
          <a:ln>
            <a:noFill/>
          </a:ln>
        </p:spPr>
      </p:pic>
      <p:pic>
        <p:nvPicPr>
          <p:cNvPr id="53" name="Picture 4" descr=""/>
          <p:cNvPicPr/>
          <p:nvPr/>
        </p:nvPicPr>
        <p:blipFill>
          <a:blip r:embed="rId5"/>
          <a:stretch/>
        </p:blipFill>
        <p:spPr>
          <a:xfrm>
            <a:off x="6927480" y="2823480"/>
            <a:ext cx="344520" cy="344520"/>
          </a:xfrm>
          <a:prstGeom prst="rect">
            <a:avLst/>
          </a:prstGeom>
          <a:ln>
            <a:noFill/>
          </a:ln>
        </p:spPr>
      </p:pic>
      <p:sp>
        <p:nvSpPr>
          <p:cNvPr id="54" name="TextShape 5"/>
          <p:cNvSpPr txBox="1"/>
          <p:nvPr/>
        </p:nvSpPr>
        <p:spPr>
          <a:xfrm>
            <a:off x="4392000" y="3240000"/>
            <a:ext cx="72000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200" spc="-1" strike="noStrike">
                <a:latin typeface="Arial"/>
              </a:rPr>
              <a:t>Col</a:t>
            </a:r>
            <a:r>
              <a:rPr b="0" lang="en-IN" sz="1200" spc="-1" strike="noStrike">
                <a:latin typeface="Arial"/>
              </a:rPr>
              <a:t>leg</a:t>
            </a:r>
            <a:r>
              <a:rPr b="0" lang="en-IN" sz="1200" spc="-1" strike="noStrike">
                <a:latin typeface="Arial"/>
              </a:rPr>
              <a:t>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5" name="TextShape 6"/>
          <p:cNvSpPr txBox="1"/>
          <p:nvPr/>
        </p:nvSpPr>
        <p:spPr>
          <a:xfrm>
            <a:off x="2880000" y="3312000"/>
            <a:ext cx="7200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200" spc="-1" strike="noStrike">
                <a:latin typeface="Arial"/>
              </a:rPr>
              <a:t>N</a:t>
            </a:r>
            <a:r>
              <a:rPr b="0" lang="en-IN" sz="1200" spc="-1" strike="noStrike">
                <a:latin typeface="Arial"/>
              </a:rPr>
              <a:t>G</a:t>
            </a:r>
            <a:r>
              <a:rPr b="0" lang="en-IN" sz="1200" spc="-1" strike="noStrike">
                <a:latin typeface="Arial"/>
              </a:rPr>
              <a:t>O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6" name="TextShape 7"/>
          <p:cNvSpPr txBox="1"/>
          <p:nvPr/>
        </p:nvSpPr>
        <p:spPr>
          <a:xfrm>
            <a:off x="7128000" y="2823480"/>
            <a:ext cx="32400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200" spc="-1" strike="noStrike">
                <a:latin typeface="Arial"/>
              </a:rPr>
              <a:t>u</a:t>
            </a:r>
            <a:r>
              <a:rPr b="0" lang="en-IN" sz="1200" spc="-1" strike="noStrike">
                <a:latin typeface="Arial"/>
              </a:rPr>
              <a:t>p</a:t>
            </a:r>
            <a:r>
              <a:rPr b="0" lang="en-IN" sz="1200" spc="-1" strike="noStrike">
                <a:latin typeface="Arial"/>
              </a:rPr>
              <a:t>or</a:t>
            </a:r>
            <a:r>
              <a:rPr b="0" lang="en-IN" sz="1200" spc="-1" strike="noStrike">
                <a:latin typeface="Arial"/>
              </a:rPr>
              <a:t>t </a:t>
            </a:r>
            <a:r>
              <a:rPr b="0" lang="en-IN" sz="1200" spc="-1" strike="noStrike">
                <a:latin typeface="Arial"/>
              </a:rPr>
              <a:t>A</a:t>
            </a:r>
            <a:r>
              <a:rPr b="0" lang="en-IN" sz="1200" spc="-1" strike="noStrike">
                <a:latin typeface="Arial"/>
              </a:rPr>
              <a:t>p</a:t>
            </a:r>
            <a:r>
              <a:rPr b="0" lang="en-IN" sz="1200" spc="-1" strike="noStrike">
                <a:latin typeface="Arial"/>
              </a:rPr>
              <a:t>p </a:t>
            </a:r>
            <a:r>
              <a:rPr b="0" lang="en-IN" sz="1200" spc="-1" strike="noStrike">
                <a:latin typeface="Arial"/>
              </a:rPr>
              <a:t>fo</a:t>
            </a:r>
            <a:r>
              <a:rPr b="0" lang="en-IN" sz="1200" spc="-1" strike="noStrike">
                <a:latin typeface="Arial"/>
              </a:rPr>
              <a:t>r </a:t>
            </a:r>
            <a:r>
              <a:rPr b="0" lang="en-IN" sz="1200" spc="-1" strike="noStrike">
                <a:latin typeface="Arial"/>
              </a:rPr>
              <a:t>a</a:t>
            </a:r>
            <a:r>
              <a:rPr b="0" lang="en-IN" sz="1200" spc="-1" strike="noStrike">
                <a:latin typeface="Arial"/>
              </a:rPr>
              <a:t>ut</a:t>
            </a:r>
            <a:r>
              <a:rPr b="0" lang="en-IN" sz="1200" spc="-1" strike="noStrike">
                <a:latin typeface="Arial"/>
              </a:rPr>
              <a:t>h</a:t>
            </a:r>
            <a:r>
              <a:rPr b="0" lang="en-IN" sz="1200" spc="-1" strike="noStrike">
                <a:latin typeface="Arial"/>
              </a:rPr>
              <a:t>e</a:t>
            </a:r>
            <a:r>
              <a:rPr b="0" lang="en-IN" sz="1200" spc="-1" strike="noStrike">
                <a:latin typeface="Arial"/>
              </a:rPr>
              <a:t>nti</a:t>
            </a:r>
            <a:r>
              <a:rPr b="0" lang="en-IN" sz="1200" spc="-1" strike="noStrike">
                <a:latin typeface="Arial"/>
              </a:rPr>
              <a:t>ca</a:t>
            </a:r>
            <a:r>
              <a:rPr b="0" lang="en-IN" sz="1200" spc="-1" strike="noStrike">
                <a:latin typeface="Arial"/>
              </a:rPr>
              <a:t>tio</a:t>
            </a:r>
            <a:r>
              <a:rPr b="0" lang="en-IN" sz="1200" spc="-1" strike="noStrike">
                <a:latin typeface="Arial"/>
              </a:rPr>
              <a:t>n </a:t>
            </a:r>
            <a:r>
              <a:rPr b="0" lang="en-IN" sz="1200" spc="-1" strike="noStrike">
                <a:latin typeface="Arial"/>
              </a:rPr>
              <a:t>&amp; </a:t>
            </a:r>
            <a:r>
              <a:rPr b="0" lang="en-IN" sz="1200" spc="-1" strike="noStrike">
                <a:latin typeface="Arial"/>
              </a:rPr>
              <a:t>p</a:t>
            </a:r>
            <a:r>
              <a:rPr b="0" lang="en-IN" sz="1200" spc="-1" strike="noStrike">
                <a:latin typeface="Arial"/>
              </a:rPr>
              <a:t>ay</a:t>
            </a:r>
            <a:r>
              <a:rPr b="0" lang="en-IN" sz="1200" spc="-1" strike="noStrike">
                <a:latin typeface="Arial"/>
              </a:rPr>
              <a:t>m</a:t>
            </a:r>
            <a:r>
              <a:rPr b="0" lang="en-IN" sz="1200" spc="-1" strike="noStrike">
                <a:latin typeface="Arial"/>
              </a:rPr>
              <a:t>e</a:t>
            </a:r>
            <a:r>
              <a:rPr b="0" lang="en-IN" sz="1200" spc="-1" strike="noStrike">
                <a:latin typeface="Arial"/>
              </a:rPr>
              <a:t>nt 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6"/>
          <a:stretch/>
        </p:blipFill>
        <p:spPr>
          <a:xfrm>
            <a:off x="6408000" y="3315240"/>
            <a:ext cx="225360" cy="42876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7"/>
          <a:stretch/>
        </p:blipFill>
        <p:spPr>
          <a:xfrm>
            <a:off x="6408000" y="4071240"/>
            <a:ext cx="225360" cy="428760"/>
          </a:xfrm>
          <a:prstGeom prst="rect">
            <a:avLst/>
          </a:prstGeom>
          <a:ln>
            <a:noFill/>
          </a:ln>
        </p:spPr>
      </p:pic>
      <p:pic>
        <p:nvPicPr>
          <p:cNvPr id="59" name="Picture 4" descr=""/>
          <p:cNvPicPr/>
          <p:nvPr/>
        </p:nvPicPr>
        <p:blipFill>
          <a:blip r:embed="rId8"/>
          <a:stretch/>
        </p:blipFill>
        <p:spPr>
          <a:xfrm>
            <a:off x="6927480" y="3312000"/>
            <a:ext cx="344520" cy="344520"/>
          </a:xfrm>
          <a:prstGeom prst="rect">
            <a:avLst/>
          </a:prstGeom>
          <a:ln>
            <a:noFill/>
          </a:ln>
        </p:spPr>
      </p:pic>
      <p:pic>
        <p:nvPicPr>
          <p:cNvPr id="60" name="Picture 4" descr=""/>
          <p:cNvPicPr/>
          <p:nvPr/>
        </p:nvPicPr>
        <p:blipFill>
          <a:blip r:embed="rId9"/>
          <a:stretch/>
        </p:blipFill>
        <p:spPr>
          <a:xfrm>
            <a:off x="6912000" y="4083480"/>
            <a:ext cx="344520" cy="344520"/>
          </a:xfrm>
          <a:prstGeom prst="rect">
            <a:avLst/>
          </a:prstGeom>
          <a:ln>
            <a:noFill/>
          </a:ln>
        </p:spPr>
      </p:pic>
      <p:sp>
        <p:nvSpPr>
          <p:cNvPr id="61" name="Line 8"/>
          <p:cNvSpPr/>
          <p:nvPr/>
        </p:nvSpPr>
        <p:spPr>
          <a:xfrm>
            <a:off x="6633360" y="3024000"/>
            <a:ext cx="422640" cy="0"/>
          </a:xfrm>
          <a:prstGeom prst="line">
            <a:avLst/>
          </a:prstGeom>
          <a:ln>
            <a:solidFill>
              <a:srgbClr val="808080"/>
            </a:solidFill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9"/>
          <p:cNvSpPr/>
          <p:nvPr/>
        </p:nvSpPr>
        <p:spPr>
          <a:xfrm>
            <a:off x="6633360" y="3528000"/>
            <a:ext cx="422640" cy="0"/>
          </a:xfrm>
          <a:prstGeom prst="line">
            <a:avLst/>
          </a:prstGeom>
          <a:ln>
            <a:solidFill>
              <a:srgbClr val="808080"/>
            </a:solidFill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10"/>
          <p:cNvSpPr/>
          <p:nvPr/>
        </p:nvSpPr>
        <p:spPr>
          <a:xfrm>
            <a:off x="6597360" y="4284000"/>
            <a:ext cx="422640" cy="0"/>
          </a:xfrm>
          <a:prstGeom prst="line">
            <a:avLst/>
          </a:prstGeom>
          <a:ln>
            <a:solidFill>
              <a:srgbClr val="808080"/>
            </a:solidFill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11"/>
          <p:cNvSpPr/>
          <p:nvPr/>
        </p:nvSpPr>
        <p:spPr>
          <a:xfrm>
            <a:off x="5904000" y="2088000"/>
            <a:ext cx="504000" cy="663480"/>
          </a:xfrm>
          <a:prstGeom prst="line">
            <a:avLst/>
          </a:prstGeom>
          <a:ln>
            <a:solidFill>
              <a:srgbClr val="80808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12"/>
          <p:cNvSpPr/>
          <p:nvPr/>
        </p:nvSpPr>
        <p:spPr>
          <a:xfrm>
            <a:off x="5121360" y="3096000"/>
            <a:ext cx="1286640" cy="0"/>
          </a:xfrm>
          <a:prstGeom prst="line">
            <a:avLst/>
          </a:prstGeom>
          <a:ln>
            <a:solidFill>
              <a:srgbClr val="808080"/>
            </a:solidFill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Line 13"/>
          <p:cNvSpPr/>
          <p:nvPr/>
        </p:nvSpPr>
        <p:spPr>
          <a:xfrm>
            <a:off x="5108760" y="3168000"/>
            <a:ext cx="1299240" cy="360000"/>
          </a:xfrm>
          <a:prstGeom prst="line">
            <a:avLst/>
          </a:prstGeom>
          <a:ln>
            <a:solidFill>
              <a:srgbClr val="808080"/>
            </a:solidFill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14"/>
          <p:cNvSpPr/>
          <p:nvPr/>
        </p:nvSpPr>
        <p:spPr>
          <a:xfrm>
            <a:off x="5049360" y="3312000"/>
            <a:ext cx="1214640" cy="936000"/>
          </a:xfrm>
          <a:prstGeom prst="line">
            <a:avLst/>
          </a:prstGeom>
          <a:ln>
            <a:solidFill>
              <a:srgbClr val="808080"/>
            </a:solidFill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Line 15"/>
          <p:cNvSpPr/>
          <p:nvPr/>
        </p:nvSpPr>
        <p:spPr>
          <a:xfrm>
            <a:off x="3096000" y="2160000"/>
            <a:ext cx="0" cy="665640"/>
          </a:xfrm>
          <a:prstGeom prst="line">
            <a:avLst/>
          </a:prstGeom>
          <a:ln>
            <a:solidFill>
              <a:srgbClr val="80808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16"/>
          <p:cNvSpPr/>
          <p:nvPr/>
        </p:nvSpPr>
        <p:spPr>
          <a:xfrm>
            <a:off x="4896000" y="2088000"/>
            <a:ext cx="0" cy="723240"/>
          </a:xfrm>
          <a:prstGeom prst="line">
            <a:avLst/>
          </a:prstGeom>
          <a:ln>
            <a:solidFill>
              <a:srgbClr val="80808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17"/>
          <p:cNvSpPr/>
          <p:nvPr/>
        </p:nvSpPr>
        <p:spPr>
          <a:xfrm>
            <a:off x="2160000" y="3024000"/>
            <a:ext cx="737640" cy="0"/>
          </a:xfrm>
          <a:prstGeom prst="line">
            <a:avLst/>
          </a:prstGeom>
          <a:ln>
            <a:solidFill>
              <a:srgbClr val="80808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18"/>
          <p:cNvSpPr/>
          <p:nvPr/>
        </p:nvSpPr>
        <p:spPr>
          <a:xfrm flipV="1">
            <a:off x="2016000" y="2088000"/>
            <a:ext cx="720000" cy="720000"/>
          </a:xfrm>
          <a:prstGeom prst="line">
            <a:avLst/>
          </a:prstGeom>
          <a:ln>
            <a:solidFill>
              <a:srgbClr val="80808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TextShape 19"/>
          <p:cNvSpPr txBox="1"/>
          <p:nvPr/>
        </p:nvSpPr>
        <p:spPr>
          <a:xfrm>
            <a:off x="6480000" y="2592360"/>
            <a:ext cx="72000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200" spc="-1" strike="noStrike">
                <a:latin typeface="Arial"/>
              </a:rPr>
              <a:t>Stu</a:t>
            </a:r>
            <a:r>
              <a:rPr b="0" lang="en-IN" sz="1200" spc="-1" strike="noStrike">
                <a:latin typeface="Arial"/>
              </a:rPr>
              <a:t>de</a:t>
            </a:r>
            <a:r>
              <a:rPr b="0" lang="en-IN" sz="1200" spc="-1" strike="noStrike">
                <a:latin typeface="Arial"/>
              </a:rPr>
              <a:t>nt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3" name="TextShape 20"/>
          <p:cNvSpPr txBox="1"/>
          <p:nvPr/>
        </p:nvSpPr>
        <p:spPr>
          <a:xfrm>
            <a:off x="1152000" y="3096000"/>
            <a:ext cx="72000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200" spc="-1" strike="noStrike">
                <a:latin typeface="Arial"/>
              </a:rPr>
              <a:t>Donor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4" name="TextShape 21"/>
          <p:cNvSpPr txBox="1"/>
          <p:nvPr/>
        </p:nvSpPr>
        <p:spPr>
          <a:xfrm>
            <a:off x="2664000" y="949680"/>
            <a:ext cx="424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Crowd Source Platform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142920"/>
            <a:ext cx="8856000" cy="50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Flow Diagram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1512000" y="1152000"/>
            <a:ext cx="172800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200" spc="-1" strike="noStrike">
                <a:latin typeface="Arial"/>
              </a:rPr>
              <a:t>Donor logins to the NGO Portal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1512000" y="1008000"/>
            <a:ext cx="1728000" cy="720000"/>
          </a:xfrm>
          <a:prstGeom prst="rect">
            <a:avLst/>
          </a:prstGeom>
          <a:noFill/>
          <a:ln w="36000">
            <a:solidFill>
              <a:srgbClr val="66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296000" y="790920"/>
            <a:ext cx="216000" cy="433080"/>
          </a:xfrm>
          <a:prstGeom prst="rect">
            <a:avLst/>
          </a:prstGeom>
          <a:ln>
            <a:noFill/>
          </a:ln>
        </p:spPr>
      </p:pic>
      <p:sp>
        <p:nvSpPr>
          <p:cNvPr id="79" name="TextShape 4"/>
          <p:cNvSpPr txBox="1"/>
          <p:nvPr/>
        </p:nvSpPr>
        <p:spPr>
          <a:xfrm>
            <a:off x="4536000" y="1152000"/>
            <a:ext cx="172800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200" spc="-1" strike="noStrike">
                <a:latin typeface="Arial"/>
              </a:rPr>
              <a:t>View the list of eligible students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4464000" y="1008000"/>
            <a:ext cx="1728000" cy="720000"/>
          </a:xfrm>
          <a:prstGeom prst="rect">
            <a:avLst/>
          </a:prstGeom>
          <a:noFill/>
          <a:ln w="36000">
            <a:solidFill>
              <a:srgbClr val="66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TextShape 6"/>
          <p:cNvSpPr txBox="1"/>
          <p:nvPr/>
        </p:nvSpPr>
        <p:spPr>
          <a:xfrm>
            <a:off x="7560000" y="1080000"/>
            <a:ext cx="172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200" spc="-1" strike="noStrike">
                <a:latin typeface="Arial"/>
              </a:rPr>
              <a:t>View the profile of the student and selects the student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7560000" y="1008000"/>
            <a:ext cx="1728000" cy="720000"/>
          </a:xfrm>
          <a:prstGeom prst="rect">
            <a:avLst/>
          </a:prstGeom>
          <a:noFill/>
          <a:ln w="36000">
            <a:solidFill>
              <a:srgbClr val="66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8"/>
          <p:cNvSpPr/>
          <p:nvPr/>
        </p:nvSpPr>
        <p:spPr>
          <a:xfrm>
            <a:off x="3240000" y="1368000"/>
            <a:ext cx="122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9"/>
          <p:cNvSpPr/>
          <p:nvPr/>
        </p:nvSpPr>
        <p:spPr>
          <a:xfrm>
            <a:off x="6192000" y="1368000"/>
            <a:ext cx="136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10"/>
          <p:cNvSpPr/>
          <p:nvPr/>
        </p:nvSpPr>
        <p:spPr>
          <a:xfrm flipH="1">
            <a:off x="1584000" y="1938960"/>
            <a:ext cx="5040" cy="5810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11"/>
          <p:cNvSpPr/>
          <p:nvPr/>
        </p:nvSpPr>
        <p:spPr>
          <a:xfrm>
            <a:off x="9288000" y="1368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12"/>
          <p:cNvSpPr/>
          <p:nvPr/>
        </p:nvSpPr>
        <p:spPr>
          <a:xfrm>
            <a:off x="9828000" y="1368000"/>
            <a:ext cx="0" cy="50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13"/>
          <p:cNvSpPr/>
          <p:nvPr/>
        </p:nvSpPr>
        <p:spPr>
          <a:xfrm flipH="1">
            <a:off x="1584000" y="1872000"/>
            <a:ext cx="8244000" cy="7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14"/>
          <p:cNvSpPr/>
          <p:nvPr/>
        </p:nvSpPr>
        <p:spPr>
          <a:xfrm>
            <a:off x="1584000" y="2520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5"/>
          <p:cNvSpPr/>
          <p:nvPr/>
        </p:nvSpPr>
        <p:spPr>
          <a:xfrm>
            <a:off x="2232000" y="2160000"/>
            <a:ext cx="1728000" cy="720000"/>
          </a:xfrm>
          <a:prstGeom prst="rect">
            <a:avLst/>
          </a:prstGeom>
          <a:noFill/>
          <a:ln w="36000">
            <a:solidFill>
              <a:srgbClr val="66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TextShape 16"/>
          <p:cNvSpPr txBox="1"/>
          <p:nvPr/>
        </p:nvSpPr>
        <p:spPr>
          <a:xfrm>
            <a:off x="2304000" y="2304000"/>
            <a:ext cx="172800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200" spc="-1" strike="noStrike">
                <a:latin typeface="Arial"/>
              </a:rPr>
              <a:t>Enter the amount to donate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7118640" y="1944000"/>
            <a:ext cx="225360" cy="428760"/>
          </a:xfrm>
          <a:prstGeom prst="rect">
            <a:avLst/>
          </a:prstGeom>
          <a:ln>
            <a:noFill/>
          </a:ln>
        </p:spPr>
      </p:pic>
      <p:sp>
        <p:nvSpPr>
          <p:cNvPr id="93" name="CustomShape 17"/>
          <p:cNvSpPr/>
          <p:nvPr/>
        </p:nvSpPr>
        <p:spPr>
          <a:xfrm>
            <a:off x="4608000" y="2160000"/>
            <a:ext cx="1728000" cy="720000"/>
          </a:xfrm>
          <a:prstGeom prst="rect">
            <a:avLst/>
          </a:prstGeom>
          <a:noFill/>
          <a:ln w="36000">
            <a:solidFill>
              <a:srgbClr val="66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TextShape 18"/>
          <p:cNvSpPr txBox="1"/>
          <p:nvPr/>
        </p:nvSpPr>
        <p:spPr>
          <a:xfrm>
            <a:off x="4680000" y="2160000"/>
            <a:ext cx="1728000" cy="91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200" spc="-1" strike="noStrike">
                <a:latin typeface="Arial"/>
              </a:rPr>
              <a:t>Transaction reflected in Student Wallet, Notification sent to NGO, College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95" name="Picture 10" descr=""/>
          <p:cNvPicPr/>
          <p:nvPr/>
        </p:nvPicPr>
        <p:blipFill>
          <a:blip r:embed="rId3"/>
          <a:stretch/>
        </p:blipFill>
        <p:spPr>
          <a:xfrm>
            <a:off x="7056000" y="2876760"/>
            <a:ext cx="432000" cy="432000"/>
          </a:xfrm>
          <a:prstGeom prst="rect">
            <a:avLst/>
          </a:prstGeom>
          <a:ln>
            <a:noFill/>
          </a:ln>
        </p:spPr>
      </p:pic>
      <p:pic>
        <p:nvPicPr>
          <p:cNvPr id="96" name="Picture 5" descr=""/>
          <p:cNvPicPr/>
          <p:nvPr/>
        </p:nvPicPr>
        <p:blipFill>
          <a:blip r:embed="rId4"/>
          <a:stretch/>
        </p:blipFill>
        <p:spPr>
          <a:xfrm>
            <a:off x="7056000" y="2448000"/>
            <a:ext cx="428760" cy="428760"/>
          </a:xfrm>
          <a:prstGeom prst="rect">
            <a:avLst/>
          </a:prstGeom>
          <a:ln>
            <a:noFill/>
          </a:ln>
        </p:spPr>
      </p:pic>
      <p:sp>
        <p:nvSpPr>
          <p:cNvPr id="97" name="Line 19"/>
          <p:cNvSpPr/>
          <p:nvPr/>
        </p:nvSpPr>
        <p:spPr>
          <a:xfrm flipV="1">
            <a:off x="6408000" y="2160000"/>
            <a:ext cx="71064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20"/>
          <p:cNvSpPr/>
          <p:nvPr/>
        </p:nvSpPr>
        <p:spPr>
          <a:xfrm>
            <a:off x="6408000" y="2520000"/>
            <a:ext cx="648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21"/>
          <p:cNvSpPr/>
          <p:nvPr/>
        </p:nvSpPr>
        <p:spPr>
          <a:xfrm>
            <a:off x="6408000" y="2520000"/>
            <a:ext cx="64800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22"/>
          <p:cNvSpPr/>
          <p:nvPr/>
        </p:nvSpPr>
        <p:spPr>
          <a:xfrm>
            <a:off x="3996000" y="2520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TextShape 23"/>
          <p:cNvSpPr txBox="1"/>
          <p:nvPr/>
        </p:nvSpPr>
        <p:spPr>
          <a:xfrm>
            <a:off x="72000" y="1656000"/>
            <a:ext cx="151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3333"/>
                </a:solidFill>
                <a:latin typeface="Arial"/>
              </a:rPr>
              <a:t>Donat</a:t>
            </a:r>
            <a:r>
              <a:rPr b="0" lang="en-IN" sz="1800" spc="-1" strike="noStrike">
                <a:solidFill>
                  <a:srgbClr val="ff3333"/>
                </a:solidFill>
                <a:latin typeface="Arial"/>
              </a:rPr>
              <a:t>ion</a:t>
            </a:r>
            <a:endParaRPr b="0" lang="en-IN" sz="1800" spc="-1" strike="noStrike">
              <a:solidFill>
                <a:srgbClr val="ff3333"/>
              </a:solidFill>
              <a:latin typeface="Arial"/>
            </a:endParaRPr>
          </a:p>
        </p:txBody>
      </p:sp>
      <p:sp>
        <p:nvSpPr>
          <p:cNvPr id="102" name="CustomShape 24"/>
          <p:cNvSpPr/>
          <p:nvPr/>
        </p:nvSpPr>
        <p:spPr>
          <a:xfrm>
            <a:off x="1512000" y="3600000"/>
            <a:ext cx="1728000" cy="720000"/>
          </a:xfrm>
          <a:prstGeom prst="rect">
            <a:avLst/>
          </a:prstGeom>
          <a:noFill/>
          <a:ln w="36000">
            <a:solidFill>
              <a:srgbClr val="66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5"/>
          <p:cNvSpPr/>
          <p:nvPr/>
        </p:nvSpPr>
        <p:spPr>
          <a:xfrm>
            <a:off x="3996000" y="3600000"/>
            <a:ext cx="1728000" cy="720000"/>
          </a:xfrm>
          <a:prstGeom prst="rect">
            <a:avLst/>
          </a:prstGeom>
          <a:noFill/>
          <a:ln w="36000">
            <a:solidFill>
              <a:srgbClr val="66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6"/>
          <p:cNvSpPr/>
          <p:nvPr/>
        </p:nvSpPr>
        <p:spPr>
          <a:xfrm>
            <a:off x="6588000" y="3888000"/>
            <a:ext cx="1728000" cy="884520"/>
          </a:xfrm>
          <a:prstGeom prst="rect">
            <a:avLst/>
          </a:prstGeom>
          <a:noFill/>
          <a:ln w="36000">
            <a:solidFill>
              <a:srgbClr val="66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27"/>
          <p:cNvSpPr/>
          <p:nvPr/>
        </p:nvSpPr>
        <p:spPr>
          <a:xfrm>
            <a:off x="3240000" y="3960000"/>
            <a:ext cx="75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28"/>
          <p:cNvSpPr/>
          <p:nvPr/>
        </p:nvSpPr>
        <p:spPr>
          <a:xfrm>
            <a:off x="5724000" y="3942360"/>
            <a:ext cx="828000" cy="233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TextShape 29"/>
          <p:cNvSpPr txBox="1"/>
          <p:nvPr/>
        </p:nvSpPr>
        <p:spPr>
          <a:xfrm>
            <a:off x="1512000" y="3816000"/>
            <a:ext cx="172800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200" spc="-1" strike="noStrike">
                <a:latin typeface="Arial"/>
              </a:rPr>
              <a:t>College Initiates Fee </a:t>
            </a:r>
            <a:r>
              <a:rPr b="0" lang="en-IN" sz="1200" spc="-1" strike="noStrike">
                <a:latin typeface="Arial"/>
              </a:rPr>
              <a:t>Request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8" name="TextShape 30"/>
          <p:cNvSpPr txBox="1"/>
          <p:nvPr/>
        </p:nvSpPr>
        <p:spPr>
          <a:xfrm>
            <a:off x="3996000" y="3744000"/>
            <a:ext cx="172800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200" spc="-1" strike="noStrike">
                <a:latin typeface="Arial"/>
              </a:rPr>
              <a:t>Student remits the fee </a:t>
            </a:r>
            <a:r>
              <a:rPr b="0" lang="en-IN" sz="1200" spc="-1" strike="noStrike">
                <a:latin typeface="Arial"/>
              </a:rPr>
              <a:t>using the Wallet 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9" name="TextShape 31"/>
          <p:cNvSpPr txBox="1"/>
          <p:nvPr/>
        </p:nvSpPr>
        <p:spPr>
          <a:xfrm>
            <a:off x="6588000" y="3942360"/>
            <a:ext cx="1728000" cy="83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050" spc="-1" strike="noStrike">
                <a:latin typeface="Arial"/>
              </a:rPr>
              <a:t>Balance deducted, </a:t>
            </a:r>
            <a:r>
              <a:rPr b="0" lang="en-IN" sz="1050" spc="-1" strike="noStrike">
                <a:latin typeface="Arial"/>
              </a:rPr>
              <a:t>transaction </a:t>
            </a:r>
            <a:r>
              <a:rPr b="0" lang="en-IN" sz="1050" spc="-1" strike="noStrike">
                <a:latin typeface="Arial"/>
              </a:rPr>
              <a:t>notification sent to </a:t>
            </a:r>
            <a:r>
              <a:rPr b="0" lang="en-IN" sz="1050" spc="-1" strike="noStrike">
                <a:latin typeface="Arial"/>
              </a:rPr>
              <a:t>College, NGO and </a:t>
            </a:r>
            <a:r>
              <a:rPr b="0" lang="en-IN" sz="1050" spc="-1" strike="noStrike">
                <a:latin typeface="Arial"/>
              </a:rPr>
              <a:t>hence reflected in </a:t>
            </a:r>
            <a:r>
              <a:rPr b="0" lang="en-IN" sz="1050" spc="-1" strike="noStrike">
                <a:latin typeface="Arial"/>
              </a:rPr>
              <a:t>Donor dashboard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110" name="CustomShape 32"/>
          <p:cNvSpPr/>
          <p:nvPr/>
        </p:nvSpPr>
        <p:spPr>
          <a:xfrm>
            <a:off x="1512000" y="4464000"/>
            <a:ext cx="1728000" cy="720000"/>
          </a:xfrm>
          <a:prstGeom prst="rect">
            <a:avLst/>
          </a:prstGeom>
          <a:noFill/>
          <a:ln w="36000">
            <a:solidFill>
              <a:srgbClr val="66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3"/>
          <p:cNvSpPr/>
          <p:nvPr/>
        </p:nvSpPr>
        <p:spPr>
          <a:xfrm>
            <a:off x="3996000" y="4464000"/>
            <a:ext cx="1728000" cy="720000"/>
          </a:xfrm>
          <a:prstGeom prst="rect">
            <a:avLst/>
          </a:prstGeom>
          <a:noFill/>
          <a:ln w="36000">
            <a:solidFill>
              <a:srgbClr val="66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34"/>
          <p:cNvSpPr/>
          <p:nvPr/>
        </p:nvSpPr>
        <p:spPr>
          <a:xfrm>
            <a:off x="3240000" y="4824000"/>
            <a:ext cx="75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TextShape 35"/>
          <p:cNvSpPr txBox="1"/>
          <p:nvPr/>
        </p:nvSpPr>
        <p:spPr>
          <a:xfrm>
            <a:off x="1512000" y="4464000"/>
            <a:ext cx="1728000" cy="77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200" spc="-1" strike="noStrike">
                <a:latin typeface="Arial"/>
              </a:rPr>
              <a:t>Stude</a:t>
            </a:r>
            <a:r>
              <a:rPr b="0" lang="en-IN" sz="1200" spc="-1" strike="noStrike">
                <a:latin typeface="Arial"/>
              </a:rPr>
              <a:t>nt </a:t>
            </a:r>
            <a:r>
              <a:rPr b="0" lang="en-IN" sz="1200" spc="-1" strike="noStrike">
                <a:latin typeface="Arial"/>
              </a:rPr>
              <a:t>Buys </a:t>
            </a:r>
            <a:r>
              <a:rPr b="0" lang="en-IN" sz="1200" spc="-1" strike="noStrike">
                <a:latin typeface="Arial"/>
              </a:rPr>
              <a:t>the </a:t>
            </a:r>
            <a:r>
              <a:rPr b="0" lang="en-IN" sz="1200" spc="-1" strike="noStrike">
                <a:latin typeface="Arial"/>
              </a:rPr>
              <a:t>Books </a:t>
            </a:r>
            <a:r>
              <a:rPr b="0" lang="en-IN" sz="1200" spc="-1" strike="noStrike">
                <a:latin typeface="Arial"/>
              </a:rPr>
              <a:t>from </a:t>
            </a:r>
            <a:r>
              <a:rPr b="0" lang="en-IN" sz="1200" spc="-1" strike="noStrike">
                <a:latin typeface="Arial"/>
              </a:rPr>
              <a:t>the </a:t>
            </a:r>
            <a:r>
              <a:rPr b="0" lang="en-IN" sz="1200" spc="-1" strike="noStrike">
                <a:latin typeface="Arial"/>
              </a:rPr>
              <a:t>Colleg</a:t>
            </a:r>
            <a:r>
              <a:rPr b="0" lang="en-IN" sz="1200" spc="-1" strike="noStrike">
                <a:latin typeface="Arial"/>
              </a:rPr>
              <a:t>e </a:t>
            </a:r>
            <a:r>
              <a:rPr b="0" lang="en-IN" sz="1200" spc="-1" strike="noStrike">
                <a:latin typeface="Arial"/>
              </a:rPr>
              <a:t>Affiliat</a:t>
            </a:r>
            <a:r>
              <a:rPr b="0" lang="en-IN" sz="1200" spc="-1" strike="noStrike">
                <a:latin typeface="Arial"/>
              </a:rPr>
              <a:t>ed </a:t>
            </a:r>
            <a:r>
              <a:rPr b="0" lang="en-IN" sz="1200" spc="-1" strike="noStrike">
                <a:latin typeface="Arial"/>
              </a:rPr>
              <a:t>book </a:t>
            </a:r>
            <a:r>
              <a:rPr b="0" lang="en-IN" sz="1200" spc="-1" strike="noStrike">
                <a:latin typeface="Arial"/>
              </a:rPr>
              <a:t>Store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4" name="TextShape 36"/>
          <p:cNvSpPr txBox="1"/>
          <p:nvPr/>
        </p:nvSpPr>
        <p:spPr>
          <a:xfrm>
            <a:off x="3996000" y="4608000"/>
            <a:ext cx="172800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200" spc="-1" strike="noStrike">
                <a:latin typeface="Arial"/>
              </a:rPr>
              <a:t>Initiates the payment from his wallet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5" name="Line 37"/>
          <p:cNvSpPr/>
          <p:nvPr/>
        </p:nvSpPr>
        <p:spPr>
          <a:xfrm flipV="1">
            <a:off x="5724000" y="4536000"/>
            <a:ext cx="828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" descr=""/>
          <p:cNvPicPr/>
          <p:nvPr/>
        </p:nvPicPr>
        <p:blipFill>
          <a:blip r:embed="rId5"/>
          <a:stretch/>
        </p:blipFill>
        <p:spPr>
          <a:xfrm>
            <a:off x="9062640" y="3672000"/>
            <a:ext cx="225360" cy="428760"/>
          </a:xfrm>
          <a:prstGeom prst="rect">
            <a:avLst/>
          </a:prstGeom>
          <a:ln>
            <a:noFill/>
          </a:ln>
        </p:spPr>
      </p:pic>
      <p:pic>
        <p:nvPicPr>
          <p:cNvPr id="117" name="Picture 5" descr=""/>
          <p:cNvPicPr/>
          <p:nvPr/>
        </p:nvPicPr>
        <p:blipFill>
          <a:blip r:embed="rId6"/>
          <a:stretch/>
        </p:blipFill>
        <p:spPr>
          <a:xfrm>
            <a:off x="9000000" y="4176000"/>
            <a:ext cx="428760" cy="428760"/>
          </a:xfrm>
          <a:prstGeom prst="rect">
            <a:avLst/>
          </a:prstGeom>
          <a:ln>
            <a:noFill/>
          </a:ln>
        </p:spPr>
      </p:pic>
      <p:sp>
        <p:nvSpPr>
          <p:cNvPr id="118" name="Line 38"/>
          <p:cNvSpPr/>
          <p:nvPr/>
        </p:nvSpPr>
        <p:spPr>
          <a:xfrm flipV="1">
            <a:off x="8352000" y="3888000"/>
            <a:ext cx="71064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39"/>
          <p:cNvSpPr/>
          <p:nvPr/>
        </p:nvSpPr>
        <p:spPr>
          <a:xfrm>
            <a:off x="8352000" y="4248000"/>
            <a:ext cx="648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40"/>
          <p:cNvSpPr/>
          <p:nvPr/>
        </p:nvSpPr>
        <p:spPr>
          <a:xfrm>
            <a:off x="8352000" y="4248000"/>
            <a:ext cx="64800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Picture 10" descr=""/>
          <p:cNvPicPr/>
          <p:nvPr/>
        </p:nvPicPr>
        <p:blipFill>
          <a:blip r:embed="rId7"/>
          <a:stretch/>
        </p:blipFill>
        <p:spPr>
          <a:xfrm>
            <a:off x="9000000" y="4680000"/>
            <a:ext cx="432000" cy="432000"/>
          </a:xfrm>
          <a:prstGeom prst="rect">
            <a:avLst/>
          </a:prstGeom>
          <a:ln>
            <a:noFill/>
          </a:ln>
        </p:spPr>
      </p:pic>
      <p:sp>
        <p:nvSpPr>
          <p:cNvPr id="122" name="TextShape 41"/>
          <p:cNvSpPr txBox="1"/>
          <p:nvPr/>
        </p:nvSpPr>
        <p:spPr>
          <a:xfrm>
            <a:off x="144000" y="4247640"/>
            <a:ext cx="1512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3333"/>
                </a:solidFill>
                <a:latin typeface="Arial"/>
              </a:rPr>
              <a:t>Student Expenses</a:t>
            </a:r>
            <a:endParaRPr b="0" lang="en-IN" sz="1800" spc="-1" strike="noStrike">
              <a:solidFill>
                <a:srgbClr val="ff3333"/>
              </a:solidFill>
              <a:latin typeface="Arial"/>
            </a:endParaRPr>
          </a:p>
          <a:p>
            <a:r>
              <a:rPr b="0" lang="en-IN" sz="1800" spc="-1" strike="noStrike">
                <a:solidFill>
                  <a:srgbClr val="ff3333"/>
                </a:solidFill>
                <a:latin typeface="Arial"/>
              </a:rPr>
              <a:t>Tracked</a:t>
            </a:r>
            <a:endParaRPr b="0" lang="en-IN" sz="1800" spc="-1" strike="noStrike">
              <a:solidFill>
                <a:srgbClr val="ff3333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LibreOffice/6.0.4.2$Linux_X86_64 LibreOffice_project/9b0d9b32d5dcda91d2f1a96dc04c645c450872bf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2019-06-12T16:54:56Z</dcterms:created>
  <dc:creator/>
  <dc:description/>
  <dc:language>en-IN</dc:language>
  <cp:lastModifiedBy/>
  <dcterms:modified xsi:type="dcterms:W3CDTF">2019-06-12T17:53:12Z</dcterms:modified>
  <cp:revision>8</cp:revision>
  <dc:subject/>
  <dc:title>Bright Blue</dc:title>
</cp:coreProperties>
</file>