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67" r:id="rId2"/>
    <p:sldId id="271" r:id="rId3"/>
    <p:sldId id="273" r:id="rId4"/>
    <p:sldId id="260" r:id="rId5"/>
    <p:sldId id="261" r:id="rId6"/>
    <p:sldId id="272" r:id="rId7"/>
    <p:sldId id="274" r:id="rId8"/>
    <p:sldId id="269"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2/11/2019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peechnotes.co/" TargetMode="External"/><Relationship Id="rId2" Type="http://schemas.openxmlformats.org/officeDocument/2006/relationships/hyperlink" Target="http://www.counterpath.com/x-li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838200"/>
          </a:xfrm>
        </p:spPr>
        <p:txBody>
          <a:bodyPr/>
          <a:lstStyle/>
          <a:p>
            <a:pPr algn="ctr"/>
            <a:r>
              <a:rPr lang="en-US" sz="4000" dirty="0" smtClean="0"/>
              <a:t>Voice Recognition</a:t>
            </a:r>
            <a:endParaRPr lang="en-US" sz="4000" dirty="0"/>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           				</a:t>
            </a:r>
          </a:p>
          <a:p>
            <a:r>
              <a:rPr lang="en-US" sz="9600" dirty="0" smtClean="0">
                <a:latin typeface="Times New Roman" pitchFamily="18" charset="0"/>
                <a:cs typeface="Times New Roman" pitchFamily="18" charset="0"/>
              </a:rPr>
              <a:t>			Team Members</a:t>
            </a:r>
            <a:endParaRPr lang="en-US" sz="9600" dirty="0">
              <a:latin typeface="Times New Roman" pitchFamily="18" charset="0"/>
              <a:cs typeface="Times New Roman" pitchFamily="18" charset="0"/>
            </a:endParaRPr>
          </a:p>
          <a:p>
            <a:r>
              <a:rPr lang="en-US" sz="9600" dirty="0" smtClean="0">
                <a:latin typeface="Times New Roman" pitchFamily="18" charset="0"/>
                <a:cs typeface="Times New Roman" pitchFamily="18" charset="0"/>
              </a:rPr>
              <a:t>			1.Deepak.G</a:t>
            </a:r>
          </a:p>
          <a:p>
            <a:r>
              <a:rPr lang="en-US" sz="9600" dirty="0" smtClean="0">
                <a:latin typeface="Times New Roman" pitchFamily="18" charset="0"/>
                <a:cs typeface="Times New Roman" pitchFamily="18" charset="0"/>
              </a:rPr>
              <a:t>			2. Karthik </a:t>
            </a:r>
            <a:r>
              <a:rPr lang="en-US" sz="9600" dirty="0" err="1" smtClean="0">
                <a:latin typeface="Times New Roman" pitchFamily="18" charset="0"/>
                <a:cs typeface="Times New Roman" pitchFamily="18" charset="0"/>
              </a:rPr>
              <a:t>Raja.M</a:t>
            </a:r>
            <a:endParaRPr lang="en-US" sz="9600" dirty="0" smtClean="0">
              <a:latin typeface="Times New Roman" pitchFamily="18" charset="0"/>
              <a:cs typeface="Times New Roman" pitchFamily="18" charset="0"/>
            </a:endParaRPr>
          </a:p>
          <a:p>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                                   3.Arun </a:t>
            </a:r>
            <a:r>
              <a:rPr lang="en-US" sz="9600" dirty="0" err="1" smtClean="0">
                <a:latin typeface="Times New Roman" pitchFamily="18" charset="0"/>
                <a:cs typeface="Times New Roman" pitchFamily="18" charset="0"/>
              </a:rPr>
              <a:t>Kumar.S</a:t>
            </a:r>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 Facultyguide :                                      Industrial guide :</a:t>
            </a:r>
          </a:p>
          <a:p>
            <a:r>
              <a:rPr lang="en-US" sz="9600" dirty="0" err="1" smtClean="0">
                <a:latin typeface="Times New Roman" pitchFamily="18" charset="0"/>
                <a:cs typeface="Times New Roman" pitchFamily="18" charset="0"/>
              </a:rPr>
              <a:t>Mr.Suresh</a:t>
            </a:r>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Kumar                                </a:t>
            </a:r>
            <a:r>
              <a:rPr lang="en-US" sz="9600" dirty="0" err="1" smtClean="0">
                <a:latin typeface="Times New Roman" pitchFamily="18" charset="0"/>
                <a:cs typeface="Times New Roman" pitchFamily="18" charset="0"/>
              </a:rPr>
              <a:t>Mrs.G</a:t>
            </a:r>
            <a:r>
              <a:rPr lang="en-US" sz="9600" dirty="0" err="1" smtClean="0">
                <a:latin typeface="Times New Roman" pitchFamily="18" charset="0"/>
                <a:cs typeface="Times New Roman" pitchFamily="18" charset="0"/>
              </a:rPr>
              <a:t>okula</a:t>
            </a:r>
            <a:r>
              <a:rPr lang="en-US" sz="9600" dirty="0" smtClean="0">
                <a:latin typeface="Times New Roman" pitchFamily="18" charset="0"/>
                <a:cs typeface="Times New Roman" pitchFamily="18" charset="0"/>
              </a:rPr>
              <a:t> </a:t>
            </a:r>
            <a:r>
              <a:rPr lang="en-US" sz="9600" dirty="0" err="1">
                <a:latin typeface="Times New Roman" pitchFamily="18" charset="0"/>
                <a:cs typeface="Times New Roman" pitchFamily="18" charset="0"/>
              </a:rPr>
              <a:t>vani</a:t>
            </a:r>
            <a:endParaRPr lang="en-US" sz="9600" dirty="0">
              <a:latin typeface="Times New Roman" pitchFamily="18" charset="0"/>
              <a:cs typeface="Times New Roman" pitchFamily="18" charset="0"/>
            </a:endParaRPr>
          </a:p>
          <a:p>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Assistant professor			  Designation</a:t>
            </a:r>
            <a:endParaRPr lang="en-US" sz="9600" dirty="0">
              <a:latin typeface="Times New Roman" pitchFamily="18" charset="0"/>
              <a:cs typeface="Times New Roman" pitchFamily="18" charset="0"/>
            </a:endParaRPr>
          </a:p>
          <a:p>
            <a:r>
              <a:rPr lang="en-US" sz="9600" dirty="0" smtClean="0">
                <a:latin typeface="Times New Roman" pitchFamily="18" charset="0"/>
                <a:cs typeface="Times New Roman" pitchFamily="18" charset="0"/>
              </a:rPr>
              <a:t>Department </a:t>
            </a:r>
            <a:r>
              <a:rPr lang="en-US" sz="9600" dirty="0">
                <a:latin typeface="Times New Roman" pitchFamily="18" charset="0"/>
                <a:cs typeface="Times New Roman" pitchFamily="18" charset="0"/>
              </a:rPr>
              <a:t>of </a:t>
            </a:r>
            <a:r>
              <a:rPr lang="en-US" sz="9600" dirty="0" smtClean="0">
                <a:latin typeface="Times New Roman" pitchFamily="18" charset="0"/>
                <a:cs typeface="Times New Roman" pitchFamily="18" charset="0"/>
              </a:rPr>
              <a:t>CSE</a:t>
            </a:r>
            <a:endParaRPr lang="en-US" sz="9600" dirty="0">
              <a:latin typeface="Times New Roman" pitchFamily="18" charset="0"/>
              <a:cs typeface="Times New Roman" pitchFamily="18" charset="0"/>
            </a:endParaRPr>
          </a:p>
          <a:p>
            <a:r>
              <a:rPr lang="en-US" sz="9600" dirty="0">
                <a:latin typeface="Times New Roman" pitchFamily="18" charset="0"/>
                <a:cs typeface="Times New Roman" pitchFamily="18" charset="0"/>
              </a:rPr>
              <a:t>  		</a:t>
            </a: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extLst>
      <p:ext uri="{BB962C8B-B14F-4D97-AF65-F5344CB8AC3E}">
        <p14:creationId xmlns:p14="http://schemas.microsoft.com/office/powerpoint/2010/main" val="479281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sz="48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81000" y="1295400"/>
            <a:ext cx="8610600" cy="5257800"/>
          </a:xfrm>
        </p:spPr>
        <p:txBody>
          <a:bodyPr>
            <a:normAutofit lnSpcReduction="10000"/>
          </a:bodyPr>
          <a:lstStyle/>
          <a:p>
            <a:pPr marL="0" indent="0">
              <a:buNone/>
            </a:pPr>
            <a:endParaRPr lang="en-US" dirty="0" smtClean="0"/>
          </a:p>
          <a:p>
            <a:r>
              <a:rPr lang="en-US" dirty="0" smtClean="0">
                <a:latin typeface="Times New Roman" panose="02020603050405020304" pitchFamily="18" charset="0"/>
                <a:cs typeface="Times New Roman" panose="02020603050405020304" pitchFamily="18" charset="0"/>
              </a:rPr>
              <a:t>Speech recognition is a kind of technology that is using computer to transfer the voice signal to an associated text and extract the important key phrases.</a:t>
            </a: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done it through python script. There are several APIs available to convert speech to text in python.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of such APIs is the Google speech to text API commonly known as the speech recognition API. This requires an active internet connection to work. However, there are certain offline Recognition systems such as </a:t>
            </a:r>
            <a:r>
              <a:rPr lang="en-US" dirty="0" err="1">
                <a:latin typeface="Times New Roman" panose="02020603050405020304" pitchFamily="18" charset="0"/>
                <a:cs typeface="Times New Roman" panose="02020603050405020304" pitchFamily="18" charset="0"/>
              </a:rPr>
              <a:t>PocketSphinx</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converting speech to text we extract the key phrases from the speech through the NLP approach .After extracting we display it on screen like a notepad or word document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70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21337" cy="1447800"/>
          </a:xfrm>
        </p:spPr>
        <p:txBody>
          <a:bodyPr>
            <a:noAutofit/>
          </a:bodyPr>
          <a:lstStyle/>
          <a:p>
            <a:r>
              <a:rPr lang="en-US" sz="4800" dirty="0">
                <a:latin typeface="Times New Roman" panose="02020603050405020304" pitchFamily="18" charset="0"/>
                <a:cs typeface="Times New Roman" panose="02020603050405020304" pitchFamily="18" charset="0"/>
              </a:rPr>
              <a:t>Area Introduction-Existing system</a:t>
            </a:r>
          </a:p>
        </p:txBody>
      </p:sp>
      <p:sp>
        <p:nvSpPr>
          <p:cNvPr id="3" name="Content Placeholder 2"/>
          <p:cNvSpPr>
            <a:spLocks noGrp="1"/>
          </p:cNvSpPr>
          <p:nvPr>
            <p:ph idx="1"/>
          </p:nvPr>
        </p:nvSpPr>
        <p:spPr>
          <a:xfrm>
            <a:off x="304800" y="1752600"/>
            <a:ext cx="8355874" cy="4312920"/>
          </a:xfrm>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X-lite: It is an application powered by Counter path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Siri Technology: It is an application used by the company Apple in their iPhones.</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Google Assistant: It is an application used by the google in their Android phones.</a:t>
            </a:r>
          </a:p>
          <a:p>
            <a:endParaRPr lang="en-US" dirty="0" smtClean="0"/>
          </a:p>
        </p:txBody>
      </p:sp>
    </p:spTree>
    <p:extLst>
      <p:ext uri="{BB962C8B-B14F-4D97-AF65-F5344CB8AC3E}">
        <p14:creationId xmlns:p14="http://schemas.microsoft.com/office/powerpoint/2010/main" val="3752285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Proposed System</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33600"/>
            <a:ext cx="8229600" cy="4343400"/>
          </a:xfrm>
        </p:spPr>
        <p:txBody>
          <a:bodyPr>
            <a:normAutofit fontScale="92500" lnSpcReduction="20000"/>
          </a:bodyPr>
          <a:lstStyle/>
          <a:p>
            <a:r>
              <a:rPr lang="en-US" dirty="0" smtClean="0"/>
              <a:t> </a:t>
            </a:r>
            <a:r>
              <a:rPr lang="en-US" sz="2800" dirty="0">
                <a:latin typeface="Times New Roman" panose="02020603050405020304" pitchFamily="18" charset="0"/>
                <a:cs typeface="Times New Roman" panose="02020603050405020304" pitchFamily="18" charset="0"/>
              </a:rPr>
              <a:t>A </a:t>
            </a:r>
            <a:r>
              <a:rPr lang="en-US" sz="2800" dirty="0" smtClean="0">
                <a:latin typeface="Times New Roman" panose="02020603050405020304" pitchFamily="18" charset="0"/>
                <a:cs typeface="Times New Roman" panose="02020603050405020304" pitchFamily="18" charset="0"/>
              </a:rPr>
              <a:t>speech to text  </a:t>
            </a:r>
            <a:r>
              <a:rPr lang="en-US" sz="2800" dirty="0">
                <a:latin typeface="Times New Roman" panose="02020603050405020304" pitchFamily="18" charset="0"/>
                <a:cs typeface="Times New Roman" panose="02020603050405020304" pitchFamily="18" charset="0"/>
              </a:rPr>
              <a:t>converter using NLP (Natural language processing</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Not only converts  text to speech but also has the ability to extract the useful information from the converted speech.</a:t>
            </a:r>
          </a:p>
          <a:p>
            <a:r>
              <a:rPr lang="en-US" sz="2800" dirty="0" smtClean="0">
                <a:latin typeface="Times New Roman" panose="02020603050405020304" pitchFamily="18" charset="0"/>
                <a:cs typeface="Times New Roman" panose="02020603050405020304" pitchFamily="18" charset="0"/>
              </a:rPr>
              <a:t>Using </a:t>
            </a:r>
            <a:r>
              <a:rPr lang="en-US" sz="2800" dirty="0">
                <a:latin typeface="Times New Roman" panose="02020603050405020304" pitchFamily="18" charset="0"/>
                <a:cs typeface="Times New Roman" panose="02020603050405020304" pitchFamily="18" charset="0"/>
              </a:rPr>
              <a:t>sophisticated algorithms like RAKE and Text rank algorithm to extract the </a:t>
            </a:r>
            <a:r>
              <a:rPr lang="en-US" sz="2800" dirty="0" smtClean="0">
                <a:latin typeface="Times New Roman" panose="02020603050405020304" pitchFamily="18" charset="0"/>
                <a:cs typeface="Times New Roman" panose="02020603050405020304" pitchFamily="18" charset="0"/>
              </a:rPr>
              <a:t>keywords.</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Advanced models may also be able to process colloquial audio input.      </a:t>
            </a:r>
            <a:br>
              <a:rPr lang="en-US" sz="2800" dirty="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endParaRPr lang="en-US"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4800" dirty="0" smtClean="0">
                <a:latin typeface="Times New Roman" panose="02020603050405020304" pitchFamily="18" charset="0"/>
                <a:cs typeface="Times New Roman" panose="02020603050405020304" pitchFamily="18" charset="0"/>
              </a:rPr>
              <a:t>Literature Review</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Drawbacks of existing methods:</a:t>
            </a:r>
          </a:p>
          <a:p>
            <a:pPr lvl="1"/>
            <a:r>
              <a:rPr lang="en-US" sz="2600" dirty="0">
                <a:latin typeface="Times New Roman" panose="02020603050405020304" pitchFamily="18" charset="0"/>
                <a:cs typeface="Times New Roman" panose="02020603050405020304" pitchFamily="18" charset="0"/>
              </a:rPr>
              <a:t>Does not deliver the key points, this means that the existing system only does the simple job of converting text to speech</a:t>
            </a:r>
            <a:r>
              <a:rPr lang="en-US" sz="2600" dirty="0" smtClean="0">
                <a:latin typeface="Times New Roman" panose="02020603050405020304" pitchFamily="18" charset="0"/>
                <a:cs typeface="Times New Roman" panose="02020603050405020304" pitchFamily="18" charset="0"/>
              </a:rPr>
              <a:t>.</a:t>
            </a:r>
          </a:p>
          <a:p>
            <a:pPr lvl="1"/>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Does not have the ability to process short messages or inputs. This means that the old conventional methods are  only designed to get text output from a complete well constructed sentence.</a:t>
            </a:r>
          </a:p>
          <a:p>
            <a:pPr lvl="1"/>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Lack of tone and </a:t>
            </a:r>
            <a:r>
              <a:rPr lang="en-US" sz="2600" dirty="0" smtClean="0">
                <a:latin typeface="Times New Roman" panose="02020603050405020304" pitchFamily="18" charset="0"/>
                <a:cs typeface="Times New Roman" panose="02020603050405020304" pitchFamily="18" charset="0"/>
              </a:rPr>
              <a:t>emotion.</a:t>
            </a:r>
          </a:p>
          <a:p>
            <a:r>
              <a:rPr lang="en-US" b="1" dirty="0" smtClean="0">
                <a:latin typeface="Times New Roman" panose="02020603050405020304" pitchFamily="18" charset="0"/>
                <a:cs typeface="Times New Roman" panose="02020603050405020304" pitchFamily="18" charset="0"/>
              </a:rPr>
              <a:t>References:</a:t>
            </a:r>
          </a:p>
          <a:p>
            <a:pPr lvl="1"/>
            <a:r>
              <a:rPr lang="en-US" sz="2600" dirty="0" smtClean="0">
                <a:latin typeface="Times New Roman" panose="02020603050405020304" pitchFamily="18" charset="0"/>
                <a:cs typeface="Times New Roman" panose="02020603050405020304" pitchFamily="18" charset="0"/>
              </a:rPr>
              <a:t> X-lite: </a:t>
            </a:r>
            <a:r>
              <a:rPr lang="en-US" sz="2600" dirty="0" smtClean="0">
                <a:latin typeface="Times New Roman" panose="02020603050405020304" pitchFamily="18" charset="0"/>
                <a:cs typeface="Times New Roman" panose="02020603050405020304" pitchFamily="18" charset="0"/>
                <a:hlinkClick r:id="rId2"/>
              </a:rPr>
              <a:t>www.counterpath.com/x-lite/</a:t>
            </a:r>
            <a:endParaRPr lang="en-US" sz="2600" dirty="0" smtClean="0">
              <a:latin typeface="Times New Roman" panose="02020603050405020304" pitchFamily="18" charset="0"/>
              <a:cs typeface="Times New Roman" panose="02020603050405020304" pitchFamily="18" charset="0"/>
            </a:endParaRPr>
          </a:p>
          <a:p>
            <a:pPr lvl="1"/>
            <a:r>
              <a:rPr lang="en-US" sz="2600" dirty="0" err="1" smtClean="0">
                <a:latin typeface="Times New Roman" panose="02020603050405020304" pitchFamily="18" charset="0"/>
                <a:cs typeface="Times New Roman" panose="02020603050405020304" pitchFamily="18" charset="0"/>
              </a:rPr>
              <a:t>Speechnotes</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hlinkClick r:id="rId3"/>
              </a:rPr>
              <a:t>www.speechnotes.co/</a:t>
            </a:r>
            <a:endParaRPr lang="en-US" sz="2600" dirty="0" smtClean="0">
              <a:latin typeface="Times New Roman" panose="02020603050405020304" pitchFamily="18" charset="0"/>
              <a:cs typeface="Times New Roman" panose="02020603050405020304" pitchFamily="18" charset="0"/>
            </a:endParaRPr>
          </a:p>
          <a:p>
            <a:pPr marL="393192" lvl="1" indent="0">
              <a:buNone/>
            </a:pPr>
            <a:endParaRPr lang="en-US" sz="2600" dirty="0" smtClean="0">
              <a:latin typeface="Times New Roman" panose="02020603050405020304" pitchFamily="18" charset="0"/>
              <a:cs typeface="Times New Roman" panose="02020603050405020304" pitchFamily="18" charset="0"/>
            </a:endParaRPr>
          </a:p>
          <a:p>
            <a:pPr lvl="1"/>
            <a:endParaRPr lang="en-US" sz="2000" dirty="0" smtClean="0">
              <a:latin typeface="Cambria" pitchFamily="18" charset="0"/>
            </a:endParaRPr>
          </a:p>
          <a:p>
            <a:pPr lvl="1"/>
            <a:endParaRPr lang="en-US" sz="2000" dirty="0" smtClean="0">
              <a:latin typeface="Cambria" pitchFamily="18" charset="0"/>
            </a:endParaRPr>
          </a:p>
          <a:p>
            <a:endParaRPr lang="en-US" dirty="0" smtClean="0">
              <a:latin typeface="Cambria" pitchFamily="18" charset="0"/>
            </a:endParaRPr>
          </a:p>
          <a:p>
            <a:endParaRPr lang="en-US" sz="2800" dirty="0" smtClean="0">
              <a:latin typeface="Cambria" pitchFamily="18" charset="0"/>
            </a:endParaRPr>
          </a:p>
          <a:p>
            <a:endParaRPr lang="en-US" sz="2800" dirty="0" smtClean="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Module </a:t>
            </a:r>
            <a:r>
              <a:rPr lang="en-US" sz="4800" dirty="0" err="1">
                <a:latin typeface="Times New Roman" panose="02020603050405020304" pitchFamily="18" charset="0"/>
                <a:cs typeface="Times New Roman" panose="02020603050405020304" pitchFamily="18" charset="0"/>
              </a:rPr>
              <a:t>Splitup</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Module 1 : Speech to Text</a:t>
            </a:r>
          </a:p>
          <a:p>
            <a:r>
              <a:rPr lang="en-US" dirty="0" smtClean="0">
                <a:latin typeface="Times New Roman" panose="02020603050405020304" pitchFamily="18" charset="0"/>
                <a:cs typeface="Times New Roman" panose="02020603050405020304" pitchFamily="18" charset="0"/>
              </a:rPr>
              <a:t>Module 2 : NLP (</a:t>
            </a:r>
            <a:r>
              <a:rPr lang="en-US" dirty="0">
                <a:latin typeface="Times New Roman" panose="02020603050405020304" pitchFamily="18" charset="0"/>
                <a:cs typeface="Times New Roman" panose="02020603050405020304" pitchFamily="18" charset="0"/>
              </a:rPr>
              <a:t>Natural language </a:t>
            </a:r>
            <a:r>
              <a:rPr lang="en-US" dirty="0" smtClean="0">
                <a:latin typeface="Times New Roman" panose="02020603050405020304" pitchFamily="18" charset="0"/>
                <a:cs typeface="Times New Roman" panose="02020603050405020304" pitchFamily="18" charset="0"/>
              </a:rPr>
              <a:t>processing)</a:t>
            </a:r>
          </a:p>
          <a:p>
            <a:r>
              <a:rPr lang="en-US" dirty="0" smtClean="0">
                <a:latin typeface="Times New Roman" panose="02020603050405020304" pitchFamily="18" charset="0"/>
                <a:cs typeface="Times New Roman" panose="02020603050405020304" pitchFamily="18" charset="0"/>
              </a:rPr>
              <a:t>Module 3 : NLP </a:t>
            </a:r>
            <a:r>
              <a:rPr lang="en-US" dirty="0">
                <a:latin typeface="Times New Roman" panose="02020603050405020304" pitchFamily="18" charset="0"/>
                <a:cs typeface="Times New Roman" panose="02020603050405020304" pitchFamily="18" charset="0"/>
              </a:rPr>
              <a:t>pattern recognition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Module 4 : Keyword Extraction</a:t>
            </a:r>
          </a:p>
          <a:p>
            <a:r>
              <a:rPr lang="en-US" dirty="0" smtClean="0">
                <a:latin typeface="Times New Roman" panose="02020603050405020304" pitchFamily="18" charset="0"/>
                <a:cs typeface="Times New Roman" panose="02020603050405020304" pitchFamily="18" charset="0"/>
              </a:rPr>
              <a:t>Module 5 : Indexing Keyword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388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4" name="Text Box 13"/>
          <p:cNvSpPr txBox="1">
            <a:spLocks noChangeArrowheads="1"/>
          </p:cNvSpPr>
          <p:nvPr/>
        </p:nvSpPr>
        <p:spPr bwMode="auto">
          <a:xfrm>
            <a:off x="3284978" y="2057400"/>
            <a:ext cx="1684338" cy="6175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Audio 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5"/>
          <p:cNvSpPr txBox="1">
            <a:spLocks noChangeArrowheads="1"/>
          </p:cNvSpPr>
          <p:nvPr/>
        </p:nvSpPr>
        <p:spPr bwMode="auto">
          <a:xfrm>
            <a:off x="3204809" y="3168527"/>
            <a:ext cx="1997075" cy="54133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Python Script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17"/>
          <p:cNvSpPr txBox="1">
            <a:spLocks noChangeArrowheads="1"/>
          </p:cNvSpPr>
          <p:nvPr/>
        </p:nvSpPr>
        <p:spPr bwMode="auto">
          <a:xfrm>
            <a:off x="3071457" y="4163216"/>
            <a:ext cx="2263775" cy="5175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Speech to 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p:nvPr/>
        </p:nvCxnSpPr>
        <p:spPr>
          <a:xfrm>
            <a:off x="4127147" y="2674937"/>
            <a:ext cx="0" cy="48437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14800" y="3709865"/>
            <a:ext cx="0" cy="44220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20"/>
          <p:cNvSpPr txBox="1">
            <a:spLocks noGrp="1" noChangeArrowheads="1"/>
          </p:cNvSpPr>
          <p:nvPr>
            <p:ph idx="1"/>
          </p:nvPr>
        </p:nvSpPr>
        <p:spPr bwMode="auto">
          <a:xfrm>
            <a:off x="2717445" y="5169081"/>
            <a:ext cx="2971800" cy="5334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mj-lt"/>
              </a:rPr>
              <a:t>Keyword Extraction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cxnSp>
        <p:nvCxnSpPr>
          <p:cNvPr id="18" name="Straight Arrow Connector 17"/>
          <p:cNvCxnSpPr/>
          <p:nvPr/>
        </p:nvCxnSpPr>
        <p:spPr>
          <a:xfrm>
            <a:off x="4114800" y="4680741"/>
            <a:ext cx="0" cy="48834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966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1600200"/>
          </a:xfrm>
        </p:spPr>
        <p:txBody>
          <a:bodyPr>
            <a:noAutofit/>
          </a:bodyPr>
          <a:lstStyle/>
          <a:p>
            <a:r>
              <a:rPr lang="en-US" sz="4800" dirty="0" smtClean="0">
                <a:latin typeface="Times New Roman" panose="02020603050405020304" pitchFamily="18" charset="0"/>
                <a:cs typeface="Times New Roman" panose="02020603050405020304" pitchFamily="18" charset="0"/>
              </a:rPr>
              <a:t>Screen shots of modules under progress.</a:t>
            </a:r>
            <a:endParaRPr lang="en-US" sz="4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05000"/>
            <a:ext cx="8692538" cy="4191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0" y="5638800"/>
            <a:ext cx="3352800" cy="731520"/>
          </a:xfrm>
        </p:spPr>
        <p:txBody>
          <a:bodyPr>
            <a:normAutofit/>
          </a:bodyPr>
          <a:lstStyle/>
          <a:p>
            <a:pPr>
              <a:buNone/>
            </a:pPr>
            <a:r>
              <a:rPr lang="en-US" sz="4000" dirty="0" smtClean="0">
                <a:latin typeface="Calibri" pitchFamily="34" charset="0"/>
                <a:cs typeface="Calibri" pitchFamily="34" charset="0"/>
              </a:rPr>
              <a:t>Thank You</a:t>
            </a:r>
            <a:endParaRPr lang="en-US" sz="4000" dirty="0">
              <a:latin typeface="Calibri" pitchFamily="34" charset="0"/>
              <a:cs typeface="Calibri"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747</TotalTime>
  <Words>342</Words>
  <Application>Microsoft Office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Constantia</vt:lpstr>
      <vt:lpstr>Times New Roman</vt:lpstr>
      <vt:lpstr>Wingdings 2</vt:lpstr>
      <vt:lpstr>Flow</vt:lpstr>
      <vt:lpstr>Voice Recognition</vt:lpstr>
      <vt:lpstr>Abstract</vt:lpstr>
      <vt:lpstr>Area Introduction-Existing system</vt:lpstr>
      <vt:lpstr>Proposed System</vt:lpstr>
      <vt:lpstr>Literature Review</vt:lpstr>
      <vt:lpstr>Module Splitup</vt:lpstr>
      <vt:lpstr>Flow chart</vt:lpstr>
      <vt:lpstr>Screen shots of modules under progress.</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Karthik raja</cp:lastModifiedBy>
  <cp:revision>57</cp:revision>
  <dcterms:created xsi:type="dcterms:W3CDTF">2011-12-09T06:36:35Z</dcterms:created>
  <dcterms:modified xsi:type="dcterms:W3CDTF">2019-02-11T05:52:21Z</dcterms:modified>
</cp:coreProperties>
</file>