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6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2" r:id="rId1"/>
    <p:sldMasterId id="2147483774" r:id="rId2"/>
    <p:sldMasterId id="2147483758" r:id="rId3"/>
    <p:sldMasterId id="2147483675" r:id="rId4"/>
    <p:sldMasterId id="2147483764" r:id="rId5"/>
  </p:sldMasterIdLst>
  <p:notesMasterIdLst>
    <p:notesMasterId r:id="rId23"/>
  </p:notesMasterIdLst>
  <p:sldIdLst>
    <p:sldId id="256" r:id="rId6"/>
    <p:sldId id="258" r:id="rId7"/>
    <p:sldId id="259" r:id="rId8"/>
    <p:sldId id="260" r:id="rId9"/>
    <p:sldId id="261" r:id="rId10"/>
    <p:sldId id="26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3C14"/>
    <a:srgbClr val="890078"/>
    <a:srgbClr val="970032"/>
    <a:srgbClr val="C80000"/>
    <a:srgbClr val="FFB414"/>
    <a:srgbClr val="FF5800"/>
    <a:srgbClr val="D9D9D9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27" autoAdjust="0"/>
  </p:normalViewPr>
  <p:slideViewPr>
    <p:cSldViewPr snapToGrid="0" snapToObjects="1">
      <p:cViewPr varScale="1">
        <p:scale>
          <a:sx n="72" d="100"/>
          <a:sy n="72" d="100"/>
        </p:scale>
        <p:origin x="576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 userDrawn="1"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8105068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20501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11302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10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419049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048358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782357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64173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208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0075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72353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812736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935036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512331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7796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25976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54938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90719"/>
            <a:ext cx="11430000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81000" y="1524000"/>
            <a:ext cx="11430000" cy="4597400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buFont typeface="Arial"/>
              <a:buNone/>
              <a:defRPr lang="en-US" sz="20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8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6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Third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Fourth level</a:t>
            </a:r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37535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4551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hyperlink" Target="https://avanade.sharepoint.com/sites/policies/Policies2/Data%20Management/1431_DataManagement.pdf" TargetMode="Externa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2.xml"/><Relationship Id="rId7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7.xml"/><Relationship Id="rId7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248" y="2083305"/>
            <a:ext cx="7333503" cy="269138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0453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92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vanadeLogoNoTM_AWColor_RGB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5800"/>
                </a:solidFill>
              </a:rPr>
              <a:t>&lt;Highly Confidential&gt; </a:t>
            </a:r>
            <a:r>
              <a:rPr lang="en-US" sz="700" dirty="0">
                <a:solidFill>
                  <a:srgbClr val="464646"/>
                </a:solidFill>
              </a:rPr>
              <a:t>See Avanade’s </a:t>
            </a:r>
            <a:r>
              <a:rPr lang="en-US" sz="700" dirty="0">
                <a:solidFill>
                  <a:srgbClr val="FF5800"/>
                </a:solidFill>
                <a:hlinkClick r:id="rId10"/>
              </a:rPr>
              <a:t>Data Management Policy</a:t>
            </a:r>
            <a:endParaRPr lang="en-US" sz="700" dirty="0">
              <a:solidFill>
                <a:srgbClr val="FF580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C800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9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9" r:id="rId2"/>
    <p:sldLayoutId id="2147483761" r:id="rId3"/>
    <p:sldLayoutId id="2147483762" r:id="rId4"/>
    <p:sldLayoutId id="2147483763" r:id="rId5"/>
    <p:sldLayoutId id="2147483770" r:id="rId6"/>
    <p:sldLayoutId id="2147483771" r:id="rId7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876480" y="6272968"/>
            <a:ext cx="24159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5800"/>
                </a:solidFill>
              </a:rPr>
              <a:t>&lt;Confidential&gt; </a:t>
            </a:r>
            <a:r>
              <a:rPr lang="en-US" sz="700" dirty="0">
                <a:solidFill>
                  <a:srgbClr val="464646"/>
                </a:solidFill>
              </a:rPr>
              <a:t>See Avanade’s </a:t>
            </a:r>
            <a:r>
              <a:rPr lang="en-US" sz="700" dirty="0">
                <a:solidFill>
                  <a:srgbClr val="FF5800"/>
                </a:solidFill>
                <a:hlinkClick r:id="rId7"/>
              </a:rPr>
              <a:t>Data Management Policy</a:t>
            </a:r>
            <a:endParaRPr lang="en-US" sz="700" dirty="0">
              <a:solidFill>
                <a:srgbClr val="FF5800"/>
              </a:solidFill>
            </a:endParaRPr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C800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1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50" r:id="rId2"/>
    <p:sldLayoutId id="2147483719" r:id="rId3"/>
    <p:sldLayoutId id="2147483722" r:id="rId4"/>
    <p:sldLayoutId id="2147483723" r:id="rId5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8875659" y="6272986"/>
            <a:ext cx="24159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5800"/>
                </a:solidFill>
              </a:rPr>
              <a:t>&lt;Restricted&gt; </a:t>
            </a:r>
            <a:r>
              <a:rPr lang="en-US" sz="700" dirty="0">
                <a:solidFill>
                  <a:srgbClr val="464646"/>
                </a:solidFill>
              </a:rPr>
              <a:t>See Avanade’s </a:t>
            </a:r>
            <a:r>
              <a:rPr lang="en-US" sz="700" dirty="0">
                <a:solidFill>
                  <a:srgbClr val="FF5800"/>
                </a:solidFill>
                <a:hlinkClick r:id="rId7"/>
              </a:rPr>
              <a:t>Data Management Policy</a:t>
            </a:r>
            <a:endParaRPr lang="en-US" sz="700" dirty="0">
              <a:solidFill>
                <a:srgbClr val="FF58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C800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1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5" r:id="rId2"/>
    <p:sldLayoutId id="2147483767" r:id="rId3"/>
    <p:sldLayoutId id="2147483768" r:id="rId4"/>
    <p:sldLayoutId id="2147483769" r:id="rId5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abeljs.io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webpack-dev-server@1.16.2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275244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Step-4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Open webpack.config.js and add below mentioned code there.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We are setting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webpack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entry point to be 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main.js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Output path is the place where bundled app will be served. We are also setting development server to 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8080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port. You can choose any port you want.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lastly, we are setting babel loaders to search for 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files and use 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es2015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and 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presets that we installed before</a:t>
            </a:r>
          </a:p>
        </p:txBody>
      </p:sp>
    </p:spTree>
    <p:extLst>
      <p:ext uri="{BB962C8B-B14F-4D97-AF65-F5344CB8AC3E}">
        <p14:creationId xmlns:p14="http://schemas.microsoft.com/office/powerpoint/2010/main" val="424058317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Step-4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B61AB3-7958-42DF-B4AB-EC99462B2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14" y="1505470"/>
            <a:ext cx="74955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9756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390719"/>
            <a:ext cx="11430000" cy="616446"/>
          </a:xfrm>
        </p:spPr>
        <p:txBody>
          <a:bodyPr/>
          <a:lstStyle/>
          <a:p>
            <a:pPr algn="ctr"/>
            <a:r>
              <a:rPr lang="en-IN" dirty="0"/>
              <a:t>Step-4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1007165"/>
            <a:ext cx="11430000" cy="4597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Open the 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package.json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and delete 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"test" "echo \"Error: no test specified\" &amp;&amp; exit 1"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inside 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"scripts"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object. We are deleting this line since we will not do any testing.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EB8C1B-8391-4F66-B6CD-40457CD35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225" y="1972280"/>
            <a:ext cx="7482626" cy="759853"/>
          </a:xfrm>
          <a:prstGeom prst="rect">
            <a:avLst/>
          </a:prstGeom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1D44C127-F432-496B-A102-0D488394D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375" y="3040356"/>
            <a:ext cx="6316434" cy="381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6570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Step-5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1524000"/>
            <a:ext cx="11430000" cy="522280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Now we can use 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start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command to start the server.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--hot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command will add live reload after something is changed inside our files so we don't need to refresh the browser every time we change our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index.html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is just regular HTML. We are setting 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div id = "app"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as a root element for our app and adding 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index.js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script which is our bundled app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207BEE-FAF3-4130-9FC5-5EA94F359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88" y="4153964"/>
            <a:ext cx="4397296" cy="259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2389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390719"/>
            <a:ext cx="11430000" cy="536933"/>
          </a:xfrm>
        </p:spPr>
        <p:txBody>
          <a:bodyPr/>
          <a:lstStyle/>
          <a:p>
            <a:pPr algn="ctr"/>
            <a:r>
              <a:rPr lang="en-IN" dirty="0"/>
              <a:t>Step-6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1524000"/>
            <a:ext cx="11430000" cy="522280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App.jsx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and main.js</a:t>
            </a:r>
            <a:b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is the first react component. This component will render 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Hello World!!!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F926F1F-03AB-4427-A3E4-2409795D8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78" y="2451568"/>
            <a:ext cx="5438095" cy="4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2463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390719"/>
            <a:ext cx="11430000" cy="536933"/>
          </a:xfrm>
        </p:spPr>
        <p:txBody>
          <a:bodyPr/>
          <a:lstStyle/>
          <a:p>
            <a:pPr algn="ctr"/>
            <a:r>
              <a:rPr lang="en-IN" dirty="0"/>
              <a:t>Step-7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1524000"/>
            <a:ext cx="11430000" cy="522280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need to import this component and render it to our root 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App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element so we can see it in browser.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8120E08F-E061-4EFB-B7F6-566F444B5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07" y="2395469"/>
            <a:ext cx="6993245" cy="20572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5274D75-340A-4637-963B-6A6BFBB4AD76}"/>
              </a:ext>
            </a:extLst>
          </p:cNvPr>
          <p:cNvSpPr/>
          <p:nvPr/>
        </p:nvSpPr>
        <p:spPr>
          <a:xfrm>
            <a:off x="596347" y="5049079"/>
            <a:ext cx="110655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Whenever you want to use something, you need to 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it first.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you want to make component usable in other parts of the app, you need to 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export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it after creation and 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it in the file where you want to use it.</a:t>
            </a:r>
          </a:p>
        </p:txBody>
      </p:sp>
    </p:spTree>
    <p:extLst>
      <p:ext uri="{BB962C8B-B14F-4D97-AF65-F5344CB8AC3E}">
        <p14:creationId xmlns:p14="http://schemas.microsoft.com/office/powerpoint/2010/main" val="314185744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390719"/>
            <a:ext cx="11430000" cy="536933"/>
          </a:xfrm>
        </p:spPr>
        <p:txBody>
          <a:bodyPr/>
          <a:lstStyle/>
          <a:p>
            <a:pPr algn="ctr"/>
            <a:r>
              <a:rPr lang="en-IN" dirty="0"/>
              <a:t>Step-8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1524000"/>
            <a:ext cx="11430000" cy="522280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Running the server </a:t>
            </a:r>
            <a:r>
              <a:rPr lang="en-IN" b="1" dirty="0" err="1"/>
              <a:t>npm</a:t>
            </a:r>
            <a:r>
              <a:rPr lang="en-IN" b="1" dirty="0"/>
              <a:t> start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/>
              <a:t>It will show you the port we need to open in browser.</a:t>
            </a:r>
          </a:p>
          <a:p>
            <a:r>
              <a:rPr lang="en-IN" dirty="0"/>
              <a:t>In my case it is </a:t>
            </a:r>
            <a:r>
              <a:rPr lang="en-IN" dirty="0">
                <a:hlinkClick r:id="rId2"/>
              </a:rPr>
              <a:t>http://localhost:8080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9789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95968537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REACT JS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0350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First install node </a:t>
            </a:r>
            <a:r>
              <a:rPr lang="en-I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 recommend using React with 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Babel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 to let you use ES6 and JSX in your JavaScript code.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ES6 is a set of modern JavaScript features that make development easier, and JSX is an extension to the JavaScript language that works nicely with React.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Development Environment Set-Up for 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5122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400" dirty="0"/>
              <a:t>Step-1</a:t>
            </a:r>
            <a:br>
              <a:rPr lang="en-IN" sz="2400" dirty="0"/>
            </a:br>
            <a:r>
              <a:rPr lang="en-IN" sz="2400" dirty="0"/>
              <a:t>Now, open </a:t>
            </a:r>
            <a:r>
              <a:rPr lang="en-IN" sz="2400" dirty="0" err="1"/>
              <a:t>npm</a:t>
            </a:r>
            <a:r>
              <a:rPr lang="en-IN" sz="2400" dirty="0"/>
              <a:t> package manager console and fire following command</a:t>
            </a:r>
            <a:endParaRPr lang="en-US" sz="24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03F4F47-AFAC-499C-AD57-B57A65081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39" y="1722784"/>
            <a:ext cx="9565475" cy="1271160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B1DF8E-69E0-465D-83EF-9195CA8C4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203" y="1690688"/>
            <a:ext cx="10340661" cy="16004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5E5F92-BAA2-4E67-A708-042C2C040519}"/>
              </a:ext>
            </a:extLst>
          </p:cNvPr>
          <p:cNvSpPr txBox="1"/>
          <p:nvPr/>
        </p:nvSpPr>
        <p:spPr>
          <a:xfrm>
            <a:off x="1212739" y="3959227"/>
            <a:ext cx="915151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hlinkClick r:id="rId3"/>
              </a:rPr>
              <a:t>http://babeljs.io/</a:t>
            </a:r>
            <a:endParaRPr lang="en-IN" dirty="0"/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Babel is a compiler which lets you write modern JavaScript code that still works in old browser.</a:t>
            </a: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Babel has support for latest version of JavaScript through syntax transformers. These plugin allows you to use new syntax without waiting for browser support.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0088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Step-2</a:t>
            </a:r>
            <a:br>
              <a:rPr lang="en-IN" dirty="0"/>
            </a:br>
            <a:r>
              <a:rPr lang="en-IN" dirty="0"/>
              <a:t>Create Root folder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FC6F1-A2C3-45AF-B68B-778399356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We will create a root folder named </a:t>
            </a:r>
            <a:r>
              <a:rPr lang="en-I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reactApp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 and place it on the desktop.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Once the folder is created then open it and create empty </a:t>
            </a:r>
            <a:r>
              <a:rPr lang="en-I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package.json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 file inside by running </a:t>
            </a:r>
            <a:r>
              <a:rPr lang="en-I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 --yes from the command prompt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We create a directory called </a:t>
            </a:r>
            <a:r>
              <a:rPr lang="en-I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reactApp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 on the Desktop and using </a:t>
            </a:r>
            <a:r>
              <a:rPr lang="en-I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 --yes add an empty </a:t>
            </a:r>
            <a:r>
              <a:rPr lang="en-I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package.json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 allows you to create </a:t>
            </a:r>
            <a:r>
              <a:rPr lang="en-I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package.json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 file </a:t>
            </a:r>
            <a:r>
              <a:rPr lang="en-I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intereactively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 –yes will install </a:t>
            </a:r>
            <a:r>
              <a:rPr lang="en-I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packge.json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 with default 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You can see default </a:t>
            </a:r>
            <a:r>
              <a:rPr lang="en-I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package.json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 file.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4787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Add Dependencies and plugins-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webpack,react,babel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Here we will use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Webpack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bundler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wchich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allows us to write modular code and bundle it together into small packages to optimize load time.</a:t>
            </a:r>
            <a:b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Other bundlers are system.js ,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Browserify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N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N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install </a:t>
            </a:r>
            <a:r>
              <a:rPr lang="en-IN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webpack</a:t>
            </a:r>
            <a:r>
              <a:rPr lang="en-IN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--save</a:t>
            </a:r>
            <a:endParaRPr lang="en-US" sz="2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You can see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webpack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version 1.13.3 is installed to the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reactApp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directory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N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install </a:t>
            </a:r>
            <a:r>
              <a:rPr lang="en-IN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webpack</a:t>
            </a:r>
            <a:r>
              <a:rPr lang="en-IN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-dev-server –save</a:t>
            </a:r>
          </a:p>
          <a:p>
            <a:b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you can see after this command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webpack-dev-server@1.16.2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is installed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98409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Since , we want to use React , we need to install it first.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The - - save command will add these packages to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package.json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file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8725C3-BBAE-4E4D-A3CE-C668DBA37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21" y="3082127"/>
            <a:ext cx="10290219" cy="148114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0B5110B-480D-43C9-8DA0-4ED8A2DD6A27}"/>
              </a:ext>
            </a:extLst>
          </p:cNvPr>
          <p:cNvSpPr/>
          <p:nvPr/>
        </p:nvSpPr>
        <p:spPr>
          <a:xfrm>
            <a:off x="692520" y="4866267"/>
            <a:ext cx="102902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Again , I am inside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reactApp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directory and going to add react to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package.json</a:t>
            </a:r>
            <a:b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install react –save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 err="1">
                <a:solidFill>
                  <a:srgbClr val="FF0000"/>
                </a:solidFill>
              </a:rPr>
              <a:t>npm</a:t>
            </a:r>
            <a:r>
              <a:rPr lang="en-IN" sz="2400" dirty="0">
                <a:solidFill>
                  <a:srgbClr val="FF0000"/>
                </a:solidFill>
              </a:rPr>
              <a:t> install react-</a:t>
            </a:r>
            <a:r>
              <a:rPr lang="en-IN" sz="2400" dirty="0" err="1">
                <a:solidFill>
                  <a:srgbClr val="FF0000"/>
                </a:solidFill>
              </a:rPr>
              <a:t>dom</a:t>
            </a:r>
            <a:r>
              <a:rPr lang="en-IN" sz="2400" dirty="0">
                <a:solidFill>
                  <a:srgbClr val="FF0000"/>
                </a:solidFill>
              </a:rPr>
              <a:t> --save</a:t>
            </a:r>
            <a:endParaRPr 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62928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we need babel so now we are going to add babel-references to our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package.json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380850-0502-4042-A040-05428A083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57" y="2871988"/>
            <a:ext cx="9517486" cy="320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1576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Step-4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Create the below files</a:t>
            </a:r>
          </a:p>
          <a:p>
            <a:b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index.html , </a:t>
            </a:r>
          </a:p>
          <a:p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app.jsx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main.js,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webpack.config.js</a:t>
            </a:r>
            <a:b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here , we are already having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package.json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file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06236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Avanade_Aurora">
  <a:themeElements>
    <a:clrScheme name="Avanade_Flame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Flame.potx_Project05_SG01" id="{B799B06B-6E3C-4F57-85EE-01F276D93205}" vid="{AA085E28-8C29-45E1-9376-3DA855113686}"/>
    </a:ext>
  </a:extLst>
</a:theme>
</file>

<file path=ppt/theme/theme2.xml><?xml version="1.0" encoding="utf-8"?>
<a:theme xmlns:a="http://schemas.openxmlformats.org/drawingml/2006/main" name="2_Aurora Divider">
  <a:themeElements>
    <a:clrScheme name="Avanade_Flame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Flame.potx_Project05_SG01" id="{B799B06B-6E3C-4F57-85EE-01F276D93205}" vid="{532B5101-8523-4FE4-9F7A-FE7BDA0E8940}"/>
    </a:ext>
  </a:extLst>
</a:theme>
</file>

<file path=ppt/theme/theme3.xml><?xml version="1.0" encoding="utf-8"?>
<a:theme xmlns:a="http://schemas.openxmlformats.org/drawingml/2006/main" name="Highly Confidential">
  <a:themeElements>
    <a:clrScheme name="Avanade_Flame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Flame.potx_Project05_SG01" id="{B799B06B-6E3C-4F57-85EE-01F276D93205}" vid="{4BD10FCF-3E19-4D86-9EDB-99B18959B679}"/>
    </a:ext>
  </a:extLst>
</a:theme>
</file>

<file path=ppt/theme/theme4.xml><?xml version="1.0" encoding="utf-8"?>
<a:theme xmlns:a="http://schemas.openxmlformats.org/drawingml/2006/main" name="Confidential">
  <a:themeElements>
    <a:clrScheme name="Avanade_Flame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Flame.potx_Project05_SG01" id="{B799B06B-6E3C-4F57-85EE-01F276D93205}" vid="{09098B30-EC3A-48BF-BB4A-5CAE444CEC9B}"/>
    </a:ext>
  </a:extLst>
</a:theme>
</file>

<file path=ppt/theme/theme5.xml><?xml version="1.0" encoding="utf-8"?>
<a:theme xmlns:a="http://schemas.openxmlformats.org/drawingml/2006/main" name="Restricted">
  <a:themeElements>
    <a:clrScheme name="Avanade_Flame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Flame.potx_Project05_SG01" id="{B799B06B-6E3C-4F57-85EE-01F276D93205}" vid="{66B89C66-DCFF-4F6C-BACA-2466E29CF07C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802E248AE3354FB8A1B0DBC7CCF2D1" ma:contentTypeVersion="4" ma:contentTypeDescription="Create a new document." ma:contentTypeScope="" ma:versionID="f3e5f62a389b225f7862c6104192cdcd">
  <xsd:schema xmlns:xsd="http://www.w3.org/2001/XMLSchema" xmlns:xs="http://www.w3.org/2001/XMLSchema" xmlns:p="http://schemas.microsoft.com/office/2006/metadata/properties" xmlns:ns2="2f2e3c1e-5c3b-4cfc-9d84-5fb06cee50ac" targetNamespace="http://schemas.microsoft.com/office/2006/metadata/properties" ma:root="true" ma:fieldsID="4a50df0a6df998423a388145f694259d" ns2:_="">
    <xsd:import namespace="2f2e3c1e-5c3b-4cfc-9d84-5fb06cee5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2e3c1e-5c3b-4cfc-9d84-5fb06cee5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808AC5-C84B-4FCA-87E1-F020B02F7EC8}"/>
</file>

<file path=customXml/itemProps2.xml><?xml version="1.0" encoding="utf-8"?>
<ds:datastoreItem xmlns:ds="http://schemas.openxmlformats.org/officeDocument/2006/customXml" ds:itemID="{880AF1AB-8139-4B11-B517-3FAC383DEA84}"/>
</file>

<file path=customXml/itemProps3.xml><?xml version="1.0" encoding="utf-8"?>
<ds:datastoreItem xmlns:ds="http://schemas.openxmlformats.org/officeDocument/2006/customXml" ds:itemID="{85AA81EB-95D7-40B9-BE20-23F9B30EA686}"/>
</file>

<file path=docProps/app.xml><?xml version="1.0" encoding="utf-8"?>
<Properties xmlns="http://schemas.openxmlformats.org/officeDocument/2006/extended-properties" xmlns:vt="http://schemas.openxmlformats.org/officeDocument/2006/docPropsVTypes">
  <Template>react</Template>
  <TotalTime>21</TotalTime>
  <Words>335</Words>
  <Application>Microsoft Office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Segoe UI</vt:lpstr>
      <vt:lpstr>Segoe UI Light</vt:lpstr>
      <vt:lpstr>1_Avanade_Aurora</vt:lpstr>
      <vt:lpstr>2_Aurora Divider</vt:lpstr>
      <vt:lpstr>Highly Confidential</vt:lpstr>
      <vt:lpstr>Confidential</vt:lpstr>
      <vt:lpstr>Restricted</vt:lpstr>
      <vt:lpstr>PowerPoint Presentation</vt:lpstr>
      <vt:lpstr>PowerPoint Presentation</vt:lpstr>
      <vt:lpstr>Development Environment Set-Up for React</vt:lpstr>
      <vt:lpstr>Step-1 Now, open npm package manager console and fire following command</vt:lpstr>
      <vt:lpstr>Step-2 Create Root folder</vt:lpstr>
      <vt:lpstr>STEP 3</vt:lpstr>
      <vt:lpstr>STEP 3</vt:lpstr>
      <vt:lpstr>STEP 3</vt:lpstr>
      <vt:lpstr>Step-4</vt:lpstr>
      <vt:lpstr>Step-4</vt:lpstr>
      <vt:lpstr>Step-4</vt:lpstr>
      <vt:lpstr>Step-4</vt:lpstr>
      <vt:lpstr>Step-5</vt:lpstr>
      <vt:lpstr>Step-6</vt:lpstr>
      <vt:lpstr>Step-7</vt:lpstr>
      <vt:lpstr>Step-8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Ramasankar, Balakumar</dc:creator>
  <cp:keywords/>
  <dc:description/>
  <cp:lastModifiedBy>Ramasankar, Balakumar</cp:lastModifiedBy>
  <cp:revision>19</cp:revision>
  <dcterms:created xsi:type="dcterms:W3CDTF">2018-04-16T10:10:26Z</dcterms:created>
  <dcterms:modified xsi:type="dcterms:W3CDTF">2018-04-16T10:32:02Z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0x010100C8802E248AE3354FB8A1B0DBC7CCF2D1</vt:lpwstr>
  </property>
</Properties>
</file>