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276E81-EAEE-4C7E-ACF1-0EE806C25C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StoryLines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8E1FD63-F4F8-42BE-8BA9-97841D6A2F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18:07:51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6" id="2" name="slide2">
            <a:extLst>
              <a:ext uri="{FF2B5EF4-FFF2-40B4-BE49-F238E27FC236}">
                <a16:creationId xmlns:a16="http://schemas.microsoft.com/office/drawing/2014/main" id="{749E6D23-DA05-4E0C-9E67-ABCFD9612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2" id="3" name="slide3">
            <a:extLst>
              <a:ext uri="{FF2B5EF4-FFF2-40B4-BE49-F238E27FC236}">
                <a16:creationId xmlns:a16="http://schemas.microsoft.com/office/drawing/2014/main" id="{EC559FA3-2E67-4D1D-B717-30169901C4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3" id="4" name="slide4">
            <a:extLst>
              <a:ext uri="{FF2B5EF4-FFF2-40B4-BE49-F238E27FC236}">
                <a16:creationId xmlns:a16="http://schemas.microsoft.com/office/drawing/2014/main" id="{7AFB3829-1892-48CB-891B-ACAB62AFBD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4" id="5" name="slide5">
            <a:extLst>
              <a:ext uri="{FF2B5EF4-FFF2-40B4-BE49-F238E27FC236}">
                <a16:creationId xmlns:a16="http://schemas.microsoft.com/office/drawing/2014/main" id="{F82CE094-3CED-4F85-8A21-9393B6BA12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5" id="6" name="slide6">
            <a:extLst>
              <a:ext uri="{FF2B5EF4-FFF2-40B4-BE49-F238E27FC236}">
                <a16:creationId xmlns:a16="http://schemas.microsoft.com/office/drawing/2014/main" id="{E2C2461E-C6F0-4E15-8E23-ACFB1DCCB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1" id="7" name="slide7">
            <a:extLst>
              <a:ext uri="{FF2B5EF4-FFF2-40B4-BE49-F238E27FC236}">
                <a16:creationId xmlns:a16="http://schemas.microsoft.com/office/drawing/2014/main" id="{B5E8A254-1FE1-4CDF-A821-1A28D88729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alth and Pollution Relation Story7" id="8" name="slide8">
            <a:extLst>
              <a:ext uri="{FF2B5EF4-FFF2-40B4-BE49-F238E27FC236}">
                <a16:creationId xmlns:a16="http://schemas.microsoft.com/office/drawing/2014/main" id="{46759163-BB7A-4B20-849E-BDBC8EED66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2024-08-26T23:07:57Z</dcterms:created>
  <dcterms:modified xsi:type="dcterms:W3CDTF">2024-08-26T23:07:57Z</dcterms:modified>
</cp:coreProperties>
</file>