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8BF1C0B-54ED-413E-9CEF-637080EAA5D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StoryLines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FD4A422-D2B9-444F-92D5-52984134093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26-08-2024 18:08:57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and Pollution Relation Story1" id="10" name="slide10">
            <a:extLst>
              <a:ext uri="{FF2B5EF4-FFF2-40B4-BE49-F238E27FC236}">
                <a16:creationId xmlns:a16="http://schemas.microsoft.com/office/drawing/2014/main" id="{F26CD349-4875-4A28-A842-61E904CB32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and Pollution Relation Story8" id="2" name="slide2">
            <a:extLst>
              <a:ext uri="{FF2B5EF4-FFF2-40B4-BE49-F238E27FC236}">
                <a16:creationId xmlns:a16="http://schemas.microsoft.com/office/drawing/2014/main" id="{CE8559F5-80F5-46F6-A56C-FEA27CA0A2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and Pollution Relation Story9" id="3" name="slide3">
            <a:extLst>
              <a:ext uri="{FF2B5EF4-FFF2-40B4-BE49-F238E27FC236}">
                <a16:creationId xmlns:a16="http://schemas.microsoft.com/office/drawing/2014/main" id="{04FA9C9B-0935-4AB2-9ACB-62DDCF571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and Pollution Relation Story10" id="4" name="slide4">
            <a:extLst>
              <a:ext uri="{FF2B5EF4-FFF2-40B4-BE49-F238E27FC236}">
                <a16:creationId xmlns:a16="http://schemas.microsoft.com/office/drawing/2014/main" id="{7D0C8117-8CF1-44A6-892F-29748F812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and Pollution Relation Story6" id="5" name="slide5">
            <a:extLst>
              <a:ext uri="{FF2B5EF4-FFF2-40B4-BE49-F238E27FC236}">
                <a16:creationId xmlns:a16="http://schemas.microsoft.com/office/drawing/2014/main" id="{40167FFF-D7D0-44F2-ADAD-87ABF6C3F8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and Pollution Relation Story5" id="6" name="slide6">
            <a:extLst>
              <a:ext uri="{FF2B5EF4-FFF2-40B4-BE49-F238E27FC236}">
                <a16:creationId xmlns:a16="http://schemas.microsoft.com/office/drawing/2014/main" id="{68737A76-D25A-45D5-B40C-BFC2E74CB7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and Pollution Relation Story2" id="7" name="slide7">
            <a:extLst>
              <a:ext uri="{FF2B5EF4-FFF2-40B4-BE49-F238E27FC236}">
                <a16:creationId xmlns:a16="http://schemas.microsoft.com/office/drawing/2014/main" id="{0F7AD00A-B1D4-4D9C-AA3E-3330B27B9E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and Pollution Relation Story4" id="8" name="slide8">
            <a:extLst>
              <a:ext uri="{FF2B5EF4-FFF2-40B4-BE49-F238E27FC236}">
                <a16:creationId xmlns:a16="http://schemas.microsoft.com/office/drawing/2014/main" id="{90836659-1144-4519-B2EE-B14CCC6A3E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lth and Pollution Relation Story3" id="9" name="slide9">
            <a:extLst>
              <a:ext uri="{FF2B5EF4-FFF2-40B4-BE49-F238E27FC236}">
                <a16:creationId xmlns:a16="http://schemas.microsoft.com/office/drawing/2014/main" id="{4CC88F3E-7DF6-45F6-9094-DAC0E1CE58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62"/>
            <a:ext cx="12192000" cy="66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2024-08-26T23:09:03Z</dcterms:created>
  <dcterms:modified xsi:type="dcterms:W3CDTF">2024-08-26T23:09:03Z</dcterms:modified>
</cp:coreProperties>
</file>