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1E828E-7356-4874-8319-70820C7555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StoryLines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C5DD8B-55CF-42DD-9989-8BE206C432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26-08-2024 18:09:59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Health Relation Story6" id="2" name="slide2">
            <a:extLst>
              <a:ext uri="{FF2B5EF4-FFF2-40B4-BE49-F238E27FC236}">
                <a16:creationId xmlns:a16="http://schemas.microsoft.com/office/drawing/2014/main" id="{5AFCFA50-E142-431D-A208-5A1219FBCE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Health Relation Story2" id="3" name="slide3">
            <a:extLst>
              <a:ext uri="{FF2B5EF4-FFF2-40B4-BE49-F238E27FC236}">
                <a16:creationId xmlns:a16="http://schemas.microsoft.com/office/drawing/2014/main" id="{68680B22-7E53-461B-A7F6-D8BCD25EA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Health Relation Story3" id="4" name="slide4">
            <a:extLst>
              <a:ext uri="{FF2B5EF4-FFF2-40B4-BE49-F238E27FC236}">
                <a16:creationId xmlns:a16="http://schemas.microsoft.com/office/drawing/2014/main" id="{3FF9437F-98A2-46A6-A83E-DD9CFBA37F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Health Relation Story4" id="5" name="slide5">
            <a:extLst>
              <a:ext uri="{FF2B5EF4-FFF2-40B4-BE49-F238E27FC236}">
                <a16:creationId xmlns:a16="http://schemas.microsoft.com/office/drawing/2014/main" id="{C65B992C-4A02-46D4-8FDF-73525DA40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Health Relation Story5" id="6" name="slide6">
            <a:extLst>
              <a:ext uri="{FF2B5EF4-FFF2-40B4-BE49-F238E27FC236}">
                <a16:creationId xmlns:a16="http://schemas.microsoft.com/office/drawing/2014/main" id="{4F41D8CC-A076-44A5-A35C-489CD06C4E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Health Relation Story1" id="7" name="slide7">
            <a:extLst>
              <a:ext uri="{FF2B5EF4-FFF2-40B4-BE49-F238E27FC236}">
                <a16:creationId xmlns:a16="http://schemas.microsoft.com/office/drawing/2014/main" id="{FC7E299B-C8A7-4E84-BA92-01722310B9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Health Relation Story7" id="8" name="slide8">
            <a:extLst>
              <a:ext uri="{FF2B5EF4-FFF2-40B4-BE49-F238E27FC236}">
                <a16:creationId xmlns:a16="http://schemas.microsoft.com/office/drawing/2014/main" id="{B4BE90AA-99E9-4539-9C16-2E9150C876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2024-08-26T23:10:03Z</dcterms:created>
  <dcterms:modified xsi:type="dcterms:W3CDTF">2024-08-26T23:10:03Z</dcterms:modified>
</cp:coreProperties>
</file>