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6" r:id="rId3"/>
    <p:sldId id="267" r:id="rId4"/>
    <p:sldId id="261" r:id="rId5"/>
    <p:sldId id="260" r:id="rId6"/>
    <p:sldId id="268" r:id="rId7"/>
    <p:sldId id="286" r:id="rId8"/>
    <p:sldId id="283" r:id="rId9"/>
    <p:sldId id="284" r:id="rId10"/>
    <p:sldId id="285" r:id="rId11"/>
    <p:sldId id="270" r:id="rId12"/>
    <p:sldId id="271" r:id="rId13"/>
    <p:sldId id="269" r:id="rId14"/>
    <p:sldId id="272" r:id="rId15"/>
    <p:sldId id="274" r:id="rId16"/>
    <p:sldId id="275" r:id="rId17"/>
    <p:sldId id="263" r:id="rId18"/>
    <p:sldId id="273" r:id="rId19"/>
    <p:sldId id="259" r:id="rId20"/>
    <p:sldId id="276" r:id="rId21"/>
    <p:sldId id="277" r:id="rId22"/>
    <p:sldId id="278" r:id="rId23"/>
    <p:sldId id="279" r:id="rId24"/>
    <p:sldId id="282" r:id="rId25"/>
    <p:sldId id="280"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DFB69-F136-471A-B75F-7E79BEA768F7}" v="58" dt="2024-04-15T00:00:19.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Ferguson" userId="60e65f0e64016493" providerId="LiveId" clId="{EC4DFB69-F136-471A-B75F-7E79BEA768F7}"/>
    <pc:docChg chg="undo redo custSel addSld delSld modSld sldOrd">
      <pc:chgData name="William Ferguson" userId="60e65f0e64016493" providerId="LiveId" clId="{EC4DFB69-F136-471A-B75F-7E79BEA768F7}" dt="2024-04-15T00:00:44.836" v="9664" actId="14100"/>
      <pc:docMkLst>
        <pc:docMk/>
      </pc:docMkLst>
      <pc:sldChg chg="modSp mod">
        <pc:chgData name="William Ferguson" userId="60e65f0e64016493" providerId="LiveId" clId="{EC4DFB69-F136-471A-B75F-7E79BEA768F7}" dt="2024-04-14T17:04:18.665" v="9086" actId="20577"/>
        <pc:sldMkLst>
          <pc:docMk/>
          <pc:sldMk cId="890075211" sldId="256"/>
        </pc:sldMkLst>
        <pc:spChg chg="mod">
          <ac:chgData name="William Ferguson" userId="60e65f0e64016493" providerId="LiveId" clId="{EC4DFB69-F136-471A-B75F-7E79BEA768F7}" dt="2024-04-14T17:04:18.665" v="9086" actId="20577"/>
          <ac:spMkLst>
            <pc:docMk/>
            <pc:sldMk cId="890075211" sldId="256"/>
            <ac:spMk id="2" creationId="{48D63451-B71A-BEEA-DE6D-D3A474377598}"/>
          </ac:spMkLst>
        </pc:spChg>
      </pc:sldChg>
      <pc:sldChg chg="del">
        <pc:chgData name="William Ferguson" userId="60e65f0e64016493" providerId="LiveId" clId="{EC4DFB69-F136-471A-B75F-7E79BEA768F7}" dt="2024-04-12T02:21:47.124" v="2951" actId="2696"/>
        <pc:sldMkLst>
          <pc:docMk/>
          <pc:sldMk cId="2586327353" sldId="257"/>
        </pc:sldMkLst>
      </pc:sldChg>
      <pc:sldChg chg="del">
        <pc:chgData name="William Ferguson" userId="60e65f0e64016493" providerId="LiveId" clId="{EC4DFB69-F136-471A-B75F-7E79BEA768F7}" dt="2024-04-12T02:21:48.921" v="2952" actId="2696"/>
        <pc:sldMkLst>
          <pc:docMk/>
          <pc:sldMk cId="2049331019" sldId="258"/>
        </pc:sldMkLst>
      </pc:sldChg>
      <pc:sldChg chg="addSp delSp modSp mod ord">
        <pc:chgData name="William Ferguson" userId="60e65f0e64016493" providerId="LiveId" clId="{EC4DFB69-F136-471A-B75F-7E79BEA768F7}" dt="2024-04-14T17:05:38.686" v="9092"/>
        <pc:sldMkLst>
          <pc:docMk/>
          <pc:sldMk cId="334133857" sldId="259"/>
        </pc:sldMkLst>
        <pc:spChg chg="mod">
          <ac:chgData name="William Ferguson" userId="60e65f0e64016493" providerId="LiveId" clId="{EC4DFB69-F136-471A-B75F-7E79BEA768F7}" dt="2024-04-12T01:17:29.128" v="654" actId="20577"/>
          <ac:spMkLst>
            <pc:docMk/>
            <pc:sldMk cId="334133857" sldId="259"/>
            <ac:spMk id="2" creationId="{E70E06CE-4576-3321-97C5-488AF1224BD8}"/>
          </ac:spMkLst>
        </pc:spChg>
        <pc:spChg chg="mod">
          <ac:chgData name="William Ferguson" userId="60e65f0e64016493" providerId="LiveId" clId="{EC4DFB69-F136-471A-B75F-7E79BEA768F7}" dt="2024-04-12T01:55:26.709" v="1442" actId="20577"/>
          <ac:spMkLst>
            <pc:docMk/>
            <pc:sldMk cId="334133857" sldId="259"/>
            <ac:spMk id="3" creationId="{E467F82D-CFC8-575A-E73D-0F4B5124FA34}"/>
          </ac:spMkLst>
        </pc:spChg>
        <pc:spChg chg="del mod">
          <ac:chgData name="William Ferguson" userId="60e65f0e64016493" providerId="LiveId" clId="{EC4DFB69-F136-471A-B75F-7E79BEA768F7}" dt="2024-04-12T01:17:55.942" v="661" actId="21"/>
          <ac:spMkLst>
            <pc:docMk/>
            <pc:sldMk cId="334133857" sldId="259"/>
            <ac:spMk id="5" creationId="{C2418576-F7B2-D8A8-F343-D89D4F4E0FA2}"/>
          </ac:spMkLst>
        </pc:spChg>
        <pc:spChg chg="add mod">
          <ac:chgData name="William Ferguson" userId="60e65f0e64016493" providerId="LiveId" clId="{EC4DFB69-F136-471A-B75F-7E79BEA768F7}" dt="2024-04-12T01:40:21.517" v="771" actId="20577"/>
          <ac:spMkLst>
            <pc:docMk/>
            <pc:sldMk cId="334133857" sldId="259"/>
            <ac:spMk id="8" creationId="{1D110412-BA06-8A0E-74B8-CB890DC1A6D8}"/>
          </ac:spMkLst>
        </pc:spChg>
        <pc:picChg chg="add del mod">
          <ac:chgData name="William Ferguson" userId="60e65f0e64016493" providerId="LiveId" clId="{EC4DFB69-F136-471A-B75F-7E79BEA768F7}" dt="2024-04-12T01:17:45.644" v="658" actId="21"/>
          <ac:picMkLst>
            <pc:docMk/>
            <pc:sldMk cId="334133857" sldId="259"/>
            <ac:picMk id="7" creationId="{B88BB002-055F-3C43-320E-845C07227B10}"/>
          </ac:picMkLst>
        </pc:picChg>
        <pc:picChg chg="add mod">
          <ac:chgData name="William Ferguson" userId="60e65f0e64016493" providerId="LiveId" clId="{EC4DFB69-F136-471A-B75F-7E79BEA768F7}" dt="2024-04-12T01:19:14.665" v="669" actId="1076"/>
          <ac:picMkLst>
            <pc:docMk/>
            <pc:sldMk cId="334133857" sldId="259"/>
            <ac:picMk id="9" creationId="{C4A67D83-9D83-3785-FD5E-E599BAF09DBD}"/>
          </ac:picMkLst>
        </pc:picChg>
      </pc:sldChg>
      <pc:sldChg chg="modSp mod">
        <pc:chgData name="William Ferguson" userId="60e65f0e64016493" providerId="LiveId" clId="{EC4DFB69-F136-471A-B75F-7E79BEA768F7}" dt="2024-04-12T00:48:15.784" v="0" actId="1076"/>
        <pc:sldMkLst>
          <pc:docMk/>
          <pc:sldMk cId="3947836285" sldId="260"/>
        </pc:sldMkLst>
        <pc:spChg chg="mod">
          <ac:chgData name="William Ferguson" userId="60e65f0e64016493" providerId="LiveId" clId="{EC4DFB69-F136-471A-B75F-7E79BEA768F7}" dt="2024-04-12T00:48:15.784" v="0" actId="1076"/>
          <ac:spMkLst>
            <pc:docMk/>
            <pc:sldMk cId="3947836285" sldId="260"/>
            <ac:spMk id="9" creationId="{534A3199-BA58-1E3A-D7B8-2FE4B89FD088}"/>
          </ac:spMkLst>
        </pc:spChg>
      </pc:sldChg>
      <pc:sldChg chg="modSp mod">
        <pc:chgData name="William Ferguson" userId="60e65f0e64016493" providerId="LiveId" clId="{EC4DFB69-F136-471A-B75F-7E79BEA768F7}" dt="2024-04-12T02:34:52.590" v="3173"/>
        <pc:sldMkLst>
          <pc:docMk/>
          <pc:sldMk cId="3942689034" sldId="262"/>
        </pc:sldMkLst>
        <pc:spChg chg="mod">
          <ac:chgData name="William Ferguson" userId="60e65f0e64016493" providerId="LiveId" clId="{EC4DFB69-F136-471A-B75F-7E79BEA768F7}" dt="2024-04-12T02:34:52.590" v="3173"/>
          <ac:spMkLst>
            <pc:docMk/>
            <pc:sldMk cId="3942689034" sldId="262"/>
            <ac:spMk id="3" creationId="{F5B42129-9CFB-4B83-FD4D-0F686D70E8C5}"/>
          </ac:spMkLst>
        </pc:spChg>
      </pc:sldChg>
      <pc:sldChg chg="addSp delSp modSp new mod ord">
        <pc:chgData name="William Ferguson" userId="60e65f0e64016493" providerId="LiveId" clId="{EC4DFB69-F136-471A-B75F-7E79BEA768F7}" dt="2024-04-14T17:05:38.686" v="9092"/>
        <pc:sldMkLst>
          <pc:docMk/>
          <pc:sldMk cId="2667753766" sldId="263"/>
        </pc:sldMkLst>
        <pc:spChg chg="mod">
          <ac:chgData name="William Ferguson" userId="60e65f0e64016493" providerId="LiveId" clId="{EC4DFB69-F136-471A-B75F-7E79BEA768F7}" dt="2024-04-12T01:17:10.343" v="604"/>
          <ac:spMkLst>
            <pc:docMk/>
            <pc:sldMk cId="2667753766" sldId="263"/>
            <ac:spMk id="2" creationId="{523157AB-C300-30B7-08D4-8614169BA201}"/>
          </ac:spMkLst>
        </pc:spChg>
        <pc:spChg chg="mod">
          <ac:chgData name="William Ferguson" userId="60e65f0e64016493" providerId="LiveId" clId="{EC4DFB69-F136-471A-B75F-7E79BEA768F7}" dt="2024-04-12T02:15:38.717" v="2948" actId="20577"/>
          <ac:spMkLst>
            <pc:docMk/>
            <pc:sldMk cId="2667753766" sldId="263"/>
            <ac:spMk id="3" creationId="{196ADB92-C540-2847-11E0-AC13947CB859}"/>
          </ac:spMkLst>
        </pc:spChg>
        <pc:spChg chg="del">
          <ac:chgData name="William Ferguson" userId="60e65f0e64016493" providerId="LiveId" clId="{EC4DFB69-F136-471A-B75F-7E79BEA768F7}" dt="2024-04-12T01:18:03.708" v="664" actId="21"/>
          <ac:spMkLst>
            <pc:docMk/>
            <pc:sldMk cId="2667753766" sldId="263"/>
            <ac:spMk id="5" creationId="{1D110412-BA06-8A0E-74B8-CB890DC1A6D8}"/>
          </ac:spMkLst>
        </pc:spChg>
        <pc:spChg chg="add mod">
          <ac:chgData name="William Ferguson" userId="60e65f0e64016493" providerId="LiveId" clId="{EC4DFB69-F136-471A-B75F-7E79BEA768F7}" dt="2024-04-12T01:40:16.893" v="769" actId="20577"/>
          <ac:spMkLst>
            <pc:docMk/>
            <pc:sldMk cId="2667753766" sldId="263"/>
            <ac:spMk id="8" creationId="{C2418576-F7B2-D8A8-F343-D89D4F4E0FA2}"/>
          </ac:spMkLst>
        </pc:spChg>
        <pc:picChg chg="add mod">
          <ac:chgData name="William Ferguson" userId="60e65f0e64016493" providerId="LiveId" clId="{EC4DFB69-F136-471A-B75F-7E79BEA768F7}" dt="2024-04-12T01:17:53.424" v="660" actId="1076"/>
          <ac:picMkLst>
            <pc:docMk/>
            <pc:sldMk cId="2667753766" sldId="263"/>
            <ac:picMk id="7" creationId="{B88BB002-055F-3C43-320E-845C07227B10}"/>
          </ac:picMkLst>
        </pc:picChg>
      </pc:sldChg>
      <pc:sldChg chg="del">
        <pc:chgData name="William Ferguson" userId="60e65f0e64016493" providerId="LiveId" clId="{EC4DFB69-F136-471A-B75F-7E79BEA768F7}" dt="2024-04-12T00:48:29.734" v="1" actId="2696"/>
        <pc:sldMkLst>
          <pc:docMk/>
          <pc:sldMk cId="3805514628" sldId="263"/>
        </pc:sldMkLst>
      </pc:sldChg>
      <pc:sldChg chg="modSp new del mod ord">
        <pc:chgData name="William Ferguson" userId="60e65f0e64016493" providerId="LiveId" clId="{EC4DFB69-F136-471A-B75F-7E79BEA768F7}" dt="2024-04-12T02:23:55.362" v="2953" actId="2696"/>
        <pc:sldMkLst>
          <pc:docMk/>
          <pc:sldMk cId="1389207465" sldId="264"/>
        </pc:sldMkLst>
        <pc:spChg chg="mod">
          <ac:chgData name="William Ferguson" userId="60e65f0e64016493" providerId="LiveId" clId="{EC4DFB69-F136-471A-B75F-7E79BEA768F7}" dt="2024-04-12T02:09:02.939" v="2192" actId="20577"/>
          <ac:spMkLst>
            <pc:docMk/>
            <pc:sldMk cId="1389207465" sldId="264"/>
            <ac:spMk id="2" creationId="{82199C86-3277-A0C4-2E8E-2ECBD03975DA}"/>
          </ac:spMkLst>
        </pc:spChg>
        <pc:spChg chg="mod">
          <ac:chgData name="William Ferguson" userId="60e65f0e64016493" providerId="LiveId" clId="{EC4DFB69-F136-471A-B75F-7E79BEA768F7}" dt="2024-04-12T02:10:42.093" v="2395" actId="20577"/>
          <ac:spMkLst>
            <pc:docMk/>
            <pc:sldMk cId="1389207465" sldId="264"/>
            <ac:spMk id="3" creationId="{23E85F7C-A51F-AE21-1F30-54B6BDA5EA46}"/>
          </ac:spMkLst>
        </pc:spChg>
      </pc:sldChg>
      <pc:sldChg chg="modSp new del mod">
        <pc:chgData name="William Ferguson" userId="60e65f0e64016493" providerId="LiveId" clId="{EC4DFB69-F136-471A-B75F-7E79BEA768F7}" dt="2024-04-12T02:39:20.211" v="3466" actId="2696"/>
        <pc:sldMkLst>
          <pc:docMk/>
          <pc:sldMk cId="2171788615" sldId="264"/>
        </pc:sldMkLst>
        <pc:spChg chg="mod">
          <ac:chgData name="William Ferguson" userId="60e65f0e64016493" providerId="LiveId" clId="{EC4DFB69-F136-471A-B75F-7E79BEA768F7}" dt="2024-04-12T02:36:25.263" v="3207" actId="20577"/>
          <ac:spMkLst>
            <pc:docMk/>
            <pc:sldMk cId="2171788615" sldId="264"/>
            <ac:spMk id="2" creationId="{E53FDEA1-148D-8767-FF5B-AA45970076BC}"/>
          </ac:spMkLst>
        </pc:spChg>
        <pc:spChg chg="mod">
          <ac:chgData name="William Ferguson" userId="60e65f0e64016493" providerId="LiveId" clId="{EC4DFB69-F136-471A-B75F-7E79BEA768F7}" dt="2024-04-12T02:37:08.007" v="3273" actId="20577"/>
          <ac:spMkLst>
            <pc:docMk/>
            <pc:sldMk cId="2171788615" sldId="264"/>
            <ac:spMk id="3" creationId="{9F0D42C5-917D-DFA4-7812-027271EE5D53}"/>
          </ac:spMkLst>
        </pc:spChg>
      </pc:sldChg>
      <pc:sldChg chg="modSp new del mod">
        <pc:chgData name="William Ferguson" userId="60e65f0e64016493" providerId="LiveId" clId="{EC4DFB69-F136-471A-B75F-7E79BEA768F7}" dt="2024-04-12T02:32:11.815" v="3009" actId="2696"/>
        <pc:sldMkLst>
          <pc:docMk/>
          <pc:sldMk cId="3429655244" sldId="264"/>
        </pc:sldMkLst>
        <pc:spChg chg="mod">
          <ac:chgData name="William Ferguson" userId="60e65f0e64016493" providerId="LiveId" clId="{EC4DFB69-F136-471A-B75F-7E79BEA768F7}" dt="2024-04-12T02:30:53.766" v="3008" actId="20577"/>
          <ac:spMkLst>
            <pc:docMk/>
            <pc:sldMk cId="3429655244" sldId="264"/>
            <ac:spMk id="2" creationId="{E3EE3F15-0403-5880-F511-DF2F9360D048}"/>
          </ac:spMkLst>
        </pc:spChg>
      </pc:sldChg>
      <pc:sldChg chg="modSp new del mod ord">
        <pc:chgData name="William Ferguson" userId="60e65f0e64016493" providerId="LiveId" clId="{EC4DFB69-F136-471A-B75F-7E79BEA768F7}" dt="2024-04-14T19:01:31.386" v="9516" actId="2696"/>
        <pc:sldMkLst>
          <pc:docMk/>
          <pc:sldMk cId="325894881" sldId="265"/>
        </pc:sldMkLst>
        <pc:spChg chg="mod">
          <ac:chgData name="William Ferguson" userId="60e65f0e64016493" providerId="LiveId" clId="{EC4DFB69-F136-471A-B75F-7E79BEA768F7}" dt="2024-04-12T02:39:26.452" v="3493" actId="20577"/>
          <ac:spMkLst>
            <pc:docMk/>
            <pc:sldMk cId="325894881" sldId="265"/>
            <ac:spMk id="2" creationId="{C1B1C601-B65E-C1AF-8CD9-0E5203E0384F}"/>
          </ac:spMkLst>
        </pc:spChg>
        <pc:spChg chg="mod">
          <ac:chgData name="William Ferguson" userId="60e65f0e64016493" providerId="LiveId" clId="{EC4DFB69-F136-471A-B75F-7E79BEA768F7}" dt="2024-04-12T02:40:11.629" v="3660" actId="20577"/>
          <ac:spMkLst>
            <pc:docMk/>
            <pc:sldMk cId="325894881" sldId="265"/>
            <ac:spMk id="3" creationId="{D4EF8DDE-A29B-2B92-7F35-F4FE6DA16105}"/>
          </ac:spMkLst>
        </pc:spChg>
      </pc:sldChg>
      <pc:sldChg chg="modSp new mod ord">
        <pc:chgData name="William Ferguson" userId="60e65f0e64016493" providerId="LiveId" clId="{EC4DFB69-F136-471A-B75F-7E79BEA768F7}" dt="2024-04-14T17:05:00.483" v="9088"/>
        <pc:sldMkLst>
          <pc:docMk/>
          <pc:sldMk cId="1210610596" sldId="266"/>
        </pc:sldMkLst>
        <pc:spChg chg="mod">
          <ac:chgData name="William Ferguson" userId="60e65f0e64016493" providerId="LiveId" clId="{EC4DFB69-F136-471A-B75F-7E79BEA768F7}" dt="2024-04-12T02:51:27.478" v="4249" actId="20577"/>
          <ac:spMkLst>
            <pc:docMk/>
            <pc:sldMk cId="1210610596" sldId="266"/>
            <ac:spMk id="2" creationId="{F565ACE3-25BE-1631-B2CD-776D75346D0E}"/>
          </ac:spMkLst>
        </pc:spChg>
        <pc:spChg chg="mod">
          <ac:chgData name="William Ferguson" userId="60e65f0e64016493" providerId="LiveId" clId="{EC4DFB69-F136-471A-B75F-7E79BEA768F7}" dt="2024-04-12T02:53:36.042" v="4528" actId="14100"/>
          <ac:spMkLst>
            <pc:docMk/>
            <pc:sldMk cId="1210610596" sldId="266"/>
            <ac:spMk id="3" creationId="{432F57F0-5015-1AF2-C686-A5CEAF4446AC}"/>
          </ac:spMkLst>
        </pc:spChg>
      </pc:sldChg>
      <pc:sldChg chg="modSp new mod ord">
        <pc:chgData name="William Ferguson" userId="60e65f0e64016493" providerId="LiveId" clId="{EC4DFB69-F136-471A-B75F-7E79BEA768F7}" dt="2024-04-14T17:05:07.968" v="9090"/>
        <pc:sldMkLst>
          <pc:docMk/>
          <pc:sldMk cId="2801584660" sldId="267"/>
        </pc:sldMkLst>
        <pc:spChg chg="mod">
          <ac:chgData name="William Ferguson" userId="60e65f0e64016493" providerId="LiveId" clId="{EC4DFB69-F136-471A-B75F-7E79BEA768F7}" dt="2024-04-12T02:53:46.451" v="4557" actId="20577"/>
          <ac:spMkLst>
            <pc:docMk/>
            <pc:sldMk cId="2801584660" sldId="267"/>
            <ac:spMk id="2" creationId="{C82025F1-0AA6-2573-D07F-08C5F2E81CAB}"/>
          </ac:spMkLst>
        </pc:spChg>
        <pc:spChg chg="mod">
          <ac:chgData name="William Ferguson" userId="60e65f0e64016493" providerId="LiveId" clId="{EC4DFB69-F136-471A-B75F-7E79BEA768F7}" dt="2024-04-12T15:54:14.009" v="9075" actId="33524"/>
          <ac:spMkLst>
            <pc:docMk/>
            <pc:sldMk cId="2801584660" sldId="267"/>
            <ac:spMk id="3" creationId="{0DE2409C-1DE1-7780-F1E2-B9043CBF09BD}"/>
          </ac:spMkLst>
        </pc:spChg>
      </pc:sldChg>
      <pc:sldChg chg="addSp delSp modSp new mod modClrScheme chgLayout">
        <pc:chgData name="William Ferguson" userId="60e65f0e64016493" providerId="LiveId" clId="{EC4DFB69-F136-471A-B75F-7E79BEA768F7}" dt="2024-04-14T18:44:56.411" v="9167" actId="1076"/>
        <pc:sldMkLst>
          <pc:docMk/>
          <pc:sldMk cId="1092995006" sldId="268"/>
        </pc:sldMkLst>
        <pc:spChg chg="mod">
          <ac:chgData name="William Ferguson" userId="60e65f0e64016493" providerId="LiveId" clId="{EC4DFB69-F136-471A-B75F-7E79BEA768F7}" dt="2024-04-12T14:15:31.437" v="7474" actId="122"/>
          <ac:spMkLst>
            <pc:docMk/>
            <pc:sldMk cId="1092995006" sldId="268"/>
            <ac:spMk id="2" creationId="{09454C49-90EA-A1A7-06F4-DF6FF4B92BB4}"/>
          </ac:spMkLst>
        </pc:spChg>
        <pc:spChg chg="del mod">
          <ac:chgData name="William Ferguson" userId="60e65f0e64016493" providerId="LiveId" clId="{EC4DFB69-F136-471A-B75F-7E79BEA768F7}" dt="2024-04-12T14:15:27.182" v="7473" actId="478"/>
          <ac:spMkLst>
            <pc:docMk/>
            <pc:sldMk cId="1092995006" sldId="268"/>
            <ac:spMk id="3" creationId="{B293F7B9-BF94-4E08-3D33-675522B93E5C}"/>
          </ac:spMkLst>
        </pc:spChg>
        <pc:spChg chg="mod">
          <ac:chgData name="William Ferguson" userId="60e65f0e64016493" providerId="LiveId" clId="{EC4DFB69-F136-471A-B75F-7E79BEA768F7}" dt="2024-04-12T14:14:56.336" v="7465" actId="26606"/>
          <ac:spMkLst>
            <pc:docMk/>
            <pc:sldMk cId="1092995006" sldId="268"/>
            <ac:spMk id="4" creationId="{EA481DDD-1B80-DF0A-187F-BE09AC4848CD}"/>
          </ac:spMkLst>
        </pc:spChg>
        <pc:spChg chg="del mod">
          <ac:chgData name="William Ferguson" userId="60e65f0e64016493" providerId="LiveId" clId="{EC4DFB69-F136-471A-B75F-7E79BEA768F7}" dt="2024-04-12T14:15:43.324" v="7477" actId="478"/>
          <ac:spMkLst>
            <pc:docMk/>
            <pc:sldMk cId="1092995006" sldId="268"/>
            <ac:spMk id="5" creationId="{D418CA2D-CBB7-7875-6245-A9D3A722F864}"/>
          </ac:spMkLst>
        </pc:spChg>
        <pc:spChg chg="mod">
          <ac:chgData name="William Ferguson" userId="60e65f0e64016493" providerId="LiveId" clId="{EC4DFB69-F136-471A-B75F-7E79BEA768F7}" dt="2024-04-12T14:14:56.336" v="7465" actId="26606"/>
          <ac:spMkLst>
            <pc:docMk/>
            <pc:sldMk cId="1092995006" sldId="268"/>
            <ac:spMk id="6" creationId="{D506C27E-95B3-5AAA-FC2F-21028503F3F9}"/>
          </ac:spMkLst>
        </pc:spChg>
        <pc:spChg chg="add del mod">
          <ac:chgData name="William Ferguson" userId="60e65f0e64016493" providerId="LiveId" clId="{EC4DFB69-F136-471A-B75F-7E79BEA768F7}" dt="2024-04-12T14:15:35.147" v="7475" actId="478"/>
          <ac:spMkLst>
            <pc:docMk/>
            <pc:sldMk cId="1092995006" sldId="268"/>
            <ac:spMk id="14" creationId="{D0256A2E-3BEE-FD12-0BAC-DB643C133DF9}"/>
          </ac:spMkLst>
        </pc:spChg>
        <pc:spChg chg="add del mod">
          <ac:chgData name="William Ferguson" userId="60e65f0e64016493" providerId="LiveId" clId="{EC4DFB69-F136-471A-B75F-7E79BEA768F7}" dt="2024-04-12T14:14:46.245" v="7461" actId="26606"/>
          <ac:spMkLst>
            <pc:docMk/>
            <pc:sldMk cId="1092995006" sldId="268"/>
            <ac:spMk id="17" creationId="{690EB787-83EF-1200-7482-4A9A22A6E13F}"/>
          </ac:spMkLst>
        </pc:spChg>
        <pc:spChg chg="add del mod">
          <ac:chgData name="William Ferguson" userId="60e65f0e64016493" providerId="LiveId" clId="{EC4DFB69-F136-471A-B75F-7E79BEA768F7}" dt="2024-04-12T14:14:46.245" v="7461" actId="26606"/>
          <ac:spMkLst>
            <pc:docMk/>
            <pc:sldMk cId="1092995006" sldId="268"/>
            <ac:spMk id="19" creationId="{2FFEEC50-9AF7-BB2E-8D27-0E1A85DC8476}"/>
          </ac:spMkLst>
        </pc:spChg>
        <pc:spChg chg="add del mod">
          <ac:chgData name="William Ferguson" userId="60e65f0e64016493" providerId="LiveId" clId="{EC4DFB69-F136-471A-B75F-7E79BEA768F7}" dt="2024-04-12T14:14:46.245" v="7461" actId="26606"/>
          <ac:spMkLst>
            <pc:docMk/>
            <pc:sldMk cId="1092995006" sldId="268"/>
            <ac:spMk id="21" creationId="{A6740536-9159-EFB8-02A8-A15ACA5A931B}"/>
          </ac:spMkLst>
        </pc:spChg>
        <pc:spChg chg="add del mod">
          <ac:chgData name="William Ferguson" userId="60e65f0e64016493" providerId="LiveId" clId="{EC4DFB69-F136-471A-B75F-7E79BEA768F7}" dt="2024-04-12T14:14:46.245" v="7461" actId="26606"/>
          <ac:spMkLst>
            <pc:docMk/>
            <pc:sldMk cId="1092995006" sldId="268"/>
            <ac:spMk id="23" creationId="{A347123D-9BBC-A735-3EBB-BDDBAB85504C}"/>
          </ac:spMkLst>
        </pc:spChg>
        <pc:spChg chg="add del mod">
          <ac:chgData name="William Ferguson" userId="60e65f0e64016493" providerId="LiveId" clId="{EC4DFB69-F136-471A-B75F-7E79BEA768F7}" dt="2024-04-12T14:14:47.569" v="7463" actId="26606"/>
          <ac:spMkLst>
            <pc:docMk/>
            <pc:sldMk cId="1092995006" sldId="268"/>
            <ac:spMk id="25" creationId="{33301458-9803-D406-B419-350FA2F821B4}"/>
          </ac:spMkLst>
        </pc:spChg>
        <pc:spChg chg="add del mod">
          <ac:chgData name="William Ferguson" userId="60e65f0e64016493" providerId="LiveId" clId="{EC4DFB69-F136-471A-B75F-7E79BEA768F7}" dt="2024-04-12T14:14:47.569" v="7463" actId="26606"/>
          <ac:spMkLst>
            <pc:docMk/>
            <pc:sldMk cId="1092995006" sldId="268"/>
            <ac:spMk id="26" creationId="{55C71574-61A7-FA86-F1AA-AE0AC98BF7DF}"/>
          </ac:spMkLst>
        </pc:spChg>
        <pc:spChg chg="add del mod">
          <ac:chgData name="William Ferguson" userId="60e65f0e64016493" providerId="LiveId" clId="{EC4DFB69-F136-471A-B75F-7E79BEA768F7}" dt="2024-04-12T14:14:47.569" v="7463" actId="26606"/>
          <ac:spMkLst>
            <pc:docMk/>
            <pc:sldMk cId="1092995006" sldId="268"/>
            <ac:spMk id="27" creationId="{9420864C-9DC3-F65F-A17E-C5CD8226699D}"/>
          </ac:spMkLst>
        </pc:spChg>
        <pc:spChg chg="add del mod">
          <ac:chgData name="William Ferguson" userId="60e65f0e64016493" providerId="LiveId" clId="{EC4DFB69-F136-471A-B75F-7E79BEA768F7}" dt="2024-04-12T14:14:47.569" v="7463" actId="26606"/>
          <ac:spMkLst>
            <pc:docMk/>
            <pc:sldMk cId="1092995006" sldId="268"/>
            <ac:spMk id="28" creationId="{4692A609-5F56-6995-59A4-51256554C948}"/>
          </ac:spMkLst>
        </pc:spChg>
        <pc:spChg chg="add del">
          <ac:chgData name="William Ferguson" userId="60e65f0e64016493" providerId="LiveId" clId="{EC4DFB69-F136-471A-B75F-7E79BEA768F7}" dt="2024-04-12T14:14:56.336" v="7465" actId="26606"/>
          <ac:spMkLst>
            <pc:docMk/>
            <pc:sldMk cId="1092995006" sldId="268"/>
            <ac:spMk id="30" creationId="{AA6B6DF2-8601-002D-A0CB-F2B118A9969A}"/>
          </ac:spMkLst>
        </pc:spChg>
        <pc:spChg chg="add del">
          <ac:chgData name="William Ferguson" userId="60e65f0e64016493" providerId="LiveId" clId="{EC4DFB69-F136-471A-B75F-7E79BEA768F7}" dt="2024-04-12T14:14:56.336" v="7465" actId="26606"/>
          <ac:spMkLst>
            <pc:docMk/>
            <pc:sldMk cId="1092995006" sldId="268"/>
            <ac:spMk id="31" creationId="{C8399E17-CECB-F69E-2F15-84CC5D1E2E54}"/>
          </ac:spMkLst>
        </pc:spChg>
        <pc:spChg chg="add del">
          <ac:chgData name="William Ferguson" userId="60e65f0e64016493" providerId="LiveId" clId="{EC4DFB69-F136-471A-B75F-7E79BEA768F7}" dt="2024-04-12T14:14:56.336" v="7465" actId="26606"/>
          <ac:spMkLst>
            <pc:docMk/>
            <pc:sldMk cId="1092995006" sldId="268"/>
            <ac:spMk id="32" creationId="{15FCD41A-0F4D-45C2-C9CD-4B06BC56CEAD}"/>
          </ac:spMkLst>
        </pc:spChg>
        <pc:picChg chg="add mod">
          <ac:chgData name="William Ferguson" userId="60e65f0e64016493" providerId="LiveId" clId="{EC4DFB69-F136-471A-B75F-7E79BEA768F7}" dt="2024-04-14T18:44:56.411" v="9167" actId="1076"/>
          <ac:picMkLst>
            <pc:docMk/>
            <pc:sldMk cId="1092995006" sldId="268"/>
            <ac:picMk id="5" creationId="{F6611C70-64A7-4608-9841-7993A1FE8AE8}"/>
          </ac:picMkLst>
        </pc:picChg>
        <pc:picChg chg="add del mod">
          <ac:chgData name="William Ferguson" userId="60e65f0e64016493" providerId="LiveId" clId="{EC4DFB69-F136-471A-B75F-7E79BEA768F7}" dt="2024-04-12T03:12:12.313" v="5107" actId="478"/>
          <ac:picMkLst>
            <pc:docMk/>
            <pc:sldMk cId="1092995006" sldId="268"/>
            <ac:picMk id="8" creationId="{BDE7B581-1549-2B5D-B80A-1083CB2EC05F}"/>
          </ac:picMkLst>
        </pc:picChg>
        <pc:picChg chg="add del mod">
          <ac:chgData name="William Ferguson" userId="60e65f0e64016493" providerId="LiveId" clId="{EC4DFB69-F136-471A-B75F-7E79BEA768F7}" dt="2024-04-14T18:44:48.319" v="9163" actId="478"/>
          <ac:picMkLst>
            <pc:docMk/>
            <pc:sldMk cId="1092995006" sldId="268"/>
            <ac:picMk id="10" creationId="{60FFCEDB-D5AE-BD03-8DD0-EE4203AB5488}"/>
          </ac:picMkLst>
        </pc:picChg>
        <pc:picChg chg="add mod">
          <ac:chgData name="William Ferguson" userId="60e65f0e64016493" providerId="LiveId" clId="{EC4DFB69-F136-471A-B75F-7E79BEA768F7}" dt="2024-04-12T14:15:18.027" v="7470" actId="1076"/>
          <ac:picMkLst>
            <pc:docMk/>
            <pc:sldMk cId="1092995006" sldId="268"/>
            <ac:picMk id="12" creationId="{10F9C090-A981-3616-059D-613C1742F074}"/>
          </ac:picMkLst>
        </pc:picChg>
      </pc:sldChg>
      <pc:sldChg chg="addSp delSp modSp new mod modClrScheme chgLayout">
        <pc:chgData name="William Ferguson" userId="60e65f0e64016493" providerId="LiveId" clId="{EC4DFB69-F136-471A-B75F-7E79BEA768F7}" dt="2024-04-12T03:30:33.241" v="6213" actId="26606"/>
        <pc:sldMkLst>
          <pc:docMk/>
          <pc:sldMk cId="1310133303" sldId="269"/>
        </pc:sldMkLst>
        <pc:spChg chg="mod">
          <ac:chgData name="William Ferguson" userId="60e65f0e64016493" providerId="LiveId" clId="{EC4DFB69-F136-471A-B75F-7E79BEA768F7}" dt="2024-04-12T03:30:26.554" v="6211" actId="26606"/>
          <ac:spMkLst>
            <pc:docMk/>
            <pc:sldMk cId="1310133303" sldId="269"/>
            <ac:spMk id="2" creationId="{8BE775E4-5518-1124-F901-54A01DFFD389}"/>
          </ac:spMkLst>
        </pc:spChg>
        <pc:spChg chg="del">
          <ac:chgData name="William Ferguson" userId="60e65f0e64016493" providerId="LiveId" clId="{EC4DFB69-F136-471A-B75F-7E79BEA768F7}" dt="2024-04-12T03:13:40.901" v="5125"/>
          <ac:spMkLst>
            <pc:docMk/>
            <pc:sldMk cId="1310133303" sldId="269"/>
            <ac:spMk id="3" creationId="{F000AC64-3177-8ED7-1F8A-F9C95EC6B634}"/>
          </ac:spMkLst>
        </pc:spChg>
        <pc:spChg chg="mod">
          <ac:chgData name="William Ferguson" userId="60e65f0e64016493" providerId="LiveId" clId="{EC4DFB69-F136-471A-B75F-7E79BEA768F7}" dt="2024-04-12T03:30:26.554" v="6211" actId="26606"/>
          <ac:spMkLst>
            <pc:docMk/>
            <pc:sldMk cId="1310133303" sldId="269"/>
            <ac:spMk id="4" creationId="{54B81302-A6CF-731B-FEE3-A0F3C7B2C7C2}"/>
          </ac:spMkLst>
        </pc:spChg>
        <pc:spChg chg="mod">
          <ac:chgData name="William Ferguson" userId="60e65f0e64016493" providerId="LiveId" clId="{EC4DFB69-F136-471A-B75F-7E79BEA768F7}" dt="2024-04-12T03:30:26.554" v="6211" actId="26606"/>
          <ac:spMkLst>
            <pc:docMk/>
            <pc:sldMk cId="1310133303" sldId="269"/>
            <ac:spMk id="5" creationId="{862F2277-3790-C4E1-A37B-D007BFF36020}"/>
          </ac:spMkLst>
        </pc:spChg>
        <pc:spChg chg="mod">
          <ac:chgData name="William Ferguson" userId="60e65f0e64016493" providerId="LiveId" clId="{EC4DFB69-F136-471A-B75F-7E79BEA768F7}" dt="2024-04-12T03:30:26.554" v="6211" actId="26606"/>
          <ac:spMkLst>
            <pc:docMk/>
            <pc:sldMk cId="1310133303" sldId="269"/>
            <ac:spMk id="6" creationId="{09885839-A7A1-8700-B96F-1638B6A70379}"/>
          </ac:spMkLst>
        </pc:spChg>
        <pc:spChg chg="add del mod">
          <ac:chgData name="William Ferguson" userId="60e65f0e64016493" providerId="LiveId" clId="{EC4DFB69-F136-471A-B75F-7E79BEA768F7}" dt="2024-04-12T03:30:11.518" v="6210" actId="478"/>
          <ac:spMkLst>
            <pc:docMk/>
            <pc:sldMk cId="1310133303" sldId="269"/>
            <ac:spMk id="12" creationId="{BF0F1557-C2E4-0378-D71F-E458B1941754}"/>
          </ac:spMkLst>
        </pc:spChg>
        <pc:spChg chg="add del mod">
          <ac:chgData name="William Ferguson" userId="60e65f0e64016493" providerId="LiveId" clId="{EC4DFB69-F136-471A-B75F-7E79BEA768F7}" dt="2024-04-12T03:30:06.025" v="6209" actId="478"/>
          <ac:spMkLst>
            <pc:docMk/>
            <pc:sldMk cId="1310133303" sldId="269"/>
            <ac:spMk id="13" creationId="{BE84061F-8228-70FC-2563-95649A5CF72D}"/>
          </ac:spMkLst>
        </pc:spChg>
        <pc:picChg chg="add mod">
          <ac:chgData name="William Ferguson" userId="60e65f0e64016493" providerId="LiveId" clId="{EC4DFB69-F136-471A-B75F-7E79BEA768F7}" dt="2024-04-12T03:30:33.241" v="6213" actId="26606"/>
          <ac:picMkLst>
            <pc:docMk/>
            <pc:sldMk cId="1310133303" sldId="269"/>
            <ac:picMk id="8" creationId="{550F7A14-DDA1-5D17-2163-0B847FDDFA47}"/>
          </ac:picMkLst>
        </pc:picChg>
        <pc:picChg chg="add del mod">
          <ac:chgData name="William Ferguson" userId="60e65f0e64016493" providerId="LiveId" clId="{EC4DFB69-F136-471A-B75F-7E79BEA768F7}" dt="2024-04-12T03:28:27.846" v="6071"/>
          <ac:picMkLst>
            <pc:docMk/>
            <pc:sldMk cId="1310133303" sldId="269"/>
            <ac:picMk id="10" creationId="{A146A920-29C9-81F8-9F79-824BECC6C53D}"/>
          </ac:picMkLst>
        </pc:picChg>
      </pc:sldChg>
      <pc:sldChg chg="addSp modSp new mod">
        <pc:chgData name="William Ferguson" userId="60e65f0e64016493" providerId="LiveId" clId="{EC4DFB69-F136-471A-B75F-7E79BEA768F7}" dt="2024-04-14T17:09:16.907" v="9103" actId="1076"/>
        <pc:sldMkLst>
          <pc:docMk/>
          <pc:sldMk cId="497309592" sldId="270"/>
        </pc:sldMkLst>
        <pc:spChg chg="mod">
          <ac:chgData name="William Ferguson" userId="60e65f0e64016493" providerId="LiveId" clId="{EC4DFB69-F136-471A-B75F-7E79BEA768F7}" dt="2024-04-12T03:14:12.236" v="5152" actId="20577"/>
          <ac:spMkLst>
            <pc:docMk/>
            <pc:sldMk cId="497309592" sldId="270"/>
            <ac:spMk id="2" creationId="{DF806481-EFCE-6508-D937-A8204B64DFF2}"/>
          </ac:spMkLst>
        </pc:spChg>
        <pc:spChg chg="mod">
          <ac:chgData name="William Ferguson" userId="60e65f0e64016493" providerId="LiveId" clId="{EC4DFB69-F136-471A-B75F-7E79BEA768F7}" dt="2024-04-12T03:19:58.901" v="5634" actId="14100"/>
          <ac:spMkLst>
            <pc:docMk/>
            <pc:sldMk cId="497309592" sldId="270"/>
            <ac:spMk id="3" creationId="{5B2115FB-3CF5-8098-D169-BF041C8B6820}"/>
          </ac:spMkLst>
        </pc:spChg>
        <pc:spChg chg="add mod">
          <ac:chgData name="William Ferguson" userId="60e65f0e64016493" providerId="LiveId" clId="{EC4DFB69-F136-471A-B75F-7E79BEA768F7}" dt="2024-04-12T03:22:16.405" v="5791" actId="207"/>
          <ac:spMkLst>
            <pc:docMk/>
            <pc:sldMk cId="497309592" sldId="270"/>
            <ac:spMk id="7" creationId="{5A48D296-C6FA-40DB-FA76-3E8DEC6ED651}"/>
          </ac:spMkLst>
        </pc:spChg>
        <pc:spChg chg="add mod">
          <ac:chgData name="William Ferguson" userId="60e65f0e64016493" providerId="LiveId" clId="{EC4DFB69-F136-471A-B75F-7E79BEA768F7}" dt="2024-04-14T17:09:16.907" v="9103" actId="1076"/>
          <ac:spMkLst>
            <pc:docMk/>
            <pc:sldMk cId="497309592" sldId="270"/>
            <ac:spMk id="8" creationId="{69664D32-EDD1-E27B-8621-9169E5AFE031}"/>
          </ac:spMkLst>
        </pc:spChg>
        <pc:spChg chg="add mod">
          <ac:chgData name="William Ferguson" userId="60e65f0e64016493" providerId="LiveId" clId="{EC4DFB69-F136-471A-B75F-7E79BEA768F7}" dt="2024-04-12T03:23:25.846" v="5799" actId="13822"/>
          <ac:spMkLst>
            <pc:docMk/>
            <pc:sldMk cId="497309592" sldId="270"/>
            <ac:spMk id="9" creationId="{A6F10E0A-6B40-00EC-7976-7897E673224C}"/>
          </ac:spMkLst>
        </pc:spChg>
      </pc:sldChg>
      <pc:sldChg chg="addSp modSp new mod modClrScheme chgLayout">
        <pc:chgData name="William Ferguson" userId="60e65f0e64016493" providerId="LiveId" clId="{EC4DFB69-F136-471A-B75F-7E79BEA768F7}" dt="2024-04-12T03:26:27.100" v="6053" actId="6549"/>
        <pc:sldMkLst>
          <pc:docMk/>
          <pc:sldMk cId="3491250558" sldId="271"/>
        </pc:sldMkLst>
        <pc:spChg chg="mod">
          <ac:chgData name="William Ferguson" userId="60e65f0e64016493" providerId="LiveId" clId="{EC4DFB69-F136-471A-B75F-7E79BEA768F7}" dt="2024-04-12T03:26:06.766" v="6051" actId="26606"/>
          <ac:spMkLst>
            <pc:docMk/>
            <pc:sldMk cId="3491250558" sldId="271"/>
            <ac:spMk id="2" creationId="{3F6EDBB3-54C5-D2D5-3068-5AC9E97B3491}"/>
          </ac:spMkLst>
        </pc:spChg>
        <pc:spChg chg="mod">
          <ac:chgData name="William Ferguson" userId="60e65f0e64016493" providerId="LiveId" clId="{EC4DFB69-F136-471A-B75F-7E79BEA768F7}" dt="2024-04-12T03:26:27.100" v="6053" actId="6549"/>
          <ac:spMkLst>
            <pc:docMk/>
            <pc:sldMk cId="3491250558" sldId="271"/>
            <ac:spMk id="3" creationId="{3DA479DB-6267-B837-632A-4E798E3FD80D}"/>
          </ac:spMkLst>
        </pc:spChg>
        <pc:spChg chg="mod">
          <ac:chgData name="William Ferguson" userId="60e65f0e64016493" providerId="LiveId" clId="{EC4DFB69-F136-471A-B75F-7E79BEA768F7}" dt="2024-04-12T03:26:06.766" v="6051" actId="26606"/>
          <ac:spMkLst>
            <pc:docMk/>
            <pc:sldMk cId="3491250558" sldId="271"/>
            <ac:spMk id="4" creationId="{E59B3E1C-E2DC-B711-A8ED-ED8D1EAF6B08}"/>
          </ac:spMkLst>
        </pc:spChg>
        <pc:spChg chg="mod">
          <ac:chgData name="William Ferguson" userId="60e65f0e64016493" providerId="LiveId" clId="{EC4DFB69-F136-471A-B75F-7E79BEA768F7}" dt="2024-04-12T03:26:06.766" v="6051" actId="26606"/>
          <ac:spMkLst>
            <pc:docMk/>
            <pc:sldMk cId="3491250558" sldId="271"/>
            <ac:spMk id="5" creationId="{CABF0235-9A4C-A7DE-E5C7-056821DF490F}"/>
          </ac:spMkLst>
        </pc:spChg>
        <pc:spChg chg="mod">
          <ac:chgData name="William Ferguson" userId="60e65f0e64016493" providerId="LiveId" clId="{EC4DFB69-F136-471A-B75F-7E79BEA768F7}" dt="2024-04-12T03:26:06.766" v="6051" actId="26606"/>
          <ac:spMkLst>
            <pc:docMk/>
            <pc:sldMk cId="3491250558" sldId="271"/>
            <ac:spMk id="6" creationId="{D647F79E-AA8C-F4C6-EA72-92DECC101CF0}"/>
          </ac:spMkLst>
        </pc:spChg>
        <pc:picChg chg="add mod ord">
          <ac:chgData name="William Ferguson" userId="60e65f0e64016493" providerId="LiveId" clId="{EC4DFB69-F136-471A-B75F-7E79BEA768F7}" dt="2024-04-12T03:26:06.766" v="6051" actId="26606"/>
          <ac:picMkLst>
            <pc:docMk/>
            <pc:sldMk cId="3491250558" sldId="271"/>
            <ac:picMk id="8" creationId="{3315A2DC-A0A6-B11F-4659-D2BB7B0AE97C}"/>
          </ac:picMkLst>
        </pc:picChg>
      </pc:sldChg>
      <pc:sldChg chg="addSp delSp modSp new mod modClrScheme chgLayout">
        <pc:chgData name="William Ferguson" userId="60e65f0e64016493" providerId="LiveId" clId="{EC4DFB69-F136-471A-B75F-7E79BEA768F7}" dt="2024-04-14T18:44:08.383" v="9162" actId="20577"/>
        <pc:sldMkLst>
          <pc:docMk/>
          <pc:sldMk cId="318660998" sldId="272"/>
        </pc:sldMkLst>
        <pc:spChg chg="mod">
          <ac:chgData name="William Ferguson" userId="60e65f0e64016493" providerId="LiveId" clId="{EC4DFB69-F136-471A-B75F-7E79BEA768F7}" dt="2024-04-14T18:42:29.818" v="9141" actId="14100"/>
          <ac:spMkLst>
            <pc:docMk/>
            <pc:sldMk cId="318660998" sldId="272"/>
            <ac:spMk id="2" creationId="{EF9FDC33-B3E6-EC48-1F91-ABA4E29CD44E}"/>
          </ac:spMkLst>
        </pc:spChg>
        <pc:spChg chg="del">
          <ac:chgData name="William Ferguson" userId="60e65f0e64016493" providerId="LiveId" clId="{EC4DFB69-F136-471A-B75F-7E79BEA768F7}" dt="2024-04-12T14:48:09.339" v="7495"/>
          <ac:spMkLst>
            <pc:docMk/>
            <pc:sldMk cId="318660998" sldId="272"/>
            <ac:spMk id="3" creationId="{6196A6E1-3732-8419-16CE-A2B776593A5A}"/>
          </ac:spMkLst>
        </pc:spChg>
        <pc:spChg chg="mod">
          <ac:chgData name="William Ferguson" userId="60e65f0e64016493" providerId="LiveId" clId="{EC4DFB69-F136-471A-B75F-7E79BEA768F7}" dt="2024-04-14T18:42:23.714" v="9140" actId="26606"/>
          <ac:spMkLst>
            <pc:docMk/>
            <pc:sldMk cId="318660998" sldId="272"/>
            <ac:spMk id="4" creationId="{8D985B2D-089A-0F66-3E08-1D9C277EA51A}"/>
          </ac:spMkLst>
        </pc:spChg>
        <pc:spChg chg="del mod">
          <ac:chgData name="William Ferguson" userId="60e65f0e64016493" providerId="LiveId" clId="{EC4DFB69-F136-471A-B75F-7E79BEA768F7}" dt="2024-04-12T15:10:57.885" v="8197" actId="478"/>
          <ac:spMkLst>
            <pc:docMk/>
            <pc:sldMk cId="318660998" sldId="272"/>
            <ac:spMk id="5" creationId="{A88A1810-1B31-06D9-C82A-1839BD6C414F}"/>
          </ac:spMkLst>
        </pc:spChg>
        <pc:spChg chg="add del mod">
          <ac:chgData name="William Ferguson" userId="60e65f0e64016493" providerId="LiveId" clId="{EC4DFB69-F136-471A-B75F-7E79BEA768F7}" dt="2024-04-14T18:42:13.632" v="9136" actId="478"/>
          <ac:spMkLst>
            <pc:docMk/>
            <pc:sldMk cId="318660998" sldId="272"/>
            <ac:spMk id="5" creationId="{FC88789A-32FF-A69C-E155-6816A074FEBB}"/>
          </ac:spMkLst>
        </pc:spChg>
        <pc:spChg chg="mod">
          <ac:chgData name="William Ferguson" userId="60e65f0e64016493" providerId="LiveId" clId="{EC4DFB69-F136-471A-B75F-7E79BEA768F7}" dt="2024-04-14T18:42:23.714" v="9140" actId="26606"/>
          <ac:spMkLst>
            <pc:docMk/>
            <pc:sldMk cId="318660998" sldId="272"/>
            <ac:spMk id="6" creationId="{E3DFBD41-3B26-1BB8-D7C4-62DF5A7DE0AF}"/>
          </ac:spMkLst>
        </pc:spChg>
        <pc:spChg chg="add mod ord">
          <ac:chgData name="William Ferguson" userId="60e65f0e64016493" providerId="LiveId" clId="{EC4DFB69-F136-471A-B75F-7E79BEA768F7}" dt="2024-04-14T18:44:08.383" v="9162" actId="20577"/>
          <ac:spMkLst>
            <pc:docMk/>
            <pc:sldMk cId="318660998" sldId="272"/>
            <ac:spMk id="11" creationId="{44F58568-C4AA-DEFB-5A08-92D6547244D9}"/>
          </ac:spMkLst>
        </pc:spChg>
        <pc:spChg chg="add mod">
          <ac:chgData name="William Ferguson" userId="60e65f0e64016493" providerId="LiveId" clId="{EC4DFB69-F136-471A-B75F-7E79BEA768F7}" dt="2024-04-14T18:42:23.714" v="9140" actId="26606"/>
          <ac:spMkLst>
            <pc:docMk/>
            <pc:sldMk cId="318660998" sldId="272"/>
            <ac:spMk id="13" creationId="{21AAEED7-1584-094A-EA60-8CCB37B4F99D}"/>
          </ac:spMkLst>
        </pc:spChg>
        <pc:spChg chg="add del mod">
          <ac:chgData name="William Ferguson" userId="60e65f0e64016493" providerId="LiveId" clId="{EC4DFB69-F136-471A-B75F-7E79BEA768F7}" dt="2024-04-12T15:10:04.181" v="8174" actId="26606"/>
          <ac:spMkLst>
            <pc:docMk/>
            <pc:sldMk cId="318660998" sldId="272"/>
            <ac:spMk id="16" creationId="{2A1C4808-C49D-3491-814C-74CF9EB96B31}"/>
          </ac:spMkLst>
        </pc:spChg>
        <pc:spChg chg="add del mod">
          <ac:chgData name="William Ferguson" userId="60e65f0e64016493" providerId="LiveId" clId="{EC4DFB69-F136-471A-B75F-7E79BEA768F7}" dt="2024-04-12T15:10:06.499" v="8176" actId="26606"/>
          <ac:spMkLst>
            <pc:docMk/>
            <pc:sldMk cId="318660998" sldId="272"/>
            <ac:spMk id="18" creationId="{BD6ACAB3-2785-0ED4-548A-AF852C2E54F8}"/>
          </ac:spMkLst>
        </pc:spChg>
        <pc:spChg chg="add del mod">
          <ac:chgData name="William Ferguson" userId="60e65f0e64016493" providerId="LiveId" clId="{EC4DFB69-F136-471A-B75F-7E79BEA768F7}" dt="2024-04-12T15:10:06.499" v="8176" actId="26606"/>
          <ac:spMkLst>
            <pc:docMk/>
            <pc:sldMk cId="318660998" sldId="272"/>
            <ac:spMk id="19" creationId="{7C5B773E-69AD-A22D-3202-494A229512F3}"/>
          </ac:spMkLst>
        </pc:spChg>
        <pc:spChg chg="add del mod">
          <ac:chgData name="William Ferguson" userId="60e65f0e64016493" providerId="LiveId" clId="{EC4DFB69-F136-471A-B75F-7E79BEA768F7}" dt="2024-04-12T15:10:06.499" v="8176" actId="26606"/>
          <ac:spMkLst>
            <pc:docMk/>
            <pc:sldMk cId="318660998" sldId="272"/>
            <ac:spMk id="20" creationId="{9AA118EE-6CCC-3C43-5D0E-55774777EBA5}"/>
          </ac:spMkLst>
        </pc:spChg>
        <pc:spChg chg="add del mod">
          <ac:chgData name="William Ferguson" userId="60e65f0e64016493" providerId="LiveId" clId="{EC4DFB69-F136-471A-B75F-7E79BEA768F7}" dt="2024-04-12T15:10:06.499" v="8176" actId="26606"/>
          <ac:spMkLst>
            <pc:docMk/>
            <pc:sldMk cId="318660998" sldId="272"/>
            <ac:spMk id="22" creationId="{DCC42FB1-1535-B4B9-5C89-DC7A64F3AF69}"/>
          </ac:spMkLst>
        </pc:spChg>
        <pc:spChg chg="add del mod">
          <ac:chgData name="William Ferguson" userId="60e65f0e64016493" providerId="LiveId" clId="{EC4DFB69-F136-471A-B75F-7E79BEA768F7}" dt="2024-04-12T15:10:08.038" v="8178" actId="26606"/>
          <ac:spMkLst>
            <pc:docMk/>
            <pc:sldMk cId="318660998" sldId="272"/>
            <ac:spMk id="24" creationId="{2A1C4808-C49D-3491-814C-74CF9EB96B31}"/>
          </ac:spMkLst>
        </pc:spChg>
        <pc:spChg chg="add del mod">
          <ac:chgData name="William Ferguson" userId="60e65f0e64016493" providerId="LiveId" clId="{EC4DFB69-F136-471A-B75F-7E79BEA768F7}" dt="2024-04-12T15:10:10.195" v="8180" actId="26606"/>
          <ac:spMkLst>
            <pc:docMk/>
            <pc:sldMk cId="318660998" sldId="272"/>
            <ac:spMk id="26" creationId="{07E9C55D-AC90-1F08-33BA-265CD1CC286B}"/>
          </ac:spMkLst>
        </pc:spChg>
        <pc:spChg chg="add del mod">
          <ac:chgData name="William Ferguson" userId="60e65f0e64016493" providerId="LiveId" clId="{EC4DFB69-F136-471A-B75F-7E79BEA768F7}" dt="2024-04-12T15:10:10.195" v="8180" actId="26606"/>
          <ac:spMkLst>
            <pc:docMk/>
            <pc:sldMk cId="318660998" sldId="272"/>
            <ac:spMk id="27" creationId="{8DC4203E-A71C-E8CA-7B26-1EC639342E05}"/>
          </ac:spMkLst>
        </pc:spChg>
        <pc:spChg chg="add del mod">
          <ac:chgData name="William Ferguson" userId="60e65f0e64016493" providerId="LiveId" clId="{EC4DFB69-F136-471A-B75F-7E79BEA768F7}" dt="2024-04-12T15:10:10.195" v="8180" actId="26606"/>
          <ac:spMkLst>
            <pc:docMk/>
            <pc:sldMk cId="318660998" sldId="272"/>
            <ac:spMk id="28" creationId="{24C5F2F6-3B11-0615-0E91-4A2F1BC9A868}"/>
          </ac:spMkLst>
        </pc:spChg>
        <pc:spChg chg="add del mod">
          <ac:chgData name="William Ferguson" userId="60e65f0e64016493" providerId="LiveId" clId="{EC4DFB69-F136-471A-B75F-7E79BEA768F7}" dt="2024-04-12T15:10:10.195" v="8180" actId="26606"/>
          <ac:spMkLst>
            <pc:docMk/>
            <pc:sldMk cId="318660998" sldId="272"/>
            <ac:spMk id="29" creationId="{DE40802A-BD1F-016D-1499-0A418D47E8A2}"/>
          </ac:spMkLst>
        </pc:spChg>
        <pc:picChg chg="add del mod">
          <ac:chgData name="William Ferguson" userId="60e65f0e64016493" providerId="LiveId" clId="{EC4DFB69-F136-471A-B75F-7E79BEA768F7}" dt="2024-04-14T18:42:11.040" v="9135" actId="478"/>
          <ac:picMkLst>
            <pc:docMk/>
            <pc:sldMk cId="318660998" sldId="272"/>
            <ac:picMk id="8" creationId="{47F81208-9631-6474-F641-D0268930E6E3}"/>
          </ac:picMkLst>
        </pc:picChg>
        <pc:picChg chg="add mod ord">
          <ac:chgData name="William Ferguson" userId="60e65f0e64016493" providerId="LiveId" clId="{EC4DFB69-F136-471A-B75F-7E79BEA768F7}" dt="2024-04-14T18:42:34.004" v="9142" actId="14100"/>
          <ac:picMkLst>
            <pc:docMk/>
            <pc:sldMk cId="318660998" sldId="272"/>
            <ac:picMk id="9" creationId="{43B8503B-1DB3-176A-CF2A-3E0E0A7F1BF6}"/>
          </ac:picMkLst>
        </pc:picChg>
        <pc:picChg chg="add del mod ord">
          <ac:chgData name="William Ferguson" userId="60e65f0e64016493" providerId="LiveId" clId="{EC4DFB69-F136-471A-B75F-7E79BEA768F7}" dt="2024-04-14T18:42:08.988" v="9134" actId="478"/>
          <ac:picMkLst>
            <pc:docMk/>
            <pc:sldMk cId="318660998" sldId="272"/>
            <ac:picMk id="10" creationId="{634DEE0A-537E-8447-E4A2-A0784B4F8B45}"/>
          </ac:picMkLst>
        </pc:picChg>
      </pc:sldChg>
      <pc:sldChg chg="addSp delSp modSp new mod ord modClrScheme chgLayout">
        <pc:chgData name="William Ferguson" userId="60e65f0e64016493" providerId="LiveId" clId="{EC4DFB69-F136-471A-B75F-7E79BEA768F7}" dt="2024-04-14T17:05:38.686" v="9092"/>
        <pc:sldMkLst>
          <pc:docMk/>
          <pc:sldMk cId="178409327" sldId="273"/>
        </pc:sldMkLst>
        <pc:spChg chg="mod">
          <ac:chgData name="William Ferguson" userId="60e65f0e64016493" providerId="LiveId" clId="{EC4DFB69-F136-471A-B75F-7E79BEA768F7}" dt="2024-04-12T14:06:29.162" v="6776" actId="26606"/>
          <ac:spMkLst>
            <pc:docMk/>
            <pc:sldMk cId="178409327" sldId="273"/>
            <ac:spMk id="2" creationId="{1804EE13-9DCA-8CC0-3B3C-5115114448AC}"/>
          </ac:spMkLst>
        </pc:spChg>
        <pc:spChg chg="mod">
          <ac:chgData name="William Ferguson" userId="60e65f0e64016493" providerId="LiveId" clId="{EC4DFB69-F136-471A-B75F-7E79BEA768F7}" dt="2024-04-12T14:14:04.770" v="7456" actId="20577"/>
          <ac:spMkLst>
            <pc:docMk/>
            <pc:sldMk cId="178409327" sldId="273"/>
            <ac:spMk id="3" creationId="{AF5C6001-B786-8AD5-16AF-F2BA0729D013}"/>
          </ac:spMkLst>
        </pc:spChg>
        <pc:spChg chg="mod">
          <ac:chgData name="William Ferguson" userId="60e65f0e64016493" providerId="LiveId" clId="{EC4DFB69-F136-471A-B75F-7E79BEA768F7}" dt="2024-04-12T14:06:29.162" v="6776" actId="26606"/>
          <ac:spMkLst>
            <pc:docMk/>
            <pc:sldMk cId="178409327" sldId="273"/>
            <ac:spMk id="4" creationId="{34559278-F03F-7CDE-D28D-AE73D52480B8}"/>
          </ac:spMkLst>
        </pc:spChg>
        <pc:spChg chg="del mod">
          <ac:chgData name="William Ferguson" userId="60e65f0e64016493" providerId="LiveId" clId="{EC4DFB69-F136-471A-B75F-7E79BEA768F7}" dt="2024-04-12T14:14:20.185" v="7459" actId="478"/>
          <ac:spMkLst>
            <pc:docMk/>
            <pc:sldMk cId="178409327" sldId="273"/>
            <ac:spMk id="5" creationId="{95A9EBAD-D770-EA18-7261-08B40C2DCE8B}"/>
          </ac:spMkLst>
        </pc:spChg>
        <pc:spChg chg="mod">
          <ac:chgData name="William Ferguson" userId="60e65f0e64016493" providerId="LiveId" clId="{EC4DFB69-F136-471A-B75F-7E79BEA768F7}" dt="2024-04-12T14:05:01.263" v="6754" actId="26606"/>
          <ac:spMkLst>
            <pc:docMk/>
            <pc:sldMk cId="178409327" sldId="273"/>
            <ac:spMk id="6" creationId="{8A2D7857-A9B1-73AD-ECB2-D44704DE8AC5}"/>
          </ac:spMkLst>
        </pc:spChg>
        <pc:spChg chg="add del mod">
          <ac:chgData name="William Ferguson" userId="60e65f0e64016493" providerId="LiveId" clId="{EC4DFB69-F136-471A-B75F-7E79BEA768F7}" dt="2024-04-12T14:06:29.162" v="6776" actId="26606"/>
          <ac:spMkLst>
            <pc:docMk/>
            <pc:sldMk cId="178409327" sldId="273"/>
            <ac:spMk id="13" creationId="{D0ABE052-E91F-81DB-0DE0-3DC9FA0B8DEC}"/>
          </ac:spMkLst>
        </pc:spChg>
        <pc:spChg chg="add del mod">
          <ac:chgData name="William Ferguson" userId="60e65f0e64016493" providerId="LiveId" clId="{EC4DFB69-F136-471A-B75F-7E79BEA768F7}" dt="2024-04-12T14:14:13.012" v="7458" actId="478"/>
          <ac:spMkLst>
            <pc:docMk/>
            <pc:sldMk cId="178409327" sldId="273"/>
            <ac:spMk id="14" creationId="{6F48598D-82C0-7470-E95A-D61EB66AB115}"/>
          </ac:spMkLst>
        </pc:spChg>
        <pc:spChg chg="add del mod">
          <ac:chgData name="William Ferguson" userId="60e65f0e64016493" providerId="LiveId" clId="{EC4DFB69-F136-471A-B75F-7E79BEA768F7}" dt="2024-04-12T14:06:26.646" v="6775" actId="478"/>
          <ac:spMkLst>
            <pc:docMk/>
            <pc:sldMk cId="178409327" sldId="273"/>
            <ac:spMk id="15" creationId="{B3FE8749-BFFE-CB34-E89B-0426AD5DACAB}"/>
          </ac:spMkLst>
        </pc:spChg>
        <pc:spChg chg="add mod">
          <ac:chgData name="William Ferguson" userId="60e65f0e64016493" providerId="LiveId" clId="{EC4DFB69-F136-471A-B75F-7E79BEA768F7}" dt="2024-04-12T14:06:29.162" v="6776" actId="26606"/>
          <ac:spMkLst>
            <pc:docMk/>
            <pc:sldMk cId="178409327" sldId="273"/>
            <ac:spMk id="18" creationId="{1E06BA9F-4ECF-D26B-C7CD-BCCD754BB085}"/>
          </ac:spMkLst>
        </pc:spChg>
        <pc:picChg chg="add del mod ord">
          <ac:chgData name="William Ferguson" userId="60e65f0e64016493" providerId="LiveId" clId="{EC4DFB69-F136-471A-B75F-7E79BEA768F7}" dt="2024-04-12T14:05:32.867" v="6765" actId="478"/>
          <ac:picMkLst>
            <pc:docMk/>
            <pc:sldMk cId="178409327" sldId="273"/>
            <ac:picMk id="8" creationId="{B3AE3462-A850-A51D-339E-8257B641D91C}"/>
          </ac:picMkLst>
        </pc:picChg>
        <pc:picChg chg="add del mod">
          <ac:chgData name="William Ferguson" userId="60e65f0e64016493" providerId="LiveId" clId="{EC4DFB69-F136-471A-B75F-7E79BEA768F7}" dt="2024-04-12T14:06:19.252" v="6774" actId="478"/>
          <ac:picMkLst>
            <pc:docMk/>
            <pc:sldMk cId="178409327" sldId="273"/>
            <ac:picMk id="10" creationId="{6BBD275B-0E46-C2F0-60B0-CB9975D262C6}"/>
          </ac:picMkLst>
        </pc:picChg>
        <pc:picChg chg="add mod">
          <ac:chgData name="William Ferguson" userId="60e65f0e64016493" providerId="LiveId" clId="{EC4DFB69-F136-471A-B75F-7E79BEA768F7}" dt="2024-04-12T14:07:35.094" v="6787" actId="14100"/>
          <ac:picMkLst>
            <pc:docMk/>
            <pc:sldMk cId="178409327" sldId="273"/>
            <ac:picMk id="12" creationId="{F989F463-940D-8B1B-FCAD-31EDE772EEA2}"/>
          </ac:picMkLst>
        </pc:picChg>
      </pc:sldChg>
      <pc:sldChg chg="addSp delSp modSp new mod modClrScheme chgLayout">
        <pc:chgData name="William Ferguson" userId="60e65f0e64016493" providerId="LiveId" clId="{EC4DFB69-F136-471A-B75F-7E79BEA768F7}" dt="2024-04-14T18:45:55.526" v="9171" actId="962"/>
        <pc:sldMkLst>
          <pc:docMk/>
          <pc:sldMk cId="1372124099" sldId="274"/>
        </pc:sldMkLst>
        <pc:spChg chg="mod">
          <ac:chgData name="William Ferguson" userId="60e65f0e64016493" providerId="LiveId" clId="{EC4DFB69-F136-471A-B75F-7E79BEA768F7}" dt="2024-04-12T15:04:20.895" v="7826" actId="26606"/>
          <ac:spMkLst>
            <pc:docMk/>
            <pc:sldMk cId="1372124099" sldId="274"/>
            <ac:spMk id="2" creationId="{30E4D9DF-F456-F892-243D-2434D19CFD1B}"/>
          </ac:spMkLst>
        </pc:spChg>
        <pc:spChg chg="del">
          <ac:chgData name="William Ferguson" userId="60e65f0e64016493" providerId="LiveId" clId="{EC4DFB69-F136-471A-B75F-7E79BEA768F7}" dt="2024-04-12T15:03:34.347" v="7770"/>
          <ac:spMkLst>
            <pc:docMk/>
            <pc:sldMk cId="1372124099" sldId="274"/>
            <ac:spMk id="3" creationId="{AAF523E5-93CE-7978-6323-2A461BC3CD58}"/>
          </ac:spMkLst>
        </pc:spChg>
        <pc:spChg chg="mod">
          <ac:chgData name="William Ferguson" userId="60e65f0e64016493" providerId="LiveId" clId="{EC4DFB69-F136-471A-B75F-7E79BEA768F7}" dt="2024-04-12T15:04:20.895" v="7826" actId="26606"/>
          <ac:spMkLst>
            <pc:docMk/>
            <pc:sldMk cId="1372124099" sldId="274"/>
            <ac:spMk id="4" creationId="{1889AEB7-9218-49DD-BDE3-1BE65722FDC8}"/>
          </ac:spMkLst>
        </pc:spChg>
        <pc:spChg chg="del">
          <ac:chgData name="William Ferguson" userId="60e65f0e64016493" providerId="LiveId" clId="{EC4DFB69-F136-471A-B75F-7E79BEA768F7}" dt="2024-04-12T15:03:45.939" v="7776" actId="478"/>
          <ac:spMkLst>
            <pc:docMk/>
            <pc:sldMk cId="1372124099" sldId="274"/>
            <ac:spMk id="5" creationId="{44219A48-5EA3-8F59-78D5-AFD7FA6ABB99}"/>
          </ac:spMkLst>
        </pc:spChg>
        <pc:spChg chg="add del mod">
          <ac:chgData name="William Ferguson" userId="60e65f0e64016493" providerId="LiveId" clId="{EC4DFB69-F136-471A-B75F-7E79BEA768F7}" dt="2024-04-14T18:45:54.318" v="9169"/>
          <ac:spMkLst>
            <pc:docMk/>
            <pc:sldMk cId="1372124099" sldId="274"/>
            <ac:spMk id="5" creationId="{C7BC28BC-ED0E-B8E9-812D-8B929E317AC6}"/>
          </ac:spMkLst>
        </pc:spChg>
        <pc:spChg chg="mod">
          <ac:chgData name="William Ferguson" userId="60e65f0e64016493" providerId="LiveId" clId="{EC4DFB69-F136-471A-B75F-7E79BEA768F7}" dt="2024-04-12T15:04:20.895" v="7826" actId="26606"/>
          <ac:spMkLst>
            <pc:docMk/>
            <pc:sldMk cId="1372124099" sldId="274"/>
            <ac:spMk id="6" creationId="{2A272715-387F-C355-EBA3-A4681D278486}"/>
          </ac:spMkLst>
        </pc:spChg>
        <pc:spChg chg="add del mod">
          <ac:chgData name="William Ferguson" userId="60e65f0e64016493" providerId="LiveId" clId="{EC4DFB69-F136-471A-B75F-7E79BEA768F7}" dt="2024-04-12T15:04:06.432" v="7820" actId="26606"/>
          <ac:spMkLst>
            <pc:docMk/>
            <pc:sldMk cId="1372124099" sldId="274"/>
            <ac:spMk id="13" creationId="{C4112E1E-A5BB-6F4A-04F0-80F6458F931F}"/>
          </ac:spMkLst>
        </pc:spChg>
        <pc:spChg chg="add del mod">
          <ac:chgData name="William Ferguson" userId="60e65f0e64016493" providerId="LiveId" clId="{EC4DFB69-F136-471A-B75F-7E79BEA768F7}" dt="2024-04-12T15:04:06.432" v="7820" actId="26606"/>
          <ac:spMkLst>
            <pc:docMk/>
            <pc:sldMk cId="1372124099" sldId="274"/>
            <ac:spMk id="15" creationId="{2AD0237B-EDAA-7406-D85F-A423B4F264CE}"/>
          </ac:spMkLst>
        </pc:spChg>
        <pc:spChg chg="add del mod">
          <ac:chgData name="William Ferguson" userId="60e65f0e64016493" providerId="LiveId" clId="{EC4DFB69-F136-471A-B75F-7E79BEA768F7}" dt="2024-04-12T15:04:09.799" v="7822" actId="26606"/>
          <ac:spMkLst>
            <pc:docMk/>
            <pc:sldMk cId="1372124099" sldId="274"/>
            <ac:spMk id="17" creationId="{CCD92D40-C4C7-9794-56E1-BD36A6F5EC2C}"/>
          </ac:spMkLst>
        </pc:spChg>
        <pc:spChg chg="add del mod">
          <ac:chgData name="William Ferguson" userId="60e65f0e64016493" providerId="LiveId" clId="{EC4DFB69-F136-471A-B75F-7E79BEA768F7}" dt="2024-04-12T15:04:09.799" v="7822" actId="26606"/>
          <ac:spMkLst>
            <pc:docMk/>
            <pc:sldMk cId="1372124099" sldId="274"/>
            <ac:spMk id="18" creationId="{12C92592-77B9-873F-9E3D-518A33CF0CB8}"/>
          </ac:spMkLst>
        </pc:spChg>
        <pc:spChg chg="add mod">
          <ac:chgData name="William Ferguson" userId="60e65f0e64016493" providerId="LiveId" clId="{EC4DFB69-F136-471A-B75F-7E79BEA768F7}" dt="2024-04-12T15:04:20.895" v="7826" actId="26606"/>
          <ac:spMkLst>
            <pc:docMk/>
            <pc:sldMk cId="1372124099" sldId="274"/>
            <ac:spMk id="19" creationId="{312AA7AF-B431-959F-478E-D0498DF21DB0}"/>
          </ac:spMkLst>
        </pc:spChg>
        <pc:spChg chg="add del mod">
          <ac:chgData name="William Ferguson" userId="60e65f0e64016493" providerId="LiveId" clId="{EC4DFB69-F136-471A-B75F-7E79BEA768F7}" dt="2024-04-12T15:04:14.617" v="7824" actId="26606"/>
          <ac:spMkLst>
            <pc:docMk/>
            <pc:sldMk cId="1372124099" sldId="274"/>
            <ac:spMk id="20" creationId="{EE92DD09-7C5C-090E-6007-B08A134B557D}"/>
          </ac:spMkLst>
        </pc:spChg>
        <pc:spChg chg="add del mod">
          <ac:chgData name="William Ferguson" userId="60e65f0e64016493" providerId="LiveId" clId="{EC4DFB69-F136-471A-B75F-7E79BEA768F7}" dt="2024-04-12T15:04:14.617" v="7824" actId="26606"/>
          <ac:spMkLst>
            <pc:docMk/>
            <pc:sldMk cId="1372124099" sldId="274"/>
            <ac:spMk id="21" creationId="{662F45EB-9862-8563-99CF-41154F948378}"/>
          </ac:spMkLst>
        </pc:spChg>
        <pc:spChg chg="add del mod">
          <ac:chgData name="William Ferguson" userId="60e65f0e64016493" providerId="LiveId" clId="{EC4DFB69-F136-471A-B75F-7E79BEA768F7}" dt="2024-04-12T15:04:20.895" v="7826" actId="26606"/>
          <ac:spMkLst>
            <pc:docMk/>
            <pc:sldMk cId="1372124099" sldId="274"/>
            <ac:spMk id="23" creationId="{6E33F364-55E7-463F-C601-199C36D871B6}"/>
          </ac:spMkLst>
        </pc:spChg>
        <pc:spChg chg="add del mod">
          <ac:chgData name="William Ferguson" userId="60e65f0e64016493" providerId="LiveId" clId="{EC4DFB69-F136-471A-B75F-7E79BEA768F7}" dt="2024-04-12T15:04:20.895" v="7826" actId="26606"/>
          <ac:spMkLst>
            <pc:docMk/>
            <pc:sldMk cId="1372124099" sldId="274"/>
            <ac:spMk id="24" creationId="{F87E30A7-13B2-9FFB-BE18-7B430C0D996E}"/>
          </ac:spMkLst>
        </pc:spChg>
        <pc:spChg chg="add del mod">
          <ac:chgData name="William Ferguson" userId="60e65f0e64016493" providerId="LiveId" clId="{EC4DFB69-F136-471A-B75F-7E79BEA768F7}" dt="2024-04-12T15:04:20.895" v="7826" actId="26606"/>
          <ac:spMkLst>
            <pc:docMk/>
            <pc:sldMk cId="1372124099" sldId="274"/>
            <ac:spMk id="25" creationId="{A7E579C9-191F-7421-FF4E-8111342E38C2}"/>
          </ac:spMkLst>
        </pc:spChg>
        <pc:spChg chg="add mod">
          <ac:chgData name="William Ferguson" userId="60e65f0e64016493" providerId="LiveId" clId="{EC4DFB69-F136-471A-B75F-7E79BEA768F7}" dt="2024-04-12T15:09:47.619" v="8172" actId="20577"/>
          <ac:spMkLst>
            <pc:docMk/>
            <pc:sldMk cId="1372124099" sldId="274"/>
            <ac:spMk id="30" creationId="{14176B25-C7EF-F380-7186-174B1AF7520E}"/>
          </ac:spMkLst>
        </pc:spChg>
        <pc:picChg chg="add del mod">
          <ac:chgData name="William Ferguson" userId="60e65f0e64016493" providerId="LiveId" clId="{EC4DFB69-F136-471A-B75F-7E79BEA768F7}" dt="2024-04-14T18:45:15.578" v="9168" actId="478"/>
          <ac:picMkLst>
            <pc:docMk/>
            <pc:sldMk cId="1372124099" sldId="274"/>
            <ac:picMk id="8" creationId="{65115647-25C3-A43E-697F-6C86F5F35691}"/>
          </ac:picMkLst>
        </pc:picChg>
        <pc:picChg chg="add mod">
          <ac:chgData name="William Ferguson" userId="60e65f0e64016493" providerId="LiveId" clId="{EC4DFB69-F136-471A-B75F-7E79BEA768F7}" dt="2024-04-14T18:45:55.526" v="9171" actId="962"/>
          <ac:picMkLst>
            <pc:docMk/>
            <pc:sldMk cId="1372124099" sldId="274"/>
            <ac:picMk id="9" creationId="{54E7B732-CD3E-D6BE-66F8-FBEABE20C62E}"/>
          </ac:picMkLst>
        </pc:picChg>
      </pc:sldChg>
      <pc:sldChg chg="addSp delSp modSp new mod">
        <pc:chgData name="William Ferguson" userId="60e65f0e64016493" providerId="LiveId" clId="{EC4DFB69-F136-471A-B75F-7E79BEA768F7}" dt="2024-04-14T18:46:52.063" v="9175" actId="962"/>
        <pc:sldMkLst>
          <pc:docMk/>
          <pc:sldMk cId="1314327892" sldId="275"/>
        </pc:sldMkLst>
        <pc:spChg chg="del mod">
          <ac:chgData name="William Ferguson" userId="60e65f0e64016493" providerId="LiveId" clId="{EC4DFB69-F136-471A-B75F-7E79BEA768F7}" dt="2024-04-12T15:46:35.896" v="8553" actId="478"/>
          <ac:spMkLst>
            <pc:docMk/>
            <pc:sldMk cId="1314327892" sldId="275"/>
            <ac:spMk id="2" creationId="{F993331A-B714-2DE0-E3D2-E49F350DAF4E}"/>
          </ac:spMkLst>
        </pc:spChg>
        <pc:spChg chg="del">
          <ac:chgData name="William Ferguson" userId="60e65f0e64016493" providerId="LiveId" clId="{EC4DFB69-F136-471A-B75F-7E79BEA768F7}" dt="2024-04-12T15:26:37.194" v="8199"/>
          <ac:spMkLst>
            <pc:docMk/>
            <pc:sldMk cId="1314327892" sldId="275"/>
            <ac:spMk id="3" creationId="{1D2ADF16-971E-F2BE-8BBC-8A351E6E2271}"/>
          </ac:spMkLst>
        </pc:spChg>
        <pc:spChg chg="del">
          <ac:chgData name="William Ferguson" userId="60e65f0e64016493" providerId="LiveId" clId="{EC4DFB69-F136-471A-B75F-7E79BEA768F7}" dt="2024-04-12T15:26:42.655" v="8202" actId="478"/>
          <ac:spMkLst>
            <pc:docMk/>
            <pc:sldMk cId="1314327892" sldId="275"/>
            <ac:spMk id="4" creationId="{1A68A4FC-8E78-EE0E-FA5F-20AE8408658D}"/>
          </ac:spMkLst>
        </pc:spChg>
        <pc:spChg chg="del">
          <ac:chgData name="William Ferguson" userId="60e65f0e64016493" providerId="LiveId" clId="{EC4DFB69-F136-471A-B75F-7E79BEA768F7}" dt="2024-04-12T15:47:07.825" v="8561" actId="478"/>
          <ac:spMkLst>
            <pc:docMk/>
            <pc:sldMk cId="1314327892" sldId="275"/>
            <ac:spMk id="5" creationId="{6B966604-E4F0-3850-27AF-3CF5A6BCFFD0}"/>
          </ac:spMkLst>
        </pc:spChg>
        <pc:spChg chg="del">
          <ac:chgData name="William Ferguson" userId="60e65f0e64016493" providerId="LiveId" clId="{EC4DFB69-F136-471A-B75F-7E79BEA768F7}" dt="2024-04-12T15:27:03.344" v="8209" actId="478"/>
          <ac:spMkLst>
            <pc:docMk/>
            <pc:sldMk cId="1314327892" sldId="275"/>
            <ac:spMk id="6" creationId="{CF2C068C-3F19-BEA9-C2D1-A851735400FF}"/>
          </ac:spMkLst>
        </pc:spChg>
        <pc:spChg chg="add del mod">
          <ac:chgData name="William Ferguson" userId="60e65f0e64016493" providerId="LiveId" clId="{EC4DFB69-F136-471A-B75F-7E79BEA768F7}" dt="2024-04-12T15:33:19.946" v="8240" actId="478"/>
          <ac:spMkLst>
            <pc:docMk/>
            <pc:sldMk cId="1314327892" sldId="275"/>
            <ac:spMk id="11" creationId="{DAC807DF-435A-3B19-999F-C9F0FDBAB791}"/>
          </ac:spMkLst>
        </pc:spChg>
        <pc:spChg chg="add del mod">
          <ac:chgData name="William Ferguson" userId="60e65f0e64016493" providerId="LiveId" clId="{EC4DFB69-F136-471A-B75F-7E79BEA768F7}" dt="2024-04-12T15:46:37.249" v="8554" actId="478"/>
          <ac:spMkLst>
            <pc:docMk/>
            <pc:sldMk cId="1314327892" sldId="275"/>
            <ac:spMk id="17" creationId="{D0D4130B-978D-080D-01A7-080F081F6198}"/>
          </ac:spMkLst>
        </pc:spChg>
        <pc:picChg chg="add mod">
          <ac:chgData name="William Ferguson" userId="60e65f0e64016493" providerId="LiveId" clId="{EC4DFB69-F136-471A-B75F-7E79BEA768F7}" dt="2024-04-14T18:46:52.063" v="9175" actId="962"/>
          <ac:picMkLst>
            <pc:docMk/>
            <pc:sldMk cId="1314327892" sldId="275"/>
            <ac:picMk id="3" creationId="{938D26BF-C1A4-30AD-293E-60C82E69EF8B}"/>
          </ac:picMkLst>
        </pc:picChg>
        <pc:picChg chg="add del mod">
          <ac:chgData name="William Ferguson" userId="60e65f0e64016493" providerId="LiveId" clId="{EC4DFB69-F136-471A-B75F-7E79BEA768F7}" dt="2024-04-12T15:33:17.615" v="8239" actId="478"/>
          <ac:picMkLst>
            <pc:docMk/>
            <pc:sldMk cId="1314327892" sldId="275"/>
            <ac:picMk id="9" creationId="{ADC58D9F-2EEA-1736-B417-5B31CB2E94DD}"/>
          </ac:picMkLst>
        </pc:picChg>
        <pc:picChg chg="add del mod">
          <ac:chgData name="William Ferguson" userId="60e65f0e64016493" providerId="LiveId" clId="{EC4DFB69-F136-471A-B75F-7E79BEA768F7}" dt="2024-04-12T15:33:24.057" v="8244" actId="478"/>
          <ac:picMkLst>
            <pc:docMk/>
            <pc:sldMk cId="1314327892" sldId="275"/>
            <ac:picMk id="13" creationId="{A28474EC-2B58-992A-DC41-3AE6FB0984F9}"/>
          </ac:picMkLst>
        </pc:picChg>
        <pc:picChg chg="add del mod">
          <ac:chgData name="William Ferguson" userId="60e65f0e64016493" providerId="LiveId" clId="{EC4DFB69-F136-471A-B75F-7E79BEA768F7}" dt="2024-04-12T15:46:33.335" v="8552" actId="478"/>
          <ac:picMkLst>
            <pc:docMk/>
            <pc:sldMk cId="1314327892" sldId="275"/>
            <ac:picMk id="15" creationId="{F3051C09-9C47-F99F-0D24-E77743C623DE}"/>
          </ac:picMkLst>
        </pc:picChg>
        <pc:picChg chg="add del mod">
          <ac:chgData name="William Ferguson" userId="60e65f0e64016493" providerId="LiveId" clId="{EC4DFB69-F136-471A-B75F-7E79BEA768F7}" dt="2024-04-14T18:46:07.020" v="9172" actId="478"/>
          <ac:picMkLst>
            <pc:docMk/>
            <pc:sldMk cId="1314327892" sldId="275"/>
            <ac:picMk id="19" creationId="{A8D833D3-36A6-824C-DFEA-63D1F5212219}"/>
          </ac:picMkLst>
        </pc:picChg>
      </pc:sldChg>
      <pc:sldChg chg="addSp delSp modSp new mod modClrScheme chgLayout">
        <pc:chgData name="William Ferguson" userId="60e65f0e64016493" providerId="LiveId" clId="{EC4DFB69-F136-471A-B75F-7E79BEA768F7}" dt="2024-04-14T17:07:21.149" v="9101" actId="478"/>
        <pc:sldMkLst>
          <pc:docMk/>
          <pc:sldMk cId="2011008644" sldId="276"/>
        </pc:sldMkLst>
        <pc:spChg chg="mod">
          <ac:chgData name="William Ferguson" userId="60e65f0e64016493" providerId="LiveId" clId="{EC4DFB69-F136-471A-B75F-7E79BEA768F7}" dt="2024-04-14T17:07:10.692" v="9098" actId="14100"/>
          <ac:spMkLst>
            <pc:docMk/>
            <pc:sldMk cId="2011008644" sldId="276"/>
            <ac:spMk id="2" creationId="{9E57771A-2EDB-3706-C6A0-56658496448F}"/>
          </ac:spMkLst>
        </pc:spChg>
        <pc:spChg chg="del">
          <ac:chgData name="William Ferguson" userId="60e65f0e64016493" providerId="LiveId" clId="{EC4DFB69-F136-471A-B75F-7E79BEA768F7}" dt="2024-04-12T15:35:46.741" v="8268" actId="478"/>
          <ac:spMkLst>
            <pc:docMk/>
            <pc:sldMk cId="2011008644" sldId="276"/>
            <ac:spMk id="3" creationId="{5C28E77B-2A64-CAA6-5BA3-4691299E2338}"/>
          </ac:spMkLst>
        </pc:spChg>
        <pc:spChg chg="del">
          <ac:chgData name="William Ferguson" userId="60e65f0e64016493" providerId="LiveId" clId="{EC4DFB69-F136-471A-B75F-7E79BEA768F7}" dt="2024-04-12T15:35:47.255" v="8269" actId="478"/>
          <ac:spMkLst>
            <pc:docMk/>
            <pc:sldMk cId="2011008644" sldId="276"/>
            <ac:spMk id="4" creationId="{C9496A5D-36B9-7C25-3F70-D7683270ACE4}"/>
          </ac:spMkLst>
        </pc:spChg>
        <pc:spChg chg="mod">
          <ac:chgData name="William Ferguson" userId="60e65f0e64016493" providerId="LiveId" clId="{EC4DFB69-F136-471A-B75F-7E79BEA768F7}" dt="2024-04-14T17:06:58.417" v="9097" actId="26606"/>
          <ac:spMkLst>
            <pc:docMk/>
            <pc:sldMk cId="2011008644" sldId="276"/>
            <ac:spMk id="5" creationId="{172A0C10-4CE7-89FD-661C-724BF594618F}"/>
          </ac:spMkLst>
        </pc:spChg>
        <pc:spChg chg="del">
          <ac:chgData name="William Ferguson" userId="60e65f0e64016493" providerId="LiveId" clId="{EC4DFB69-F136-471A-B75F-7E79BEA768F7}" dt="2024-04-12T15:35:56.237" v="8275" actId="478"/>
          <ac:spMkLst>
            <pc:docMk/>
            <pc:sldMk cId="2011008644" sldId="276"/>
            <ac:spMk id="6" creationId="{345B8F0E-7ADD-2616-4115-01C5DF38E058}"/>
          </ac:spMkLst>
        </pc:spChg>
        <pc:spChg chg="mod">
          <ac:chgData name="William Ferguson" userId="60e65f0e64016493" providerId="LiveId" clId="{EC4DFB69-F136-471A-B75F-7E79BEA768F7}" dt="2024-04-14T17:06:58.417" v="9097" actId="26606"/>
          <ac:spMkLst>
            <pc:docMk/>
            <pc:sldMk cId="2011008644" sldId="276"/>
            <ac:spMk id="7" creationId="{84B39FD7-AFD0-F836-5D6B-94952648937F}"/>
          </ac:spMkLst>
        </pc:spChg>
        <pc:spChg chg="add del mod">
          <ac:chgData name="William Ferguson" userId="60e65f0e64016493" providerId="LiveId" clId="{EC4DFB69-F136-471A-B75F-7E79BEA768F7}" dt="2024-04-14T17:07:21.149" v="9101" actId="478"/>
          <ac:spMkLst>
            <pc:docMk/>
            <pc:sldMk cId="2011008644" sldId="276"/>
            <ac:spMk id="12" creationId="{0B30D490-83F8-3F73-F2F3-CBEEB635D679}"/>
          </ac:spMkLst>
        </pc:spChg>
        <pc:picChg chg="add mod ord">
          <ac:chgData name="William Ferguson" userId="60e65f0e64016493" providerId="LiveId" clId="{EC4DFB69-F136-471A-B75F-7E79BEA768F7}" dt="2024-04-14T17:07:17.033" v="9100" actId="1076"/>
          <ac:picMkLst>
            <pc:docMk/>
            <pc:sldMk cId="2011008644" sldId="276"/>
            <ac:picMk id="4" creationId="{A410D33D-06A1-5B91-34CB-4892C58AD2CE}"/>
          </ac:picMkLst>
        </pc:picChg>
        <pc:picChg chg="add del mod">
          <ac:chgData name="William Ferguson" userId="60e65f0e64016493" providerId="LiveId" clId="{EC4DFB69-F136-471A-B75F-7E79BEA768F7}" dt="2024-04-14T17:06:19.294" v="9093" actId="478"/>
          <ac:picMkLst>
            <pc:docMk/>
            <pc:sldMk cId="2011008644" sldId="276"/>
            <ac:picMk id="9" creationId="{F7D47389-0124-3AB4-AD52-C7C10E97A824}"/>
          </ac:picMkLst>
        </pc:picChg>
      </pc:sldChg>
      <pc:sldChg chg="addSp delSp modSp new mod">
        <pc:chgData name="William Ferguson" userId="60e65f0e64016493" providerId="LiveId" clId="{EC4DFB69-F136-471A-B75F-7E79BEA768F7}" dt="2024-04-14T17:33:02.604" v="9116" actId="20577"/>
        <pc:sldMkLst>
          <pc:docMk/>
          <pc:sldMk cId="413917316" sldId="277"/>
        </pc:sldMkLst>
        <pc:spChg chg="mod">
          <ac:chgData name="William Ferguson" userId="60e65f0e64016493" providerId="LiveId" clId="{EC4DFB69-F136-471A-B75F-7E79BEA768F7}" dt="2024-04-12T15:36:48.638" v="8307" actId="14100"/>
          <ac:spMkLst>
            <pc:docMk/>
            <pc:sldMk cId="413917316" sldId="277"/>
            <ac:spMk id="2" creationId="{4589D81B-5AE7-8CBB-2F2B-89AE43E4BAB0}"/>
          </ac:spMkLst>
        </pc:spChg>
        <pc:spChg chg="del">
          <ac:chgData name="William Ferguson" userId="60e65f0e64016493" providerId="LiveId" clId="{EC4DFB69-F136-471A-B75F-7E79BEA768F7}" dt="2024-04-12T15:36:40.159" v="8277" actId="478"/>
          <ac:spMkLst>
            <pc:docMk/>
            <pc:sldMk cId="413917316" sldId="277"/>
            <ac:spMk id="3" creationId="{E4456C04-8229-BC0A-75AF-DF9E20AEFDFB}"/>
          </ac:spMkLst>
        </pc:spChg>
        <pc:spChg chg="add del mod">
          <ac:chgData name="William Ferguson" userId="60e65f0e64016493" providerId="LiveId" clId="{EC4DFB69-F136-471A-B75F-7E79BEA768F7}" dt="2024-04-14T17:31:35.902" v="9105" actId="478"/>
          <ac:spMkLst>
            <pc:docMk/>
            <pc:sldMk cId="413917316" sldId="277"/>
            <ac:spMk id="4" creationId="{314AC459-9F7E-F8B2-0F35-1CCD81081CE2}"/>
          </ac:spMkLst>
        </pc:spChg>
        <pc:spChg chg="del">
          <ac:chgData name="William Ferguson" userId="60e65f0e64016493" providerId="LiveId" clId="{EC4DFB69-F136-471A-B75F-7E79BEA768F7}" dt="2024-04-12T15:40:27.750" v="8308"/>
          <ac:spMkLst>
            <pc:docMk/>
            <pc:sldMk cId="413917316" sldId="277"/>
            <ac:spMk id="4" creationId="{E59DE519-B061-3E5F-98FA-3E70D1171C9E}"/>
          </ac:spMkLst>
        </pc:spChg>
        <pc:spChg chg="add mod">
          <ac:chgData name="William Ferguson" userId="60e65f0e64016493" providerId="LiveId" clId="{EC4DFB69-F136-471A-B75F-7E79BEA768F7}" dt="2024-04-14T17:33:02.604" v="9116" actId="20577"/>
          <ac:spMkLst>
            <pc:docMk/>
            <pc:sldMk cId="413917316" sldId="277"/>
            <ac:spMk id="10" creationId="{DA9601B2-553A-BEEA-5E79-4C7890FAE41B}"/>
          </ac:spMkLst>
        </pc:spChg>
        <pc:picChg chg="add del mod">
          <ac:chgData name="William Ferguson" userId="60e65f0e64016493" providerId="LiveId" clId="{EC4DFB69-F136-471A-B75F-7E79BEA768F7}" dt="2024-04-14T17:31:32.499" v="9104" actId="478"/>
          <ac:picMkLst>
            <pc:docMk/>
            <pc:sldMk cId="413917316" sldId="277"/>
            <ac:picMk id="9" creationId="{8F61CB27-9D9D-2F7F-200A-BAE858D13755}"/>
          </ac:picMkLst>
        </pc:picChg>
        <pc:picChg chg="add mod">
          <ac:chgData name="William Ferguson" userId="60e65f0e64016493" providerId="LiveId" clId="{EC4DFB69-F136-471A-B75F-7E79BEA768F7}" dt="2024-04-14T17:31:50.249" v="9110" actId="1076"/>
          <ac:picMkLst>
            <pc:docMk/>
            <pc:sldMk cId="413917316" sldId="277"/>
            <ac:picMk id="11" creationId="{5D19FB92-A4F4-3BE5-7E55-70E9BF7533A1}"/>
          </ac:picMkLst>
        </pc:picChg>
      </pc:sldChg>
      <pc:sldChg chg="addSp delSp modSp new mod">
        <pc:chgData name="William Ferguson" userId="60e65f0e64016493" providerId="LiveId" clId="{EC4DFB69-F136-471A-B75F-7E79BEA768F7}" dt="2024-04-14T17:33:42.025" v="9120" actId="962"/>
        <pc:sldMkLst>
          <pc:docMk/>
          <pc:sldMk cId="716614391" sldId="278"/>
        </pc:sldMkLst>
        <pc:spChg chg="mod">
          <ac:chgData name="William Ferguson" userId="60e65f0e64016493" providerId="LiveId" clId="{EC4DFB69-F136-471A-B75F-7E79BEA768F7}" dt="2024-04-12T15:43:08.497" v="8507" actId="20577"/>
          <ac:spMkLst>
            <pc:docMk/>
            <pc:sldMk cId="716614391" sldId="278"/>
            <ac:spMk id="2" creationId="{BBA5C3CB-872A-22C7-68E1-724510BD5AD4}"/>
          </ac:spMkLst>
        </pc:spChg>
        <pc:spChg chg="mod">
          <ac:chgData name="William Ferguson" userId="60e65f0e64016493" providerId="LiveId" clId="{EC4DFB69-F136-471A-B75F-7E79BEA768F7}" dt="2024-04-14T17:33:42.025" v="9120" actId="962"/>
          <ac:spMkLst>
            <pc:docMk/>
            <pc:sldMk cId="716614391" sldId="278"/>
            <ac:spMk id="3" creationId="{312FDA16-7934-FCD9-EB4E-6FD5C9C89ED9}"/>
          </ac:spMkLst>
        </pc:spChg>
        <pc:spChg chg="del">
          <ac:chgData name="William Ferguson" userId="60e65f0e64016493" providerId="LiveId" clId="{EC4DFB69-F136-471A-B75F-7E79BEA768F7}" dt="2024-04-12T15:45:02.990" v="8509"/>
          <ac:spMkLst>
            <pc:docMk/>
            <pc:sldMk cId="716614391" sldId="278"/>
            <ac:spMk id="4" creationId="{87EC6640-2626-18AD-7274-EB20DBDA7208}"/>
          </ac:spMkLst>
        </pc:spChg>
        <pc:spChg chg="add del mod">
          <ac:chgData name="William Ferguson" userId="60e65f0e64016493" providerId="LiveId" clId="{EC4DFB69-F136-471A-B75F-7E79BEA768F7}" dt="2024-04-14T17:33:40.272" v="9118"/>
          <ac:spMkLst>
            <pc:docMk/>
            <pc:sldMk cId="716614391" sldId="278"/>
            <ac:spMk id="8" creationId="{DDA86476-D164-EFE1-6A92-15AA06C290C9}"/>
          </ac:spMkLst>
        </pc:spChg>
        <pc:picChg chg="add del mod">
          <ac:chgData name="William Ferguson" userId="60e65f0e64016493" providerId="LiveId" clId="{EC4DFB69-F136-471A-B75F-7E79BEA768F7}" dt="2024-04-14T17:33:11.686" v="9117" actId="478"/>
          <ac:picMkLst>
            <pc:docMk/>
            <pc:sldMk cId="716614391" sldId="278"/>
            <ac:picMk id="9" creationId="{0E6941B0-65B7-12A2-E614-640FEE8B97EF}"/>
          </ac:picMkLst>
        </pc:picChg>
        <pc:picChg chg="add mod">
          <ac:chgData name="William Ferguson" userId="60e65f0e64016493" providerId="LiveId" clId="{EC4DFB69-F136-471A-B75F-7E79BEA768F7}" dt="2024-04-14T17:33:42.025" v="9119" actId="27614"/>
          <ac:picMkLst>
            <pc:docMk/>
            <pc:sldMk cId="716614391" sldId="278"/>
            <ac:picMk id="11" creationId="{6856905F-42D1-3D3F-73BE-CE5D694814F2}"/>
          </ac:picMkLst>
        </pc:picChg>
      </pc:sldChg>
      <pc:sldChg chg="addSp delSp modSp new mod">
        <pc:chgData name="William Ferguson" userId="60e65f0e64016493" providerId="LiveId" clId="{EC4DFB69-F136-471A-B75F-7E79BEA768F7}" dt="2024-04-14T17:34:17.098" v="9125" actId="478"/>
        <pc:sldMkLst>
          <pc:docMk/>
          <pc:sldMk cId="2972334226" sldId="279"/>
        </pc:sldMkLst>
        <pc:spChg chg="del mod">
          <ac:chgData name="William Ferguson" userId="60e65f0e64016493" providerId="LiveId" clId="{EC4DFB69-F136-471A-B75F-7E79BEA768F7}" dt="2024-04-12T15:46:39.752" v="8555" actId="478"/>
          <ac:spMkLst>
            <pc:docMk/>
            <pc:sldMk cId="2972334226" sldId="279"/>
            <ac:spMk id="2" creationId="{BEAFFEFE-E6D8-D7C4-6041-8775447001E5}"/>
          </ac:spMkLst>
        </pc:spChg>
        <pc:spChg chg="del">
          <ac:chgData name="William Ferguson" userId="60e65f0e64016493" providerId="LiveId" clId="{EC4DFB69-F136-471A-B75F-7E79BEA768F7}" dt="2024-04-12T15:45:33.038" v="8542" actId="478"/>
          <ac:spMkLst>
            <pc:docMk/>
            <pc:sldMk cId="2972334226" sldId="279"/>
            <ac:spMk id="3" creationId="{21EF7B77-83A7-CB18-B0DC-3010B2EE5D1B}"/>
          </ac:spMkLst>
        </pc:spChg>
        <pc:spChg chg="del">
          <ac:chgData name="William Ferguson" userId="60e65f0e64016493" providerId="LiveId" clId="{EC4DFB69-F136-471A-B75F-7E79BEA768F7}" dt="2024-04-12T15:45:34.149" v="8543" actId="478"/>
          <ac:spMkLst>
            <pc:docMk/>
            <pc:sldMk cId="2972334226" sldId="279"/>
            <ac:spMk id="4" creationId="{EAF7BA7D-5544-5F11-FB6A-8460A3A0970D}"/>
          </ac:spMkLst>
        </pc:spChg>
        <pc:spChg chg="del">
          <ac:chgData name="William Ferguson" userId="60e65f0e64016493" providerId="LiveId" clId="{EC4DFB69-F136-471A-B75F-7E79BEA768F7}" dt="2024-04-14T17:34:17.098" v="9125" actId="478"/>
          <ac:spMkLst>
            <pc:docMk/>
            <pc:sldMk cId="2972334226" sldId="279"/>
            <ac:spMk id="6" creationId="{297581A4-F0E6-7668-F7F3-47D1E0EAEE8E}"/>
          </ac:spMkLst>
        </pc:spChg>
        <pc:spChg chg="add del mod">
          <ac:chgData name="William Ferguson" userId="60e65f0e64016493" providerId="LiveId" clId="{EC4DFB69-F136-471A-B75F-7E79BEA768F7}" dt="2024-04-12T15:47:18.185" v="8563" actId="478"/>
          <ac:spMkLst>
            <pc:docMk/>
            <pc:sldMk cId="2972334226" sldId="279"/>
            <ac:spMk id="11" creationId="{D3DF15CF-8233-4083-A6F4-142E52E4990F}"/>
          </ac:spMkLst>
        </pc:spChg>
        <pc:picChg chg="add mod">
          <ac:chgData name="William Ferguson" userId="60e65f0e64016493" providerId="LiveId" clId="{EC4DFB69-F136-471A-B75F-7E79BEA768F7}" dt="2024-04-14T17:34:14.801" v="9124" actId="962"/>
          <ac:picMkLst>
            <pc:docMk/>
            <pc:sldMk cId="2972334226" sldId="279"/>
            <ac:picMk id="3" creationId="{CD968083-1A7D-03BD-57DC-3193068E7028}"/>
          </ac:picMkLst>
        </pc:picChg>
        <pc:picChg chg="add del mod">
          <ac:chgData name="William Ferguson" userId="60e65f0e64016493" providerId="LiveId" clId="{EC4DFB69-F136-471A-B75F-7E79BEA768F7}" dt="2024-04-12T15:46:31.439" v="8551" actId="478"/>
          <ac:picMkLst>
            <pc:docMk/>
            <pc:sldMk cId="2972334226" sldId="279"/>
            <ac:picMk id="9" creationId="{6FCF4BF5-BB15-2013-2AF2-2F44154C3B53}"/>
          </ac:picMkLst>
        </pc:picChg>
        <pc:picChg chg="add del mod">
          <ac:chgData name="William Ferguson" userId="60e65f0e64016493" providerId="LiveId" clId="{EC4DFB69-F136-471A-B75F-7E79BEA768F7}" dt="2024-04-14T17:33:48.505" v="9121" actId="478"/>
          <ac:picMkLst>
            <pc:docMk/>
            <pc:sldMk cId="2972334226" sldId="279"/>
            <ac:picMk id="13" creationId="{434C0842-8F54-8E16-CFFD-A721A2D3805F}"/>
          </ac:picMkLst>
        </pc:picChg>
      </pc:sldChg>
      <pc:sldChg chg="addSp delSp modSp new mod">
        <pc:chgData name="William Ferguson" userId="60e65f0e64016493" providerId="LiveId" clId="{EC4DFB69-F136-471A-B75F-7E79BEA768F7}" dt="2024-04-14T19:00:50.970" v="9515" actId="9405"/>
        <pc:sldMkLst>
          <pc:docMk/>
          <pc:sldMk cId="1715260941" sldId="280"/>
        </pc:sldMkLst>
        <pc:spChg chg="del">
          <ac:chgData name="William Ferguson" userId="60e65f0e64016493" providerId="LiveId" clId="{EC4DFB69-F136-471A-B75F-7E79BEA768F7}" dt="2024-04-12T15:47:52.409" v="8572" actId="478"/>
          <ac:spMkLst>
            <pc:docMk/>
            <pc:sldMk cId="1715260941" sldId="280"/>
            <ac:spMk id="2" creationId="{AC415140-1A0B-B68B-2813-DF88A600D563}"/>
          </ac:spMkLst>
        </pc:spChg>
        <pc:spChg chg="del">
          <ac:chgData name="William Ferguson" userId="60e65f0e64016493" providerId="LiveId" clId="{EC4DFB69-F136-471A-B75F-7E79BEA768F7}" dt="2024-04-12T15:47:54.770" v="8573"/>
          <ac:spMkLst>
            <pc:docMk/>
            <pc:sldMk cId="1715260941" sldId="280"/>
            <ac:spMk id="3" creationId="{05E8D0DB-3EA8-7D10-2127-6C870EBFAFC9}"/>
          </ac:spMkLst>
        </pc:spChg>
        <pc:spChg chg="add del mod">
          <ac:chgData name="William Ferguson" userId="60e65f0e64016493" providerId="LiveId" clId="{EC4DFB69-F136-471A-B75F-7E79BEA768F7}" dt="2024-04-14T17:34:29.926" v="9127"/>
          <ac:spMkLst>
            <pc:docMk/>
            <pc:sldMk cId="1715260941" sldId="280"/>
            <ac:spMk id="3" creationId="{FCFB130F-34B6-C1D7-71FD-7BE5A7DCF574}"/>
          </ac:spMkLst>
        </pc:spChg>
        <pc:spChg chg="del">
          <ac:chgData name="William Ferguson" userId="60e65f0e64016493" providerId="LiveId" clId="{EC4DFB69-F136-471A-B75F-7E79BEA768F7}" dt="2024-04-12T15:48:02.563" v="8580"/>
          <ac:spMkLst>
            <pc:docMk/>
            <pc:sldMk cId="1715260941" sldId="280"/>
            <ac:spMk id="4" creationId="{D5BB4FEC-0ECD-0A80-B216-E029E924E07C}"/>
          </ac:spMkLst>
        </pc:spChg>
        <pc:spChg chg="del">
          <ac:chgData name="William Ferguson" userId="60e65f0e64016493" providerId="LiveId" clId="{EC4DFB69-F136-471A-B75F-7E79BEA768F7}" dt="2024-04-14T18:47:32.784" v="9183" actId="478"/>
          <ac:spMkLst>
            <pc:docMk/>
            <pc:sldMk cId="1715260941" sldId="280"/>
            <ac:spMk id="6" creationId="{52B07F5F-45A2-9D04-B1DA-324E0AABE795}"/>
          </ac:spMkLst>
        </pc:spChg>
        <pc:spChg chg="add del mod">
          <ac:chgData name="William Ferguson" userId="60e65f0e64016493" providerId="LiveId" clId="{EC4DFB69-F136-471A-B75F-7E79BEA768F7}" dt="2024-04-14T18:47:05.115" v="9177"/>
          <ac:spMkLst>
            <pc:docMk/>
            <pc:sldMk cId="1715260941" sldId="280"/>
            <ac:spMk id="10" creationId="{535D6782-9DB0-959F-F93C-96C1581E2FA0}"/>
          </ac:spMkLst>
        </pc:spChg>
        <pc:spChg chg="add del mod">
          <ac:chgData name="William Ferguson" userId="60e65f0e64016493" providerId="LiveId" clId="{EC4DFB69-F136-471A-B75F-7E79BEA768F7}" dt="2024-04-12T15:47:59.066" v="8577"/>
          <ac:spMkLst>
            <pc:docMk/>
            <pc:sldMk cId="1715260941" sldId="280"/>
            <ac:spMk id="11" creationId="{6C21D608-989F-15C7-EB8D-B60CA6C7F8BD}"/>
          </ac:spMkLst>
        </pc:spChg>
        <pc:spChg chg="add mod">
          <ac:chgData name="William Ferguson" userId="60e65f0e64016493" providerId="LiveId" clId="{EC4DFB69-F136-471A-B75F-7E79BEA768F7}" dt="2024-04-12T15:50:12.100" v="8689" actId="1076"/>
          <ac:spMkLst>
            <pc:docMk/>
            <pc:sldMk cId="1715260941" sldId="280"/>
            <ac:spMk id="16" creationId="{D6FCD0D0-74E8-C5E6-5ED5-30939A6E5ECB}"/>
          </ac:spMkLst>
        </pc:spChg>
        <pc:picChg chg="add mod">
          <ac:chgData name="William Ferguson" userId="60e65f0e64016493" providerId="LiveId" clId="{EC4DFB69-F136-471A-B75F-7E79BEA768F7}" dt="2024-04-14T17:34:44.561" v="9133" actId="14100"/>
          <ac:picMkLst>
            <pc:docMk/>
            <pc:sldMk cId="1715260941" sldId="280"/>
            <ac:picMk id="8" creationId="{20596472-7E58-E312-5FF4-F9153348798D}"/>
          </ac:picMkLst>
        </pc:picChg>
        <pc:picChg chg="add del mod">
          <ac:chgData name="William Ferguson" userId="60e65f0e64016493" providerId="LiveId" clId="{EC4DFB69-F136-471A-B75F-7E79BEA768F7}" dt="2024-04-12T15:47:56.075" v="8576" actId="478"/>
          <ac:picMkLst>
            <pc:docMk/>
            <pc:sldMk cId="1715260941" sldId="280"/>
            <ac:picMk id="9" creationId="{9048232E-B2F8-34C8-1478-695FF89677EA}"/>
          </ac:picMkLst>
        </pc:picChg>
        <pc:picChg chg="add mod">
          <ac:chgData name="William Ferguson" userId="60e65f0e64016493" providerId="LiveId" clId="{EC4DFB69-F136-471A-B75F-7E79BEA768F7}" dt="2024-04-14T18:47:25.922" v="9182" actId="1076"/>
          <ac:picMkLst>
            <pc:docMk/>
            <pc:sldMk cId="1715260941" sldId="280"/>
            <ac:picMk id="12" creationId="{A8C94DDC-CFE1-61DD-1E42-BAEB675572CC}"/>
          </ac:picMkLst>
        </pc:picChg>
        <pc:picChg chg="add del mod">
          <ac:chgData name="William Ferguson" userId="60e65f0e64016493" providerId="LiveId" clId="{EC4DFB69-F136-471A-B75F-7E79BEA768F7}" dt="2024-04-14T17:34:22.865" v="9126" actId="478"/>
          <ac:picMkLst>
            <pc:docMk/>
            <pc:sldMk cId="1715260941" sldId="280"/>
            <ac:picMk id="13" creationId="{C11925E8-3C7B-9442-842E-58344E79D195}"/>
          </ac:picMkLst>
        </pc:picChg>
        <pc:picChg chg="add del mod">
          <ac:chgData name="William Ferguson" userId="60e65f0e64016493" providerId="LiveId" clId="{EC4DFB69-F136-471A-B75F-7E79BEA768F7}" dt="2024-04-14T18:46:58.775" v="9176" actId="478"/>
          <ac:picMkLst>
            <pc:docMk/>
            <pc:sldMk cId="1715260941" sldId="280"/>
            <ac:picMk id="15" creationId="{DFDE851E-47B6-2579-B10E-85EF6D3A9D2C}"/>
          </ac:picMkLst>
        </pc:picChg>
        <pc:inkChg chg="add del">
          <ac:chgData name="William Ferguson" userId="60e65f0e64016493" providerId="LiveId" clId="{EC4DFB69-F136-471A-B75F-7E79BEA768F7}" dt="2024-04-14T18:59:51.499" v="9511" actId="9405"/>
          <ac:inkMkLst>
            <pc:docMk/>
            <pc:sldMk cId="1715260941" sldId="280"/>
            <ac:inkMk id="14" creationId="{9C1A3114-AA7D-69D5-0136-D065AFE57E63}"/>
          </ac:inkMkLst>
        </pc:inkChg>
        <pc:inkChg chg="add del">
          <ac:chgData name="William Ferguson" userId="60e65f0e64016493" providerId="LiveId" clId="{EC4DFB69-F136-471A-B75F-7E79BEA768F7}" dt="2024-04-14T19:00:05.211" v="9513" actId="9405"/>
          <ac:inkMkLst>
            <pc:docMk/>
            <pc:sldMk cId="1715260941" sldId="280"/>
            <ac:inkMk id="17" creationId="{55292A04-C98E-B7FE-B199-6595FC6EB131}"/>
          </ac:inkMkLst>
        </pc:inkChg>
        <pc:inkChg chg="add">
          <ac:chgData name="William Ferguson" userId="60e65f0e64016493" providerId="LiveId" clId="{EC4DFB69-F136-471A-B75F-7E79BEA768F7}" dt="2024-04-14T19:00:15.001" v="9514" actId="9405"/>
          <ac:inkMkLst>
            <pc:docMk/>
            <pc:sldMk cId="1715260941" sldId="280"/>
            <ac:inkMk id="18" creationId="{9B27D237-F983-EF47-BB6D-80871785213D}"/>
          </ac:inkMkLst>
        </pc:inkChg>
        <pc:inkChg chg="add">
          <ac:chgData name="William Ferguson" userId="60e65f0e64016493" providerId="LiveId" clId="{EC4DFB69-F136-471A-B75F-7E79BEA768F7}" dt="2024-04-14T19:00:50.970" v="9515" actId="9405"/>
          <ac:inkMkLst>
            <pc:docMk/>
            <pc:sldMk cId="1715260941" sldId="280"/>
            <ac:inkMk id="19" creationId="{C40B60AA-8F0F-6DD2-AE9E-8E2B055CBCBA}"/>
          </ac:inkMkLst>
        </pc:inkChg>
      </pc:sldChg>
      <pc:sldChg chg="delSp modSp new del mod">
        <pc:chgData name="William Ferguson" userId="60e65f0e64016493" providerId="LiveId" clId="{EC4DFB69-F136-471A-B75F-7E79BEA768F7}" dt="2024-04-14T18:54:39.261" v="9275" actId="47"/>
        <pc:sldMkLst>
          <pc:docMk/>
          <pc:sldMk cId="3921868873" sldId="281"/>
        </pc:sldMkLst>
        <pc:spChg chg="mod">
          <ac:chgData name="William Ferguson" userId="60e65f0e64016493" providerId="LiveId" clId="{EC4DFB69-F136-471A-B75F-7E79BEA768F7}" dt="2024-04-12T15:50:50.710" v="8723" actId="20577"/>
          <ac:spMkLst>
            <pc:docMk/>
            <pc:sldMk cId="3921868873" sldId="281"/>
            <ac:spMk id="2" creationId="{4856712E-63DC-87E1-CB2A-BE7D89874BA4}"/>
          </ac:spMkLst>
        </pc:spChg>
        <pc:spChg chg="mod">
          <ac:chgData name="William Ferguson" userId="60e65f0e64016493" providerId="LiveId" clId="{EC4DFB69-F136-471A-B75F-7E79BEA768F7}" dt="2024-04-12T15:52:37.689" v="9036" actId="20577"/>
          <ac:spMkLst>
            <pc:docMk/>
            <pc:sldMk cId="3921868873" sldId="281"/>
            <ac:spMk id="3" creationId="{D64AD790-C0D5-D929-E177-D8390A77D6B6}"/>
          </ac:spMkLst>
        </pc:spChg>
        <pc:spChg chg="del">
          <ac:chgData name="William Ferguson" userId="60e65f0e64016493" providerId="LiveId" clId="{EC4DFB69-F136-471A-B75F-7E79BEA768F7}" dt="2024-04-12T15:50:52.990" v="8724" actId="478"/>
          <ac:spMkLst>
            <pc:docMk/>
            <pc:sldMk cId="3921868873" sldId="281"/>
            <ac:spMk id="4" creationId="{C69DF830-0A92-AC3A-0CDD-382F89293623}"/>
          </ac:spMkLst>
        </pc:spChg>
      </pc:sldChg>
      <pc:sldChg chg="modSp new del mod">
        <pc:chgData name="William Ferguson" userId="60e65f0e64016493" providerId="LiveId" clId="{EC4DFB69-F136-471A-B75F-7E79BEA768F7}" dt="2024-04-14T17:07:54.779" v="9102" actId="2696"/>
        <pc:sldMkLst>
          <pc:docMk/>
          <pc:sldMk cId="841862993" sldId="282"/>
        </pc:sldMkLst>
        <pc:spChg chg="mod">
          <ac:chgData name="William Ferguson" userId="60e65f0e64016493" providerId="LiveId" clId="{EC4DFB69-F136-471A-B75F-7E79BEA768F7}" dt="2024-04-12T15:54:00.555" v="9074" actId="20577"/>
          <ac:spMkLst>
            <pc:docMk/>
            <pc:sldMk cId="841862993" sldId="282"/>
            <ac:spMk id="2" creationId="{110F77B0-16B0-C050-CC5F-4D3EC2FBCC88}"/>
          </ac:spMkLst>
        </pc:spChg>
      </pc:sldChg>
      <pc:sldChg chg="addSp delSp modSp new mod">
        <pc:chgData name="William Ferguson" userId="60e65f0e64016493" providerId="LiveId" clId="{EC4DFB69-F136-471A-B75F-7E79BEA768F7}" dt="2024-04-14T18:58:22.037" v="9509" actId="20577"/>
        <pc:sldMkLst>
          <pc:docMk/>
          <pc:sldMk cId="1029440697" sldId="282"/>
        </pc:sldMkLst>
        <pc:spChg chg="mod">
          <ac:chgData name="William Ferguson" userId="60e65f0e64016493" providerId="LiveId" clId="{EC4DFB69-F136-471A-B75F-7E79BEA768F7}" dt="2024-04-14T18:55:00.473" v="9276" actId="20577"/>
          <ac:spMkLst>
            <pc:docMk/>
            <pc:sldMk cId="1029440697" sldId="282"/>
            <ac:spMk id="2" creationId="{5698737D-8826-7485-C1BE-AA3FBA460A67}"/>
          </ac:spMkLst>
        </pc:spChg>
        <pc:spChg chg="del">
          <ac:chgData name="William Ferguson" userId="60e65f0e64016493" providerId="LiveId" clId="{EC4DFB69-F136-471A-B75F-7E79BEA768F7}" dt="2024-04-14T18:54:22.406" v="9270"/>
          <ac:spMkLst>
            <pc:docMk/>
            <pc:sldMk cId="1029440697" sldId="282"/>
            <ac:spMk id="3" creationId="{261FAEDE-70C0-6D3E-BDFC-E99F5A23095F}"/>
          </ac:spMkLst>
        </pc:spChg>
        <pc:spChg chg="mod">
          <ac:chgData name="William Ferguson" userId="60e65f0e64016493" providerId="LiveId" clId="{EC4DFB69-F136-471A-B75F-7E79BEA768F7}" dt="2024-04-14T18:58:22.037" v="9509" actId="20577"/>
          <ac:spMkLst>
            <pc:docMk/>
            <pc:sldMk cId="1029440697" sldId="282"/>
            <ac:spMk id="4" creationId="{A28EB782-BF6D-1778-03E4-5BDDB42C6D00}"/>
          </ac:spMkLst>
        </pc:spChg>
        <pc:picChg chg="add mod">
          <ac:chgData name="William Ferguson" userId="60e65f0e64016493" providerId="LiveId" clId="{EC4DFB69-F136-471A-B75F-7E79BEA768F7}" dt="2024-04-14T18:54:27.592" v="9273" actId="14100"/>
          <ac:picMkLst>
            <pc:docMk/>
            <pc:sldMk cId="1029440697" sldId="282"/>
            <ac:picMk id="9" creationId="{56DC944E-AE60-66DB-3464-96664299A0BC}"/>
          </ac:picMkLst>
        </pc:picChg>
      </pc:sldChg>
      <pc:sldChg chg="addSp delSp modSp new mod">
        <pc:chgData name="William Ferguson" userId="60e65f0e64016493" providerId="LiveId" clId="{EC4DFB69-F136-471A-B75F-7E79BEA768F7}" dt="2024-04-14T23:29:06.587" v="9590" actId="20577"/>
        <pc:sldMkLst>
          <pc:docMk/>
          <pc:sldMk cId="792572341" sldId="283"/>
        </pc:sldMkLst>
        <pc:spChg chg="del mod">
          <ac:chgData name="William Ferguson" userId="60e65f0e64016493" providerId="LiveId" clId="{EC4DFB69-F136-471A-B75F-7E79BEA768F7}" dt="2024-04-14T23:26:06.548" v="9534" actId="478"/>
          <ac:spMkLst>
            <pc:docMk/>
            <pc:sldMk cId="792572341" sldId="283"/>
            <ac:spMk id="2" creationId="{F8AA5C80-D757-1D42-4D03-A42A6A77597F}"/>
          </ac:spMkLst>
        </pc:spChg>
        <pc:spChg chg="del">
          <ac:chgData name="William Ferguson" userId="60e65f0e64016493" providerId="LiveId" clId="{EC4DFB69-F136-471A-B75F-7E79BEA768F7}" dt="2024-04-14T23:17:53.900" v="9518"/>
          <ac:spMkLst>
            <pc:docMk/>
            <pc:sldMk cId="792572341" sldId="283"/>
            <ac:spMk id="3" creationId="{1BC403E8-3605-5B54-4A21-6B888DF6BAF3}"/>
          </ac:spMkLst>
        </pc:spChg>
        <pc:spChg chg="mod">
          <ac:chgData name="William Ferguson" userId="60e65f0e64016493" providerId="LiveId" clId="{EC4DFB69-F136-471A-B75F-7E79BEA768F7}" dt="2024-04-14T23:26:33.826" v="9541" actId="26606"/>
          <ac:spMkLst>
            <pc:docMk/>
            <pc:sldMk cId="792572341" sldId="283"/>
            <ac:spMk id="4" creationId="{1BD039AA-136C-C3E2-9E9E-3D64FAD7976D}"/>
          </ac:spMkLst>
        </pc:spChg>
        <pc:spChg chg="del">
          <ac:chgData name="William Ferguson" userId="60e65f0e64016493" providerId="LiveId" clId="{EC4DFB69-F136-471A-B75F-7E79BEA768F7}" dt="2024-04-14T23:26:08.585" v="9535" actId="478"/>
          <ac:spMkLst>
            <pc:docMk/>
            <pc:sldMk cId="792572341" sldId="283"/>
            <ac:spMk id="5" creationId="{3226D596-FD30-143F-5112-4E2F6613DF7F}"/>
          </ac:spMkLst>
        </pc:spChg>
        <pc:spChg chg="mod">
          <ac:chgData name="William Ferguson" userId="60e65f0e64016493" providerId="LiveId" clId="{EC4DFB69-F136-471A-B75F-7E79BEA768F7}" dt="2024-04-14T23:26:33.826" v="9541" actId="26606"/>
          <ac:spMkLst>
            <pc:docMk/>
            <pc:sldMk cId="792572341" sldId="283"/>
            <ac:spMk id="6" creationId="{2044B2E3-5B35-51F7-27CB-AE2038D34B86}"/>
          </ac:spMkLst>
        </pc:spChg>
        <pc:spChg chg="add del mod">
          <ac:chgData name="William Ferguson" userId="60e65f0e64016493" providerId="LiveId" clId="{EC4DFB69-F136-471A-B75F-7E79BEA768F7}" dt="2024-04-14T23:25:40.486" v="9522"/>
          <ac:spMkLst>
            <pc:docMk/>
            <pc:sldMk cId="792572341" sldId="283"/>
            <ac:spMk id="10" creationId="{DD6EDE21-DBB4-AF26-A970-EA6B9AB818A8}"/>
          </ac:spMkLst>
        </pc:spChg>
        <pc:spChg chg="add del mod">
          <ac:chgData name="William Ferguson" userId="60e65f0e64016493" providerId="LiveId" clId="{EC4DFB69-F136-471A-B75F-7E79BEA768F7}" dt="2024-04-14T23:26:10.962" v="9536" actId="478"/>
          <ac:spMkLst>
            <pc:docMk/>
            <pc:sldMk cId="792572341" sldId="283"/>
            <ac:spMk id="14" creationId="{D1484129-9EA4-9AAC-5E1B-577B434553F2}"/>
          </ac:spMkLst>
        </pc:spChg>
        <pc:spChg chg="add mod">
          <ac:chgData name="William Ferguson" userId="60e65f0e64016493" providerId="LiveId" clId="{EC4DFB69-F136-471A-B75F-7E79BEA768F7}" dt="2024-04-14T23:29:06.587" v="9590" actId="20577"/>
          <ac:spMkLst>
            <pc:docMk/>
            <pc:sldMk cId="792572341" sldId="283"/>
            <ac:spMk id="15" creationId="{1DBC4361-C50E-565F-62CB-D175E3946A81}"/>
          </ac:spMkLst>
        </pc:spChg>
        <pc:spChg chg="add">
          <ac:chgData name="William Ferguson" userId="60e65f0e64016493" providerId="LiveId" clId="{EC4DFB69-F136-471A-B75F-7E79BEA768F7}" dt="2024-04-14T23:28:30.955" v="9575" actId="26606"/>
          <ac:spMkLst>
            <pc:docMk/>
            <pc:sldMk cId="792572341" sldId="283"/>
            <ac:spMk id="16" creationId="{33FA46C1-CC00-FA82-CB1D-5BF69A3437A8}"/>
          </ac:spMkLst>
        </pc:spChg>
        <pc:spChg chg="add del">
          <ac:chgData name="William Ferguson" userId="60e65f0e64016493" providerId="LiveId" clId="{EC4DFB69-F136-471A-B75F-7E79BEA768F7}" dt="2024-04-14T23:26:46.146" v="9543" actId="478"/>
          <ac:spMkLst>
            <pc:docMk/>
            <pc:sldMk cId="792572341" sldId="283"/>
            <ac:spMk id="17" creationId="{4115DF17-01F4-5474-EBCF-DD2A4CDE0725}"/>
          </ac:spMkLst>
        </pc:spChg>
        <pc:spChg chg="add del">
          <ac:chgData name="William Ferguson" userId="60e65f0e64016493" providerId="LiveId" clId="{EC4DFB69-F136-471A-B75F-7E79BEA768F7}" dt="2024-04-14T23:26:43.843" v="9542" actId="478"/>
          <ac:spMkLst>
            <pc:docMk/>
            <pc:sldMk cId="792572341" sldId="283"/>
            <ac:spMk id="19" creationId="{B2830538-5362-09D6-AAB3-16915324BA6B}"/>
          </ac:spMkLst>
        </pc:spChg>
        <pc:spChg chg="add del mod">
          <ac:chgData name="William Ferguson" userId="60e65f0e64016493" providerId="LiveId" clId="{EC4DFB69-F136-471A-B75F-7E79BEA768F7}" dt="2024-04-14T23:28:58.460" v="9579"/>
          <ac:spMkLst>
            <pc:docMk/>
            <pc:sldMk cId="792572341" sldId="283"/>
            <ac:spMk id="20" creationId="{8CD28BA3-E57B-4AF5-4612-FE0462A40703}"/>
          </ac:spMkLst>
        </pc:spChg>
        <pc:picChg chg="add del mod">
          <ac:chgData name="William Ferguson" userId="60e65f0e64016493" providerId="LiveId" clId="{EC4DFB69-F136-471A-B75F-7E79BEA768F7}" dt="2024-04-14T23:18:01.234" v="9521" actId="478"/>
          <ac:picMkLst>
            <pc:docMk/>
            <pc:sldMk cId="792572341" sldId="283"/>
            <ac:picMk id="8" creationId="{5D878BB5-37B1-4DD4-F336-0BC9EF974890}"/>
          </ac:picMkLst>
        </pc:picChg>
        <pc:picChg chg="add del mod ord">
          <ac:chgData name="William Ferguson" userId="60e65f0e64016493" providerId="LiveId" clId="{EC4DFB69-F136-471A-B75F-7E79BEA768F7}" dt="2024-04-14T23:28:54.439" v="9578" actId="478"/>
          <ac:picMkLst>
            <pc:docMk/>
            <pc:sldMk cId="792572341" sldId="283"/>
            <ac:picMk id="12" creationId="{7EB2F570-93EE-BD92-569B-C84CAF60787E}"/>
          </ac:picMkLst>
        </pc:picChg>
        <pc:picChg chg="add mod">
          <ac:chgData name="William Ferguson" userId="60e65f0e64016493" providerId="LiveId" clId="{EC4DFB69-F136-471A-B75F-7E79BEA768F7}" dt="2024-04-14T23:28:59.327" v="9581" actId="962"/>
          <ac:picMkLst>
            <pc:docMk/>
            <pc:sldMk cId="792572341" sldId="283"/>
            <ac:picMk id="22" creationId="{38A6C240-D711-F09A-61D6-46EB6C5D76E3}"/>
          </ac:picMkLst>
        </pc:picChg>
      </pc:sldChg>
      <pc:sldChg chg="addSp delSp modSp new mod">
        <pc:chgData name="William Ferguson" userId="60e65f0e64016493" providerId="LiveId" clId="{EC4DFB69-F136-471A-B75F-7E79BEA768F7}" dt="2024-04-14T23:29:11.487" v="9599" actId="20577"/>
        <pc:sldMkLst>
          <pc:docMk/>
          <pc:sldMk cId="2350159739" sldId="284"/>
        </pc:sldMkLst>
        <pc:spChg chg="del">
          <ac:chgData name="William Ferguson" userId="60e65f0e64016493" providerId="LiveId" clId="{EC4DFB69-F136-471A-B75F-7E79BEA768F7}" dt="2024-04-14T23:27:30.636" v="9554" actId="478"/>
          <ac:spMkLst>
            <pc:docMk/>
            <pc:sldMk cId="2350159739" sldId="284"/>
            <ac:spMk id="2" creationId="{12C2B2E1-3AAD-9D35-D46D-9E649EB36FC0}"/>
          </ac:spMkLst>
        </pc:spChg>
        <pc:spChg chg="del">
          <ac:chgData name="William Ferguson" userId="60e65f0e64016493" providerId="LiveId" clId="{EC4DFB69-F136-471A-B75F-7E79BEA768F7}" dt="2024-04-14T23:27:27.959" v="9551"/>
          <ac:spMkLst>
            <pc:docMk/>
            <pc:sldMk cId="2350159739" sldId="284"/>
            <ac:spMk id="3" creationId="{D7AB88A2-DD98-2C51-6484-04994D06C879}"/>
          </ac:spMkLst>
        </pc:spChg>
        <pc:spChg chg="mod">
          <ac:chgData name="William Ferguson" userId="60e65f0e64016493" providerId="LiveId" clId="{EC4DFB69-F136-471A-B75F-7E79BEA768F7}" dt="2024-04-14T23:28:33.365" v="9576" actId="26606"/>
          <ac:spMkLst>
            <pc:docMk/>
            <pc:sldMk cId="2350159739" sldId="284"/>
            <ac:spMk id="4" creationId="{D3701B18-CA45-4A42-CEEF-36834DEAC939}"/>
          </ac:spMkLst>
        </pc:spChg>
        <pc:spChg chg="del">
          <ac:chgData name="William Ferguson" userId="60e65f0e64016493" providerId="LiveId" clId="{EC4DFB69-F136-471A-B75F-7E79BEA768F7}" dt="2024-04-14T23:27:36.500" v="9557" actId="478"/>
          <ac:spMkLst>
            <pc:docMk/>
            <pc:sldMk cId="2350159739" sldId="284"/>
            <ac:spMk id="5" creationId="{E2509B28-C86B-D562-8E84-A6B61DBFDA41}"/>
          </ac:spMkLst>
        </pc:spChg>
        <pc:spChg chg="mod">
          <ac:chgData name="William Ferguson" userId="60e65f0e64016493" providerId="LiveId" clId="{EC4DFB69-F136-471A-B75F-7E79BEA768F7}" dt="2024-04-14T23:28:33.365" v="9576" actId="26606"/>
          <ac:spMkLst>
            <pc:docMk/>
            <pc:sldMk cId="2350159739" sldId="284"/>
            <ac:spMk id="6" creationId="{5D4E68DF-AAF0-918A-A27F-21A673421A0E}"/>
          </ac:spMkLst>
        </pc:spChg>
        <pc:spChg chg="add mod">
          <ac:chgData name="William Ferguson" userId="60e65f0e64016493" providerId="LiveId" clId="{EC4DFB69-F136-471A-B75F-7E79BEA768F7}" dt="2024-04-14T23:29:11.487" v="9599" actId="20577"/>
          <ac:spMkLst>
            <pc:docMk/>
            <pc:sldMk cId="2350159739" sldId="284"/>
            <ac:spMk id="13" creationId="{F7D4C353-D968-621B-5D7A-810AA949589A}"/>
          </ac:spMkLst>
        </pc:spChg>
        <pc:spChg chg="add">
          <ac:chgData name="William Ferguson" userId="60e65f0e64016493" providerId="LiveId" clId="{EC4DFB69-F136-471A-B75F-7E79BEA768F7}" dt="2024-04-14T23:28:33.365" v="9576" actId="26606"/>
          <ac:spMkLst>
            <pc:docMk/>
            <pc:sldMk cId="2350159739" sldId="284"/>
            <ac:spMk id="15" creationId="{F3B9FF24-FF08-62B1-0B66-E685545318D3}"/>
          </ac:spMkLst>
        </pc:spChg>
        <pc:picChg chg="add mod">
          <ac:chgData name="William Ferguson" userId="60e65f0e64016493" providerId="LiveId" clId="{EC4DFB69-F136-471A-B75F-7E79BEA768F7}" dt="2024-04-14T23:28:33.365" v="9576" actId="26606"/>
          <ac:picMkLst>
            <pc:docMk/>
            <pc:sldMk cId="2350159739" sldId="284"/>
            <ac:picMk id="8" creationId="{2BDEABAC-C07F-A2B2-EF53-04147DE6BAA1}"/>
          </ac:picMkLst>
        </pc:picChg>
      </pc:sldChg>
      <pc:sldChg chg="addSp delSp modSp new mod">
        <pc:chgData name="William Ferguson" userId="60e65f0e64016493" providerId="LiveId" clId="{EC4DFB69-F136-471A-B75F-7E79BEA768F7}" dt="2024-04-14T23:29:17.822" v="9604" actId="20577"/>
        <pc:sldMkLst>
          <pc:docMk/>
          <pc:sldMk cId="2329366797" sldId="285"/>
        </pc:sldMkLst>
        <pc:spChg chg="del">
          <ac:chgData name="William Ferguson" userId="60e65f0e64016493" providerId="LiveId" clId="{EC4DFB69-F136-471A-B75F-7E79BEA768F7}" dt="2024-04-14T23:27:49.421" v="9560" actId="478"/>
          <ac:spMkLst>
            <pc:docMk/>
            <pc:sldMk cId="2329366797" sldId="285"/>
            <ac:spMk id="2" creationId="{F8EA52DE-ED04-4C19-680D-FCD9B7EACEBF}"/>
          </ac:spMkLst>
        </pc:spChg>
        <pc:spChg chg="del">
          <ac:chgData name="William Ferguson" userId="60e65f0e64016493" providerId="LiveId" clId="{EC4DFB69-F136-471A-B75F-7E79BEA768F7}" dt="2024-04-14T23:27:51.316" v="9561" actId="478"/>
          <ac:spMkLst>
            <pc:docMk/>
            <pc:sldMk cId="2329366797" sldId="285"/>
            <ac:spMk id="3" creationId="{BE4281BC-03A9-C52E-D2F7-FD8B7DF1E7F3}"/>
          </ac:spMkLst>
        </pc:spChg>
        <pc:spChg chg="mod">
          <ac:chgData name="William Ferguson" userId="60e65f0e64016493" providerId="LiveId" clId="{EC4DFB69-F136-471A-B75F-7E79BEA768F7}" dt="2024-04-14T23:28:02.340" v="9567" actId="26606"/>
          <ac:spMkLst>
            <pc:docMk/>
            <pc:sldMk cId="2329366797" sldId="285"/>
            <ac:spMk id="4" creationId="{B872A641-FD86-B2CC-D6A5-6A20AF3DF7F3}"/>
          </ac:spMkLst>
        </pc:spChg>
        <pc:spChg chg="del">
          <ac:chgData name="William Ferguson" userId="60e65f0e64016493" providerId="LiveId" clId="{EC4DFB69-F136-471A-B75F-7E79BEA768F7}" dt="2024-04-14T23:27:55.093" v="9562" actId="478"/>
          <ac:spMkLst>
            <pc:docMk/>
            <pc:sldMk cId="2329366797" sldId="285"/>
            <ac:spMk id="5" creationId="{B4189DE0-D192-55A3-63AB-1A05BFD825B8}"/>
          </ac:spMkLst>
        </pc:spChg>
        <pc:spChg chg="mod">
          <ac:chgData name="William Ferguson" userId="60e65f0e64016493" providerId="LiveId" clId="{EC4DFB69-F136-471A-B75F-7E79BEA768F7}" dt="2024-04-14T23:28:02.340" v="9567" actId="26606"/>
          <ac:spMkLst>
            <pc:docMk/>
            <pc:sldMk cId="2329366797" sldId="285"/>
            <ac:spMk id="6" creationId="{143097C7-8B51-255F-CF06-96AAE1E9B2FD}"/>
          </ac:spMkLst>
        </pc:spChg>
        <pc:spChg chg="add del">
          <ac:chgData name="William Ferguson" userId="60e65f0e64016493" providerId="LiveId" clId="{EC4DFB69-F136-471A-B75F-7E79BEA768F7}" dt="2024-04-14T23:28:06.860" v="9568" actId="478"/>
          <ac:spMkLst>
            <pc:docMk/>
            <pc:sldMk cId="2329366797" sldId="285"/>
            <ac:spMk id="13" creationId="{90B6CB60-C37A-3B53-B6EB-287C19F54BAA}"/>
          </ac:spMkLst>
        </pc:spChg>
        <pc:spChg chg="add mod">
          <ac:chgData name="William Ferguson" userId="60e65f0e64016493" providerId="LiveId" clId="{EC4DFB69-F136-471A-B75F-7E79BEA768F7}" dt="2024-04-14T23:28:11.793" v="9571" actId="26606"/>
          <ac:spMkLst>
            <pc:docMk/>
            <pc:sldMk cId="2329366797" sldId="285"/>
            <ac:spMk id="15" creationId="{96177CFD-4927-81B0-4266-63BF7DF3EE07}"/>
          </ac:spMkLst>
        </pc:spChg>
        <pc:spChg chg="add del mod">
          <ac:chgData name="William Ferguson" userId="60e65f0e64016493" providerId="LiveId" clId="{EC4DFB69-F136-471A-B75F-7E79BEA768F7}" dt="2024-04-14T23:28:36.017" v="9577" actId="26606"/>
          <ac:spMkLst>
            <pc:docMk/>
            <pc:sldMk cId="2329366797" sldId="285"/>
            <ac:spMk id="20" creationId="{3A7BDBBE-9984-92F2-0ED6-3F64EA3CF0F5}"/>
          </ac:spMkLst>
        </pc:spChg>
        <pc:spChg chg="add mod">
          <ac:chgData name="William Ferguson" userId="60e65f0e64016493" providerId="LiveId" clId="{EC4DFB69-F136-471A-B75F-7E79BEA768F7}" dt="2024-04-14T23:29:17.822" v="9604" actId="20577"/>
          <ac:spMkLst>
            <pc:docMk/>
            <pc:sldMk cId="2329366797" sldId="285"/>
            <ac:spMk id="25" creationId="{480D7591-88CA-A34B-38C7-2D00CE30473B}"/>
          </ac:spMkLst>
        </pc:spChg>
        <pc:picChg chg="add mod ord">
          <ac:chgData name="William Ferguson" userId="60e65f0e64016493" providerId="LiveId" clId="{EC4DFB69-F136-471A-B75F-7E79BEA768F7}" dt="2024-04-14T23:28:36.017" v="9577" actId="26606"/>
          <ac:picMkLst>
            <pc:docMk/>
            <pc:sldMk cId="2329366797" sldId="285"/>
            <ac:picMk id="8" creationId="{A04EC1C4-5FC5-0D5A-9A1A-0A3EAD7E89DF}"/>
          </ac:picMkLst>
        </pc:picChg>
      </pc:sldChg>
      <pc:sldChg chg="addSp delSp modSp new mod">
        <pc:chgData name="William Ferguson" userId="60e65f0e64016493" providerId="LiveId" clId="{EC4DFB69-F136-471A-B75F-7E79BEA768F7}" dt="2024-04-15T00:00:44.836" v="9664" actId="14100"/>
        <pc:sldMkLst>
          <pc:docMk/>
          <pc:sldMk cId="3065659078" sldId="286"/>
        </pc:sldMkLst>
        <pc:spChg chg="mod">
          <ac:chgData name="William Ferguson" userId="60e65f0e64016493" providerId="LiveId" clId="{EC4DFB69-F136-471A-B75F-7E79BEA768F7}" dt="2024-04-14T23:58:37.105" v="9652" actId="14100"/>
          <ac:spMkLst>
            <pc:docMk/>
            <pc:sldMk cId="3065659078" sldId="286"/>
            <ac:spMk id="2" creationId="{83D6AF4E-B054-5A8F-66A8-C0F4556A8BB0}"/>
          </ac:spMkLst>
        </pc:spChg>
        <pc:spChg chg="del">
          <ac:chgData name="William Ferguson" userId="60e65f0e64016493" providerId="LiveId" clId="{EC4DFB69-F136-471A-B75F-7E79BEA768F7}" dt="2024-04-14T23:56:06.596" v="9639"/>
          <ac:spMkLst>
            <pc:docMk/>
            <pc:sldMk cId="3065659078" sldId="286"/>
            <ac:spMk id="3" creationId="{CA20C2F8-8F31-75FE-E866-83CBA8FC28C4}"/>
          </ac:spMkLst>
        </pc:spChg>
        <pc:spChg chg="mod">
          <ac:chgData name="William Ferguson" userId="60e65f0e64016493" providerId="LiveId" clId="{EC4DFB69-F136-471A-B75F-7E79BEA768F7}" dt="2024-04-14T23:58:30.670" v="9651" actId="26606"/>
          <ac:spMkLst>
            <pc:docMk/>
            <pc:sldMk cId="3065659078" sldId="286"/>
            <ac:spMk id="4" creationId="{EB06E929-D483-B9FF-347E-BED4A89061D7}"/>
          </ac:spMkLst>
        </pc:spChg>
        <pc:spChg chg="del">
          <ac:chgData name="William Ferguson" userId="60e65f0e64016493" providerId="LiveId" clId="{EC4DFB69-F136-471A-B75F-7E79BEA768F7}" dt="2024-04-14T23:56:13.309" v="9642" actId="478"/>
          <ac:spMkLst>
            <pc:docMk/>
            <pc:sldMk cId="3065659078" sldId="286"/>
            <ac:spMk id="5" creationId="{642BAF07-AB3D-5FA4-A1E2-D9112FFD500D}"/>
          </ac:spMkLst>
        </pc:spChg>
        <pc:spChg chg="mod">
          <ac:chgData name="William Ferguson" userId="60e65f0e64016493" providerId="LiveId" clId="{EC4DFB69-F136-471A-B75F-7E79BEA768F7}" dt="2024-04-14T23:58:30.670" v="9651" actId="26606"/>
          <ac:spMkLst>
            <pc:docMk/>
            <pc:sldMk cId="3065659078" sldId="286"/>
            <ac:spMk id="6" creationId="{52F1A222-0364-6A05-58A0-2E1F2A39C6CC}"/>
          </ac:spMkLst>
        </pc:spChg>
        <pc:spChg chg="add del mod">
          <ac:chgData name="William Ferguson" userId="60e65f0e64016493" providerId="LiveId" clId="{EC4DFB69-F136-471A-B75F-7E79BEA768F7}" dt="2024-04-14T23:58:22.056" v="9646"/>
          <ac:spMkLst>
            <pc:docMk/>
            <pc:sldMk cId="3065659078" sldId="286"/>
            <ac:spMk id="10" creationId="{AA0A1989-CDFA-E628-DB38-85432780DA2F}"/>
          </ac:spMkLst>
        </pc:spChg>
        <pc:spChg chg="add del">
          <ac:chgData name="William Ferguson" userId="60e65f0e64016493" providerId="LiveId" clId="{EC4DFB69-F136-471A-B75F-7E79BEA768F7}" dt="2024-04-14T23:58:47.738" v="9655" actId="478"/>
          <ac:spMkLst>
            <pc:docMk/>
            <pc:sldMk cId="3065659078" sldId="286"/>
            <ac:spMk id="17" creationId="{56D1E3A7-FED6-7FA0-062A-EDFE77E0A782}"/>
          </ac:spMkLst>
        </pc:spChg>
        <pc:picChg chg="add del mod">
          <ac:chgData name="William Ferguson" userId="60e65f0e64016493" providerId="LiveId" clId="{EC4DFB69-F136-471A-B75F-7E79BEA768F7}" dt="2024-04-14T23:57:58.634" v="9645" actId="478"/>
          <ac:picMkLst>
            <pc:docMk/>
            <pc:sldMk cId="3065659078" sldId="286"/>
            <ac:picMk id="8" creationId="{A1512565-ADF2-D1A4-A753-B7BA277A730C}"/>
          </ac:picMkLst>
        </pc:picChg>
        <pc:picChg chg="add mod ord">
          <ac:chgData name="William Ferguson" userId="60e65f0e64016493" providerId="LiveId" clId="{EC4DFB69-F136-471A-B75F-7E79BEA768F7}" dt="2024-04-14T23:59:01.497" v="9657" actId="1076"/>
          <ac:picMkLst>
            <pc:docMk/>
            <pc:sldMk cId="3065659078" sldId="286"/>
            <ac:picMk id="12" creationId="{0E8BFA81-2788-19F6-E203-D9A23BBA0931}"/>
          </ac:picMkLst>
        </pc:picChg>
        <pc:picChg chg="add mod">
          <ac:chgData name="William Ferguson" userId="60e65f0e64016493" providerId="LiveId" clId="{EC4DFB69-F136-471A-B75F-7E79BEA768F7}" dt="2024-04-15T00:00:44.836" v="9664" actId="14100"/>
          <ac:picMkLst>
            <pc:docMk/>
            <pc:sldMk cId="3065659078" sldId="286"/>
            <ac:picMk id="14" creationId="{455EE097-7E15-4A5A-2E72-A1639BEF80FD}"/>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19:00:15.001"/>
    </inkml:context>
    <inkml:brush xml:id="br0">
      <inkml:brushProperty name="width" value="0.035" units="cm"/>
      <inkml:brushProperty name="height" value="0.035" units="cm"/>
      <inkml:brushProperty name="color" value="#E71224"/>
    </inkml:brush>
  </inkml:definitions>
  <inkml:trace contextRef="#ctx0" brushRef="#br0">2 293 24575,'-1'69'0,"3"76"0,7-81 0,-5-40 0,2 36 0,-7 29 0,2 42 0,-1-129 0,0-1 0,1 1 0,-1-1 0,0 0 0,0 1 0,1-1 0,-1 0 0,0 1 0,1-1 0,0 0 0,-1 0 0,1 1 0,0-1 0,-1 0 0,1 0 0,0 0 0,0 0 0,0 0 0,0 0 0,0 0 0,0 0 0,0 0 0,0 0 0,2 0 0,-2-1 0,1 0 0,-1 1 0,0-1 0,0 0 0,1 0 0,-1-1 0,0 1 0,0 0 0,0 0 0,1 0 0,-1-1 0,0 1 0,0-1 0,0 1 0,0-1 0,0 1 0,0-1 0,0 0 0,0 1 0,0-1 0,0 0 0,0 0 0,0 0 0,0 0 0,0 0 0,-1 0 0,2-1 0,1-3 0,1 1 0,0 0 0,0 0 0,0 0 0,0 0 0,1 0 0,0 1 0,0 0 0,0 0 0,0 0 0,0 1 0,6-3 0,-1 3 0,0-1 0,0 1 0,0 1 0,1 0 0,19 1 0,242 2 0,-258-1 0,0 1 0,-1 0 0,1 1 0,-1 0 0,18 7 0,25 7 0,-40-13 0,-1 1 0,0 1 0,16 7 0,-20-7 0,1-1 0,0 0 0,0-1 0,0 0 0,0-1 0,15 2 0,-25-5 0,12 2 0,-1-1 0,1-1 0,0 0 0,24-4 0,-35 3 0,0 1 0,0-1 0,-1 0 0,1 0 0,0 0 0,0 0 0,0-1 0,-1 1 0,1-1 0,-1 0 0,1 1 0,-1-1 0,0 0 0,0-1 0,0 1 0,0 0 0,0 0 0,0-1 0,0 1 0,-1-1 0,0 0 0,1 1 0,-1-1 0,0 0 0,0 0 0,0 0 0,0-5 0,2-25 0,-1 0 0,-4-53 0,0 13 0,2 58 0,0-4 0,1 0 0,-2 0 0,-1 0 0,0 0 0,-1 0 0,-1 1 0,-10-29 0,-33-91 0,37 104 0,-1-8 0,2 0 0,1 0 0,-2-75 0,10 115 0,0 0 0,0 0 0,-1 0 0,1 0 0,-1 0 0,1 0 0,-1 0 0,1 0 0,-1 0 0,0 0 0,0 0 0,0 1 0,0-1 0,-2-1 0,3 2 0,-1 0 0,0 0 0,0 1 0,0-1 0,0 0 0,0 1 0,0-1 0,0 1 0,0-1 0,0 1 0,0 0 0,0-1 0,0 1 0,-1 0 0,1 0 0,0 0 0,0 0 0,-2 0 0,-1 0 0,1 1 0,0 0 0,-1 0 0,1 0 0,0 1 0,0-1 0,0 1 0,0 0 0,0-1 0,0 1 0,1 1 0,-1-1 0,1 0 0,-5 5 0,2-1 0,0-1 0,0-1 0,0 1 0,-1-1 0,0 0 0,0 0 0,0 0 0,0-1 0,0 0 0,-9 2 0,-8 2 0,-40 7 0,13-4 0,19-4 0,-2-2 0,1-1 0,0-2 0,-46-4 0,31 1 0,-49 5 0,82-1 0,0 1 0,0 0 0,-19 8 0,21-6 0,-1-1 0,0-1 0,0 0 0,-16 1 0,22-3-119,4-1 6,0 0 0,0 0-1,0 0 1,0 0 0,0 1-1,0 0 1,0-1 0,1 1 0,-1 0-1,-5 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4T19:00:50.970"/>
    </inkml:context>
    <inkml:brush xml:id="br0">
      <inkml:brushProperty name="width" value="0.035" units="cm"/>
      <inkml:brushProperty name="height" value="0.035" units="cm"/>
      <inkml:brushProperty name="color" value="#E71224"/>
    </inkml:brush>
  </inkml:definitions>
  <inkml:trace contextRef="#ctx0" brushRef="#br0">349 39 24575,'3'-2'0,"-1"0"0,1 0 0,0 1 0,0-1 0,0 0 0,0 1 0,0 0 0,1 0 0,-1 0 0,0 0 0,1 0 0,4 1 0,46-2 0,-39 2 0,-3 0 0,-1 2 0,0-1 0,11 4 0,-11-3 0,1 0 0,18 2 0,-27-4 0,1-1 0,0 1 0,-1 0 0,1-1 0,-1 0 0,1 1 0,-1-2 0,1 1 0,-1 0 0,0-1 0,1 1 0,3-4 0,-2 2 0,-1 1 0,0-1 0,0 1 0,1 0 0,0 0 0,-1 1 0,1-1 0,0 1 0,0 0 0,-1 0 0,1 1 0,0-1 0,0 1 0,0 0 0,6 1 0,-8 0 0,0-1 0,-1 1 0,1 0 0,0 0 0,-1 0 0,1 0 0,-1 0 0,1 1 0,-1-1 0,0 1 0,1-1 0,-1 1 0,0 0 0,0 0 0,0 0 0,0 0 0,-1 0 0,1 0 0,-1 1 0,1-1 0,-1 0 0,0 1 0,0-1 0,0 1 0,0 0 0,0-1 0,1 6 0,0 17 0,0 0 0,-2 1 0,-3 30 0,1 10 0,-9 108 0,1 4 0,10-174 0,0 1 0,0-1 0,0 0 0,-1 0 0,1 0 0,-1 0 0,0 0 0,-1-1 0,1 1 0,0 0 0,-3 4 0,2-6 0,1-1 0,-1 1 0,1 0 0,-1 0 0,0-1 0,0 1 0,0-1 0,0 1 0,0-1 0,0 0 0,0 0 0,-1 0 0,1 0 0,0 0 0,-1-1 0,1 1 0,0-1 0,-1 1 0,-3-1 0,-13 3 0,1 0 0,-28 10 0,30-8 0,-1-1 0,1 0 0,-29 3 0,41-7 0,-7 1 0,-1-1 0,1-1 0,-13-1 0,21 2 0,-1-1 0,0 0 0,0 0 0,1-1 0,-1 1 0,1-1 0,-1 1 0,1-1 0,0 0 0,0-1 0,0 1 0,0 0 0,-3-4 0,-1-1 0,0 1 0,1 1 0,-2-1 0,1 1 0,-1 0 0,1 1 0,-1 0 0,-1 0 0,1 0 0,-13-2 0,1-2 0,1 0 0,-22-13 0,35 17 0,1 0 0,-1 0 0,1-1 0,0 1 0,-6-8 0,9 8 0,-1 0 0,0 1 0,-1 0 0,1 0 0,-1 0 0,1 0 0,-1 0 0,0 1 0,0-1 0,0 1 0,0 0 0,0 0 0,-1 1 0,-4-2 0,-26 2 0,-13-2 0,47 3 0,-1 0 0,1 0 0,-1-1 0,0 1 0,1-1 0,-1 1 0,1-1 0,0 1 0,-1-1 0,1 0 0,-1 0 0,1 0 0,0 0 0,0 0 0,0 0 0,-1 0 0,1 0 0,0 0 0,0-1 0,0 1 0,1 0 0,-2-2 0,1 0 0,1 1 0,-1 0 0,1-1 0,0 1 0,0-1 0,0 1 0,0-1 0,0 1 0,1-1 0,-1 1 0,1-1 0,-1 1 0,1 0 0,0-1 0,1-2 0,22-37 0,-11 20 0,1-6 0,-1-1 0,-2 0 0,-1-1 0,-1 0 0,7-43 0,-16 71 0,0 1 0,1-1 0,-1 1 0,0-1 0,1 1 0,-1-1 0,1 1 0,-1-1 0,1 1 0,0-1 0,-1 1 0,1 0 0,0-1 0,0 1 0,0 0 0,0 0 0,0 0 0,0 0 0,1 0 0,-1 0 0,0 0 0,0 0 0,1 0 0,-1 1 0,1-1 0,-1 0 0,1 1 0,-1-1 0,1 1 0,-1 0 0,3-1 0,4 1 0,0 0 0,0 1 0,-1-1 0,1 2 0,11 2 0,24 3 0,-39-8-45,-1 1-1,1-1 1,0 0-1,-1 0 1,1 0-1,-1 0 1,0-1-1,1 1 1,-1-1-1,0 0 1,0 0-1,0 0 1,0 0-1,0 0 1,0-1-1,-1 0 1,1 1-1,-1-1 1,0 0-1,0 0 1,0 0-1,0 0 1,0-1-1,-1 1 0,0 0 1,1-1-1,-1 1 1,0-1-1,0-4 1,2-9-6781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1ECB5883-038C-4696-8E27-1811E470D6D4}" type="datetime1">
              <a:rPr lang="en-US" smtClean="0"/>
              <a:t>4/14/2024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26511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61E8A6D4-154B-4E4D-9001-7A6C328D243E}" type="datetime1">
              <a:rPr lang="en-US" smtClean="0"/>
              <a:t>4/14/2024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411622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EF880999-9BD6-4929-BDEC-B84E21C16701}" type="datetime1">
              <a:rPr lang="en-US" smtClean="0"/>
              <a:t>4/14/2024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504552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4850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BC9F5005-EC25-4FB9-B19B-2437F0B120D2}" type="datetime1">
              <a:rPr lang="en-US" smtClean="0"/>
              <a:t>4/14/2024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81431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5867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0F88DB08-3B01-46DD-99F2-F6F6334EA669}" type="datetime1">
              <a:rPr lang="en-US" smtClean="0"/>
              <a:t>4/14/2024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34226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5892AC11-ACC3-4129-BBD7-C580BF1A4EE7}" type="datetime1">
              <a:rPr lang="en-US" smtClean="0"/>
              <a:t>4/14/2024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02473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6D80F7F3-E406-44E2-93AF-674B3F1A2E51}" type="datetime1">
              <a:rPr lang="en-US" smtClean="0"/>
              <a:t>4/14/2024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811854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2FB1DD93-7C9D-4E53-81F0-DDE57FEA7EDB}" type="datetime1">
              <a:rPr lang="en-US" smtClean="0"/>
              <a:t>4/14/2024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162631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p:cNvSpPr>
          <p:nvPr>
            <p:ph type="pic" idx="1"/>
          </p:nvPr>
        </p:nvSpPr>
        <p:spPr>
          <a:xfrm>
            <a:off x="5247408" y="919595"/>
            <a:ext cx="6107979" cy="50136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DF7BC28-59DE-4F83-B4A1-497203279FAD}" type="datetime1">
              <a:rPr lang="en-US" smtClean="0"/>
              <a:t>4/14/2024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59385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0BDC4764-F656-4735-9820-9886F8DF1D6A}" type="datetime1">
              <a:rPr lang="en-US" smtClean="0"/>
              <a:t>4/14/2024</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C68AC1EC-23E2-4F0E-A5A4-674EC8DB954E}" type="slidenum">
              <a:rPr lang="en-US" smtClean="0"/>
              <a:pPr/>
              <a:t>‹#›</a:t>
            </a:fld>
            <a:endParaRPr lang="en-US"/>
          </a:p>
        </p:txBody>
      </p:sp>
    </p:spTree>
    <p:extLst>
      <p:ext uri="{BB962C8B-B14F-4D97-AF65-F5344CB8AC3E}">
        <p14:creationId xmlns:p14="http://schemas.microsoft.com/office/powerpoint/2010/main" val="29206577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0.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customXml" Target="../ink/ink2.xml"/><Relationship Id="rId5" Type="http://schemas.openxmlformats.org/officeDocument/2006/relationships/image" Target="../media/image190.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hyperlink" Target="https://en.m.wikipedia.org/wiki/Aidan_Gomez" TargetMode="External"/><Relationship Id="rId2" Type="http://schemas.openxmlformats.org/officeDocument/2006/relationships/hyperlink" Target="https://en.m.wikipedia.org/wiki/Ashish_Vaswani" TargetMode="External"/><Relationship Id="rId1" Type="http://schemas.openxmlformats.org/officeDocument/2006/relationships/slideLayout" Target="../slideLayouts/slideLayout2.xml"/><Relationship Id="rId4" Type="http://schemas.openxmlformats.org/officeDocument/2006/relationships/hyperlink" Target="https://proceedings.neurips.cc/paper/2017/file/3f5ee243547dee91fbd053c1c4a845aa-Paper.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63451-B71A-BEEA-DE6D-D3A474377598}"/>
              </a:ext>
            </a:extLst>
          </p:cNvPr>
          <p:cNvSpPr>
            <a:spLocks noGrp="1"/>
          </p:cNvSpPr>
          <p:nvPr>
            <p:ph type="ctrTitle"/>
          </p:nvPr>
        </p:nvSpPr>
        <p:spPr>
          <a:xfrm>
            <a:off x="643468" y="643467"/>
            <a:ext cx="4620584" cy="4567137"/>
          </a:xfrm>
        </p:spPr>
        <p:txBody>
          <a:bodyPr>
            <a:normAutofit fontScale="90000"/>
          </a:bodyPr>
          <a:lstStyle/>
          <a:p>
            <a:pPr algn="l"/>
            <a:r>
              <a:rPr lang="en-US" sz="4400" dirty="0"/>
              <a:t>Comparison of Bidirectional LSTM and Attention Models for Natural Language Processing Tasks</a:t>
            </a:r>
          </a:p>
        </p:txBody>
      </p:sp>
      <p:sp>
        <p:nvSpPr>
          <p:cNvPr id="3" name="Subtitle 2">
            <a:extLst>
              <a:ext uri="{FF2B5EF4-FFF2-40B4-BE49-F238E27FC236}">
                <a16:creationId xmlns:a16="http://schemas.microsoft.com/office/drawing/2014/main" id="{5E368348-99CC-C536-9DF1-FFB0798343AB}"/>
              </a:ext>
            </a:extLst>
          </p:cNvPr>
          <p:cNvSpPr>
            <a:spLocks noGrp="1"/>
          </p:cNvSpPr>
          <p:nvPr>
            <p:ph type="subTitle" idx="1"/>
          </p:nvPr>
        </p:nvSpPr>
        <p:spPr>
          <a:xfrm>
            <a:off x="643467" y="5277684"/>
            <a:ext cx="4620584" cy="775494"/>
          </a:xfrm>
        </p:spPr>
        <p:txBody>
          <a:bodyPr>
            <a:normAutofit/>
          </a:bodyPr>
          <a:lstStyle/>
          <a:p>
            <a:pPr algn="l"/>
            <a:r>
              <a:rPr lang="en-US" dirty="0"/>
              <a:t>By Daniel Ferguson and Karthik </a:t>
            </a:r>
            <a:r>
              <a:rPr lang="en-US" dirty="0" err="1"/>
              <a:t>reddy</a:t>
            </a:r>
            <a:r>
              <a:rPr lang="en-US" dirty="0"/>
              <a:t> </a:t>
            </a:r>
            <a:r>
              <a:rPr lang="en-US" dirty="0" err="1"/>
              <a:t>mettu</a:t>
            </a:r>
            <a:endParaRPr lang="en-US" dirty="0"/>
          </a:p>
        </p:txBody>
      </p:sp>
      <p:pic>
        <p:nvPicPr>
          <p:cNvPr id="4" name="Picture 3" descr="Abstract smoke background">
            <a:extLst>
              <a:ext uri="{FF2B5EF4-FFF2-40B4-BE49-F238E27FC236}">
                <a16:creationId xmlns:a16="http://schemas.microsoft.com/office/drawing/2014/main" id="{3359D8C4-3BAB-6807-5C2C-FA3653D4D723}"/>
              </a:ext>
            </a:extLst>
          </p:cNvPr>
          <p:cNvPicPr>
            <a:picLocks noChangeAspect="1"/>
          </p:cNvPicPr>
          <p:nvPr/>
        </p:nvPicPr>
        <p:blipFill rotWithShape="1">
          <a:blip r:embed="rId2"/>
          <a:srcRect l="17669" r="2451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90075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480D7591-88CA-A34B-38C7-2D00CE30473B}"/>
              </a:ext>
            </a:extLst>
          </p:cNvPr>
          <p:cNvSpPr>
            <a:spLocks noGrp="1"/>
          </p:cNvSpPr>
          <p:nvPr>
            <p:ph type="title"/>
          </p:nvPr>
        </p:nvSpPr>
        <p:spPr>
          <a:xfrm>
            <a:off x="871108" y="588245"/>
            <a:ext cx="10449784" cy="1265928"/>
          </a:xfrm>
        </p:spPr>
        <p:txBody>
          <a:bodyPr/>
          <a:lstStyle/>
          <a:p>
            <a:r>
              <a:rPr lang="en-US" dirty="0"/>
              <a:t>Empty</a:t>
            </a:r>
          </a:p>
        </p:txBody>
      </p:sp>
      <p:pic>
        <p:nvPicPr>
          <p:cNvPr id="8" name="Picture 7" descr="A close up of words&#10;&#10;Description automatically generated">
            <a:extLst>
              <a:ext uri="{FF2B5EF4-FFF2-40B4-BE49-F238E27FC236}">
                <a16:creationId xmlns:a16="http://schemas.microsoft.com/office/drawing/2014/main" id="{A04EC1C4-5FC5-0D5A-9A1A-0A3EAD7E8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229" y="2157984"/>
            <a:ext cx="7807638" cy="3903819"/>
          </a:xfrm>
          <a:prstGeom prst="rect">
            <a:avLst/>
          </a:prstGeom>
          <a:noFill/>
        </p:spPr>
      </p:pic>
      <p:sp>
        <p:nvSpPr>
          <p:cNvPr id="4" name="Date Placeholder 3">
            <a:extLst>
              <a:ext uri="{FF2B5EF4-FFF2-40B4-BE49-F238E27FC236}">
                <a16:creationId xmlns:a16="http://schemas.microsoft.com/office/drawing/2014/main" id="{B872A641-FD86-B2CC-D6A5-6A20AF3DF7F3}"/>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5" name="Footer Placeholder 4">
            <a:extLst>
              <a:ext uri="{FF2B5EF4-FFF2-40B4-BE49-F238E27FC236}">
                <a16:creationId xmlns:a16="http://schemas.microsoft.com/office/drawing/2014/main" id="{96177CFD-4927-81B0-4266-63BF7DF3EE07}"/>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143097C7-8B51-255F-CF06-96AAE1E9B2F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10</a:t>
            </a:fld>
            <a:endParaRPr lang="en-US"/>
          </a:p>
        </p:txBody>
      </p:sp>
    </p:spTree>
    <p:extLst>
      <p:ext uri="{BB962C8B-B14F-4D97-AF65-F5344CB8AC3E}">
        <p14:creationId xmlns:p14="http://schemas.microsoft.com/office/powerpoint/2010/main" val="232936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6481-EFCE-6508-D937-A8204B64DFF2}"/>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5B2115FB-3CF5-8098-D169-BF041C8B6820}"/>
              </a:ext>
            </a:extLst>
          </p:cNvPr>
          <p:cNvSpPr>
            <a:spLocks noGrp="1"/>
          </p:cNvSpPr>
          <p:nvPr>
            <p:ph idx="1"/>
          </p:nvPr>
        </p:nvSpPr>
        <p:spPr>
          <a:xfrm>
            <a:off x="877824" y="2157985"/>
            <a:ext cx="10442448" cy="1429814"/>
          </a:xfrm>
        </p:spPr>
        <p:txBody>
          <a:bodyPr>
            <a:normAutofit/>
          </a:bodyPr>
          <a:lstStyle/>
          <a:p>
            <a:r>
              <a:rPr lang="en-US" dirty="0"/>
              <a:t>We need to convert our data into a form our model can recognize: numbers.</a:t>
            </a:r>
          </a:p>
          <a:p>
            <a:r>
              <a:rPr lang="en-US" dirty="0"/>
              <a:t>Using a tokenizer we can create a dictionary which maps each unique word to an integer.</a:t>
            </a:r>
          </a:p>
          <a:p>
            <a:r>
              <a:rPr lang="en-US" dirty="0"/>
              <a:t>We then convert each tweet into a sequence of tokens.</a:t>
            </a:r>
          </a:p>
          <a:p>
            <a:pPr marL="0" indent="0">
              <a:buNone/>
            </a:pPr>
            <a:endParaRPr lang="en-US" dirty="0"/>
          </a:p>
        </p:txBody>
      </p:sp>
      <p:sp>
        <p:nvSpPr>
          <p:cNvPr id="4" name="Date Placeholder 3">
            <a:extLst>
              <a:ext uri="{FF2B5EF4-FFF2-40B4-BE49-F238E27FC236}">
                <a16:creationId xmlns:a16="http://schemas.microsoft.com/office/drawing/2014/main" id="{CCBA2944-386E-6C4E-0846-E81E88DC5FA5}"/>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7014BBEE-6B87-5797-296A-C8592A4390F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D75C7AC-54C7-AEB4-8775-39239F45E720}"/>
              </a:ext>
            </a:extLst>
          </p:cNvPr>
          <p:cNvSpPr>
            <a:spLocks noGrp="1"/>
          </p:cNvSpPr>
          <p:nvPr>
            <p:ph type="sldNum" sz="quarter" idx="12"/>
          </p:nvPr>
        </p:nvSpPr>
        <p:spPr/>
        <p:txBody>
          <a:bodyPr/>
          <a:lstStyle/>
          <a:p>
            <a:fld id="{C68AC1EC-23E2-4F0E-A5A4-674EC8DB954E}" type="slidenum">
              <a:rPr lang="en-US" smtClean="0"/>
              <a:t>11</a:t>
            </a:fld>
            <a:endParaRPr lang="en-US"/>
          </a:p>
        </p:txBody>
      </p:sp>
      <p:sp>
        <p:nvSpPr>
          <p:cNvPr id="7" name="TextBox 6">
            <a:extLst>
              <a:ext uri="{FF2B5EF4-FFF2-40B4-BE49-F238E27FC236}">
                <a16:creationId xmlns:a16="http://schemas.microsoft.com/office/drawing/2014/main" id="{5A48D296-C6FA-40DB-FA76-3E8DEC6ED651}"/>
              </a:ext>
            </a:extLst>
          </p:cNvPr>
          <p:cNvSpPr txBox="1"/>
          <p:nvPr/>
        </p:nvSpPr>
        <p:spPr>
          <a:xfrm>
            <a:off x="1088904" y="3783243"/>
            <a:ext cx="7734009" cy="369332"/>
          </a:xfrm>
          <a:prstGeom prst="rect">
            <a:avLst/>
          </a:prstGeom>
          <a:noFill/>
        </p:spPr>
        <p:txBody>
          <a:bodyPr wrap="square" rtlCol="0">
            <a:spAutoFit/>
          </a:bodyPr>
          <a:lstStyle/>
          <a:p>
            <a:r>
              <a:rPr lang="en-US" dirty="0">
                <a:solidFill>
                  <a:srgbClr val="FF0000"/>
                </a:solidFill>
              </a:rPr>
              <a:t>“</a:t>
            </a:r>
            <a:r>
              <a:rPr lang="en-US" dirty="0" err="1">
                <a:solidFill>
                  <a:srgbClr val="FF0000"/>
                </a:solidFill>
              </a:rPr>
              <a:t>i</a:t>
            </a:r>
            <a:r>
              <a:rPr lang="en-US" dirty="0">
                <a:solidFill>
                  <a:srgbClr val="FF0000"/>
                </a:solidFill>
              </a:rPr>
              <a:t> seriously hate one subject to death but now </a:t>
            </a:r>
            <a:r>
              <a:rPr lang="en-US" dirty="0" err="1">
                <a:solidFill>
                  <a:srgbClr val="FF0000"/>
                </a:solidFill>
              </a:rPr>
              <a:t>i</a:t>
            </a:r>
            <a:r>
              <a:rPr lang="en-US" dirty="0">
                <a:solidFill>
                  <a:srgbClr val="FF0000"/>
                </a:solidFill>
              </a:rPr>
              <a:t> feel reluctant to drop it”</a:t>
            </a:r>
          </a:p>
        </p:txBody>
      </p:sp>
      <p:sp>
        <p:nvSpPr>
          <p:cNvPr id="8" name="TextBox 7">
            <a:extLst>
              <a:ext uri="{FF2B5EF4-FFF2-40B4-BE49-F238E27FC236}">
                <a16:creationId xmlns:a16="http://schemas.microsoft.com/office/drawing/2014/main" id="{69664D32-EDD1-E27B-8621-9169E5AFE031}"/>
              </a:ext>
            </a:extLst>
          </p:cNvPr>
          <p:cNvSpPr txBox="1"/>
          <p:nvPr/>
        </p:nvSpPr>
        <p:spPr>
          <a:xfrm>
            <a:off x="1088904" y="5054407"/>
            <a:ext cx="7629307" cy="400110"/>
          </a:xfrm>
          <a:prstGeom prst="rect">
            <a:avLst/>
          </a:prstGeom>
          <a:noFill/>
        </p:spPr>
        <p:txBody>
          <a:bodyPr wrap="square" rtlCol="0">
            <a:spAutoFit/>
          </a:bodyPr>
          <a:lstStyle/>
          <a:p>
            <a:r>
              <a:rPr lang="en-US" sz="2000" b="1" dirty="0">
                <a:solidFill>
                  <a:srgbClr val="009900"/>
                </a:solidFill>
              </a:rPr>
              <a:t>[2,3,14,59,9,2,88,355,79,4,355,50,182,22,32,172,10,1294,105,226]</a:t>
            </a:r>
            <a:endParaRPr lang="en-US" b="1" dirty="0">
              <a:solidFill>
                <a:srgbClr val="009900"/>
              </a:solidFill>
            </a:endParaRPr>
          </a:p>
        </p:txBody>
      </p:sp>
      <p:sp>
        <p:nvSpPr>
          <p:cNvPr id="9" name="Arrow: Down 8">
            <a:extLst>
              <a:ext uri="{FF2B5EF4-FFF2-40B4-BE49-F238E27FC236}">
                <a16:creationId xmlns:a16="http://schemas.microsoft.com/office/drawing/2014/main" id="{A6F10E0A-6B40-00EC-7976-7897E673224C}"/>
              </a:ext>
            </a:extLst>
          </p:cNvPr>
          <p:cNvSpPr/>
          <p:nvPr/>
        </p:nvSpPr>
        <p:spPr>
          <a:xfrm>
            <a:off x="4338165" y="4229973"/>
            <a:ext cx="342028" cy="753856"/>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730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DBB3-54C5-D2D5-3068-5AC9E97B3491}"/>
              </a:ext>
            </a:extLst>
          </p:cNvPr>
          <p:cNvSpPr>
            <a:spLocks noGrp="1"/>
          </p:cNvSpPr>
          <p:nvPr>
            <p:ph type="title"/>
          </p:nvPr>
        </p:nvSpPr>
        <p:spPr>
          <a:xfrm>
            <a:off x="871108" y="588245"/>
            <a:ext cx="10449784" cy="1265928"/>
          </a:xfrm>
        </p:spPr>
        <p:txBody>
          <a:bodyPr anchor="b">
            <a:normAutofit/>
          </a:bodyPr>
          <a:lstStyle/>
          <a:p>
            <a:r>
              <a:rPr lang="en-US" dirty="0"/>
              <a:t>Padding</a:t>
            </a:r>
          </a:p>
        </p:txBody>
      </p:sp>
      <p:sp>
        <p:nvSpPr>
          <p:cNvPr id="3" name="Content Placeholder 2">
            <a:extLst>
              <a:ext uri="{FF2B5EF4-FFF2-40B4-BE49-F238E27FC236}">
                <a16:creationId xmlns:a16="http://schemas.microsoft.com/office/drawing/2014/main" id="{3DA479DB-6267-B837-632A-4E798E3FD80D}"/>
              </a:ext>
            </a:extLst>
          </p:cNvPr>
          <p:cNvSpPr>
            <a:spLocks noGrp="1"/>
          </p:cNvSpPr>
          <p:nvPr>
            <p:ph sz="half" idx="1"/>
          </p:nvPr>
        </p:nvSpPr>
        <p:spPr>
          <a:xfrm>
            <a:off x="877824" y="2159175"/>
            <a:ext cx="4977453" cy="4017787"/>
          </a:xfrm>
        </p:spPr>
        <p:txBody>
          <a:bodyPr>
            <a:normAutofit/>
          </a:bodyPr>
          <a:lstStyle/>
          <a:p>
            <a:r>
              <a:rPr lang="en-US" dirty="0"/>
              <a:t>Our models expects our inputs to be of uniform length.</a:t>
            </a:r>
          </a:p>
          <a:p>
            <a:r>
              <a:rPr lang="en-US" dirty="0"/>
              <a:t>To achieve this, we ‘pad’ each of our tokenized sequences with 0’s.</a:t>
            </a:r>
          </a:p>
        </p:txBody>
      </p:sp>
      <p:pic>
        <p:nvPicPr>
          <p:cNvPr id="8" name="Picture 7" descr="A screenshot of a computer&#10;&#10;Description automatically generated">
            <a:extLst>
              <a:ext uri="{FF2B5EF4-FFF2-40B4-BE49-F238E27FC236}">
                <a16:creationId xmlns:a16="http://schemas.microsoft.com/office/drawing/2014/main" id="{3315A2DC-A0A6-B11F-4659-D2BB7B0AE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391" y="2266570"/>
            <a:ext cx="4985785" cy="3802996"/>
          </a:xfrm>
          <a:prstGeom prst="rect">
            <a:avLst/>
          </a:prstGeom>
          <a:noFill/>
        </p:spPr>
      </p:pic>
      <p:sp>
        <p:nvSpPr>
          <p:cNvPr id="4" name="Date Placeholder 3">
            <a:extLst>
              <a:ext uri="{FF2B5EF4-FFF2-40B4-BE49-F238E27FC236}">
                <a16:creationId xmlns:a16="http://schemas.microsoft.com/office/drawing/2014/main" id="{E59B3E1C-E2DC-B711-A8ED-ED8D1EAF6B08}"/>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5" name="Footer Placeholder 4">
            <a:extLst>
              <a:ext uri="{FF2B5EF4-FFF2-40B4-BE49-F238E27FC236}">
                <a16:creationId xmlns:a16="http://schemas.microsoft.com/office/drawing/2014/main" id="{CABF0235-9A4C-A7DE-E5C7-056821DF490F}"/>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D647F79E-AA8C-F4C6-EA72-92DECC101CF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12</a:t>
            </a:fld>
            <a:endParaRPr lang="en-US"/>
          </a:p>
        </p:txBody>
      </p:sp>
    </p:spTree>
    <p:extLst>
      <p:ext uri="{BB962C8B-B14F-4D97-AF65-F5344CB8AC3E}">
        <p14:creationId xmlns:p14="http://schemas.microsoft.com/office/powerpoint/2010/main" val="349125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75E4-5518-1124-F901-54A01DFFD389}"/>
              </a:ext>
            </a:extLst>
          </p:cNvPr>
          <p:cNvSpPr>
            <a:spLocks noGrp="1"/>
          </p:cNvSpPr>
          <p:nvPr>
            <p:ph type="title"/>
          </p:nvPr>
        </p:nvSpPr>
        <p:spPr>
          <a:xfrm>
            <a:off x="871108" y="588245"/>
            <a:ext cx="10449784" cy="1265928"/>
          </a:xfrm>
        </p:spPr>
        <p:txBody>
          <a:bodyPr anchor="b">
            <a:normAutofit/>
          </a:bodyPr>
          <a:lstStyle/>
          <a:p>
            <a:r>
              <a:rPr lang="en-US" dirty="0"/>
              <a:t>LSTM Model</a:t>
            </a:r>
          </a:p>
        </p:txBody>
      </p:sp>
      <p:pic>
        <p:nvPicPr>
          <p:cNvPr id="8" name="Content Placeholder 7" descr="A screenshot of a computer&#10;&#10;Description automatically generated">
            <a:extLst>
              <a:ext uri="{FF2B5EF4-FFF2-40B4-BE49-F238E27FC236}">
                <a16:creationId xmlns:a16="http://schemas.microsoft.com/office/drawing/2014/main" id="{550F7A14-DDA1-5D17-2163-0B847FDDF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4103" y="2157984"/>
            <a:ext cx="4809890" cy="3903819"/>
          </a:xfrm>
          <a:noFill/>
        </p:spPr>
      </p:pic>
      <p:sp>
        <p:nvSpPr>
          <p:cNvPr id="4" name="Date Placeholder 3">
            <a:extLst>
              <a:ext uri="{FF2B5EF4-FFF2-40B4-BE49-F238E27FC236}">
                <a16:creationId xmlns:a16="http://schemas.microsoft.com/office/drawing/2014/main" id="{54B81302-A6CF-731B-FEE3-A0F3C7B2C7C2}"/>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5" name="Footer Placeholder 4">
            <a:extLst>
              <a:ext uri="{FF2B5EF4-FFF2-40B4-BE49-F238E27FC236}">
                <a16:creationId xmlns:a16="http://schemas.microsoft.com/office/drawing/2014/main" id="{862F2277-3790-C4E1-A37B-D007BFF36020}"/>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9885839-A7A1-8700-B96F-1638B6A7037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13</a:t>
            </a:fld>
            <a:endParaRPr lang="en-US"/>
          </a:p>
        </p:txBody>
      </p:sp>
    </p:spTree>
    <p:extLst>
      <p:ext uri="{BB962C8B-B14F-4D97-AF65-F5344CB8AC3E}">
        <p14:creationId xmlns:p14="http://schemas.microsoft.com/office/powerpoint/2010/main" val="131013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DC33-B3E6-EC48-1F91-ABA4E29CD44E}"/>
              </a:ext>
            </a:extLst>
          </p:cNvPr>
          <p:cNvSpPr>
            <a:spLocks noGrp="1"/>
          </p:cNvSpPr>
          <p:nvPr>
            <p:ph type="title"/>
          </p:nvPr>
        </p:nvSpPr>
        <p:spPr>
          <a:xfrm>
            <a:off x="871108" y="588245"/>
            <a:ext cx="10449784" cy="797869"/>
          </a:xfrm>
        </p:spPr>
        <p:txBody>
          <a:bodyPr vert="horz" lIns="91440" tIns="45720" rIns="91440" bIns="45720" rtlCol="0" anchor="b">
            <a:normAutofit/>
          </a:bodyPr>
          <a:lstStyle/>
          <a:p>
            <a:r>
              <a:rPr lang="en-US" kern="1200" dirty="0">
                <a:latin typeface="+mj-lt"/>
                <a:ea typeface="+mj-ea"/>
                <a:cs typeface="+mj-cs"/>
              </a:rPr>
              <a:t>LSTM Model Performance</a:t>
            </a:r>
          </a:p>
        </p:txBody>
      </p:sp>
      <p:pic>
        <p:nvPicPr>
          <p:cNvPr id="9" name="Picture 8"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43B8503B-1DB3-176A-CF2A-3E0E0A7F1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952" y="1531257"/>
            <a:ext cx="4839275" cy="4645705"/>
          </a:xfrm>
          <a:prstGeom prst="rect">
            <a:avLst/>
          </a:prstGeom>
          <a:noFill/>
        </p:spPr>
      </p:pic>
      <p:sp>
        <p:nvSpPr>
          <p:cNvPr id="11" name="TextBox 10">
            <a:extLst>
              <a:ext uri="{FF2B5EF4-FFF2-40B4-BE49-F238E27FC236}">
                <a16:creationId xmlns:a16="http://schemas.microsoft.com/office/drawing/2014/main" id="{44F58568-C4AA-DEFB-5A08-92D6547244D9}"/>
              </a:ext>
            </a:extLst>
          </p:cNvPr>
          <p:cNvSpPr txBox="1"/>
          <p:nvPr/>
        </p:nvSpPr>
        <p:spPr>
          <a:xfrm>
            <a:off x="6328391" y="1531257"/>
            <a:ext cx="5210466" cy="4645705"/>
          </a:xfrm>
          <a:prstGeom prst="rect">
            <a:avLst/>
          </a:prstGeom>
        </p:spPr>
        <p:txBody>
          <a:bodyPr vert="horz" lIns="91440" tIns="45720" rIns="91440" bIns="45720" rtlCol="0">
            <a:normAutofit fontScale="92500" lnSpcReduction="10000"/>
          </a:bodyPr>
          <a:lstStyle/>
          <a:p>
            <a:pPr marL="228600" indent="-228600">
              <a:lnSpc>
                <a:spcPct val="110000"/>
              </a:lnSpc>
              <a:spcBef>
                <a:spcPts val="1000"/>
              </a:spcBef>
              <a:buFont typeface="Arial" panose="020B0604020202020204" pitchFamily="34" charset="0"/>
              <a:buChar char="•"/>
            </a:pPr>
            <a:r>
              <a:rPr lang="en-US" sz="2000" dirty="0">
                <a:solidFill>
                  <a:schemeClr val="tx2"/>
                </a:solidFill>
              </a:rPr>
              <a:t>Our model was trained over 5 epochs.</a:t>
            </a: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r>
              <a:rPr lang="en-US" sz="2000" dirty="0">
                <a:solidFill>
                  <a:schemeClr val="tx2"/>
                </a:solidFill>
              </a:rPr>
              <a:t>Each epoch lasted approximately 12 minutes for a total training time of 60 minutes on an RTX 4060 GPU.</a:t>
            </a: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endParaRPr lang="en-US" sz="2000" dirty="0">
              <a:solidFill>
                <a:schemeClr val="tx2"/>
              </a:solidFill>
            </a:endParaRPr>
          </a:p>
          <a:p>
            <a:pPr marL="228600" indent="-228600">
              <a:lnSpc>
                <a:spcPct val="110000"/>
              </a:lnSpc>
              <a:spcBef>
                <a:spcPts val="1000"/>
              </a:spcBef>
              <a:buFont typeface="Arial" panose="020B0604020202020204" pitchFamily="34" charset="0"/>
              <a:buChar char="•"/>
            </a:pPr>
            <a:r>
              <a:rPr lang="en-US" sz="2000" dirty="0">
                <a:solidFill>
                  <a:schemeClr val="tx2"/>
                </a:solidFill>
              </a:rPr>
              <a:t>Our model achieved a maximum validation accuracy of 99.2%</a:t>
            </a:r>
          </a:p>
        </p:txBody>
      </p:sp>
      <p:sp>
        <p:nvSpPr>
          <p:cNvPr id="4" name="Date Placeholder 3">
            <a:extLst>
              <a:ext uri="{FF2B5EF4-FFF2-40B4-BE49-F238E27FC236}">
                <a16:creationId xmlns:a16="http://schemas.microsoft.com/office/drawing/2014/main" id="{8D985B2D-089A-0F66-3E08-1D9C277EA51A}"/>
              </a:ext>
            </a:extLst>
          </p:cNvPr>
          <p:cNvSpPr>
            <a:spLocks noGrp="1"/>
          </p:cNvSpPr>
          <p:nvPr>
            <p:ph type="dt" sz="half" idx="10"/>
          </p:nvPr>
        </p:nvSpPr>
        <p:spPr>
          <a:xfrm>
            <a:off x="877824" y="6356350"/>
            <a:ext cx="2743200" cy="365125"/>
          </a:xfrm>
        </p:spPr>
        <p:txBody>
          <a:bodyPr vert="horz" lIns="91440" tIns="45720" rIns="91440" bIns="45720" rtlCol="0"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3" name="Footer Placeholder 5">
            <a:extLst>
              <a:ext uri="{FF2B5EF4-FFF2-40B4-BE49-F238E27FC236}">
                <a16:creationId xmlns:a16="http://schemas.microsoft.com/office/drawing/2014/main" id="{21AAEED7-1584-094A-EA60-8CCB37B4F99D}"/>
              </a:ext>
            </a:extLst>
          </p:cNvPr>
          <p:cNvSpPr>
            <a:spLocks noGrp="1"/>
          </p:cNvSpPr>
          <p:nvPr>
            <p:ph type="ftr" sz="quarter" idx="11"/>
          </p:nvPr>
        </p:nvSpPr>
        <p:spPr>
          <a:xfrm>
            <a:off x="7132320" y="6356350"/>
            <a:ext cx="4297680" cy="365125"/>
          </a:xfrm>
        </p:spPr>
        <p:txBody>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E3DFBD41-3B26-1BB8-D7C4-62DF5A7DE0AF}"/>
              </a:ext>
            </a:extLst>
          </p:cNvPr>
          <p:cNvSpPr>
            <a:spLocks noGrp="1"/>
          </p:cNvSpPr>
          <p:nvPr>
            <p:ph type="sldNum" sz="quarter" idx="12"/>
          </p:nvPr>
        </p:nvSpPr>
        <p:spPr>
          <a:xfrm>
            <a:off x="11429999" y="6356350"/>
            <a:ext cx="521207" cy="365125"/>
          </a:xfrm>
        </p:spPr>
        <p:txBody>
          <a:bodyPr vert="horz" lIns="91440" tIns="45720" rIns="91440" bIns="45720" rtlCol="0" anchor="ctr">
            <a:normAutofit/>
          </a:bodyPr>
          <a:lstStyle/>
          <a:p>
            <a:pPr>
              <a:spcAft>
                <a:spcPts val="600"/>
              </a:spcAft>
            </a:pPr>
            <a:fld id="{C68AC1EC-23E2-4F0E-A5A4-674EC8DB954E}" type="slidenum">
              <a:rPr lang="en-US" smtClean="0"/>
              <a:pPr>
                <a:spcAft>
                  <a:spcPts val="600"/>
                </a:spcAft>
              </a:pPr>
              <a:t>14</a:t>
            </a:fld>
            <a:endParaRPr lang="en-US"/>
          </a:p>
        </p:txBody>
      </p:sp>
    </p:spTree>
    <p:extLst>
      <p:ext uri="{BB962C8B-B14F-4D97-AF65-F5344CB8AC3E}">
        <p14:creationId xmlns:p14="http://schemas.microsoft.com/office/powerpoint/2010/main" val="318660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D9DF-F456-F892-243D-2434D19CFD1B}"/>
              </a:ext>
            </a:extLst>
          </p:cNvPr>
          <p:cNvSpPr>
            <a:spLocks noGrp="1"/>
          </p:cNvSpPr>
          <p:nvPr>
            <p:ph type="title"/>
          </p:nvPr>
        </p:nvSpPr>
        <p:spPr>
          <a:xfrm>
            <a:off x="871108" y="588245"/>
            <a:ext cx="10449784" cy="1265928"/>
          </a:xfrm>
        </p:spPr>
        <p:txBody>
          <a:bodyPr anchor="b">
            <a:normAutofit/>
          </a:bodyPr>
          <a:lstStyle/>
          <a:p>
            <a:r>
              <a:rPr lang="en-US" dirty="0"/>
              <a:t>LSTM Model Performance Metrics</a:t>
            </a:r>
          </a:p>
        </p:txBody>
      </p:sp>
      <p:sp>
        <p:nvSpPr>
          <p:cNvPr id="30" name="Content Placeholder 2">
            <a:extLst>
              <a:ext uri="{FF2B5EF4-FFF2-40B4-BE49-F238E27FC236}">
                <a16:creationId xmlns:a16="http://schemas.microsoft.com/office/drawing/2014/main" id="{14176B25-C7EF-F380-7186-174B1AF7520E}"/>
              </a:ext>
            </a:extLst>
          </p:cNvPr>
          <p:cNvSpPr>
            <a:spLocks noGrp="1"/>
          </p:cNvSpPr>
          <p:nvPr>
            <p:ph sz="half" idx="1"/>
          </p:nvPr>
        </p:nvSpPr>
        <p:spPr>
          <a:xfrm>
            <a:off x="877824" y="2159175"/>
            <a:ext cx="4977453" cy="4017787"/>
          </a:xfrm>
        </p:spPr>
        <p:txBody>
          <a:bodyPr/>
          <a:lstStyle/>
          <a:p>
            <a:r>
              <a:rPr lang="en-US" dirty="0"/>
              <a:t>Precision: The ability of a classifier to avoid false positives: (TP/(TP+FP))</a:t>
            </a:r>
          </a:p>
          <a:p>
            <a:r>
              <a:rPr lang="en-US" dirty="0"/>
              <a:t>Recall: The ability of a classifier to find all positive samples: (TP/(TP+FN))</a:t>
            </a:r>
          </a:p>
          <a:p>
            <a:r>
              <a:rPr lang="en-US" dirty="0"/>
              <a:t>F1-Score: A measure of predictive performance: (TP/(TP + .5(TP + FN))</a:t>
            </a:r>
          </a:p>
          <a:p>
            <a:r>
              <a:rPr lang="en-US" dirty="0"/>
              <a:t>Support: The number of occurrences of each class in the test dataset.</a:t>
            </a:r>
          </a:p>
        </p:txBody>
      </p:sp>
      <p:sp>
        <p:nvSpPr>
          <p:cNvPr id="4" name="Date Placeholder 3">
            <a:extLst>
              <a:ext uri="{FF2B5EF4-FFF2-40B4-BE49-F238E27FC236}">
                <a16:creationId xmlns:a16="http://schemas.microsoft.com/office/drawing/2014/main" id="{1889AEB7-9218-49DD-BDE3-1BE65722FDC8}"/>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9" name="Footer Placeholder 7">
            <a:extLst>
              <a:ext uri="{FF2B5EF4-FFF2-40B4-BE49-F238E27FC236}">
                <a16:creationId xmlns:a16="http://schemas.microsoft.com/office/drawing/2014/main" id="{312AA7AF-B431-959F-478E-D0498DF21DB0}"/>
              </a:ext>
            </a:extLst>
          </p:cNvPr>
          <p:cNvSpPr>
            <a:spLocks noGrp="1"/>
          </p:cNvSpPr>
          <p:nvPr>
            <p:ph type="ftr" sz="quarter" idx="11"/>
          </p:nvPr>
        </p:nvSpPr>
        <p:spPr>
          <a:xfrm>
            <a:off x="7132320" y="6356350"/>
            <a:ext cx="4297680" cy="365125"/>
          </a:xfrm>
        </p:spPr>
        <p:txBody>
          <a:bodyPr anchor="ct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2A272715-387F-C355-EBA3-A4681D27848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15</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54E7B732-CD3E-D6BE-66F8-FBEABE20C62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7775" y="2259899"/>
            <a:ext cx="4986338" cy="3816164"/>
          </a:xfrm>
        </p:spPr>
      </p:pic>
    </p:spTree>
    <p:extLst>
      <p:ext uri="{BB962C8B-B14F-4D97-AF65-F5344CB8AC3E}">
        <p14:creationId xmlns:p14="http://schemas.microsoft.com/office/powerpoint/2010/main" val="1372124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9DECBF-6134-41C6-B4B9-53FA6F019B71}"/>
              </a:ext>
            </a:extLst>
          </p:cNvPr>
          <p:cNvSpPr>
            <a:spLocks noGrp="1"/>
          </p:cNvSpPr>
          <p:nvPr>
            <p:ph type="sldNum" sz="quarter" idx="12"/>
          </p:nvPr>
        </p:nvSpPr>
        <p:spPr/>
        <p:txBody>
          <a:bodyPr/>
          <a:lstStyle/>
          <a:p>
            <a:fld id="{C68AC1EC-23E2-4F0E-A5A4-674EC8DB954E}" type="slidenum">
              <a:rPr lang="en-US" smtClean="0"/>
              <a:t>16</a:t>
            </a:fld>
            <a:endParaRPr lang="en-US"/>
          </a:p>
        </p:txBody>
      </p:sp>
      <p:pic>
        <p:nvPicPr>
          <p:cNvPr id="3" name="Picture 2" descr="A green and white chart with numbers and labels&#10;&#10;Description automatically generated with medium confidence">
            <a:extLst>
              <a:ext uri="{FF2B5EF4-FFF2-40B4-BE49-F238E27FC236}">
                <a16:creationId xmlns:a16="http://schemas.microsoft.com/office/drawing/2014/main" id="{938D26BF-C1A4-30AD-293E-60C82E69E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009" y="0"/>
            <a:ext cx="8455981" cy="6858000"/>
          </a:xfrm>
          <a:prstGeom prst="rect">
            <a:avLst/>
          </a:prstGeom>
        </p:spPr>
      </p:pic>
    </p:spTree>
    <p:extLst>
      <p:ext uri="{BB962C8B-B14F-4D97-AF65-F5344CB8AC3E}">
        <p14:creationId xmlns:p14="http://schemas.microsoft.com/office/powerpoint/2010/main" val="131432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57AB-C300-30B7-08D4-8614169BA201}"/>
              </a:ext>
            </a:extLst>
          </p:cNvPr>
          <p:cNvSpPr>
            <a:spLocks noGrp="1"/>
          </p:cNvSpPr>
          <p:nvPr>
            <p:ph type="title"/>
          </p:nvPr>
        </p:nvSpPr>
        <p:spPr/>
        <p:txBody>
          <a:bodyPr/>
          <a:lstStyle/>
          <a:p>
            <a:r>
              <a:rPr lang="en-US" dirty="0"/>
              <a:t>Transformer Architecture</a:t>
            </a:r>
          </a:p>
        </p:txBody>
      </p:sp>
      <p:sp>
        <p:nvSpPr>
          <p:cNvPr id="3" name="Content Placeholder 2">
            <a:extLst>
              <a:ext uri="{FF2B5EF4-FFF2-40B4-BE49-F238E27FC236}">
                <a16:creationId xmlns:a16="http://schemas.microsoft.com/office/drawing/2014/main" id="{196ADB92-C540-2847-11E0-AC13947CB859}"/>
              </a:ext>
            </a:extLst>
          </p:cNvPr>
          <p:cNvSpPr>
            <a:spLocks noGrp="1"/>
          </p:cNvSpPr>
          <p:nvPr>
            <p:ph idx="1"/>
          </p:nvPr>
        </p:nvSpPr>
        <p:spPr>
          <a:xfrm>
            <a:off x="877824" y="2157984"/>
            <a:ext cx="5218176" cy="3903819"/>
          </a:xfrm>
        </p:spPr>
        <p:txBody>
          <a:bodyPr>
            <a:normAutofit/>
          </a:bodyPr>
          <a:lstStyle/>
          <a:p>
            <a:r>
              <a:rPr lang="en-US" dirty="0"/>
              <a:t>Transformers follow encoder-decoder models using stacked self attention and fully connected layers for both the encoder and decoder.</a:t>
            </a:r>
          </a:p>
          <a:p>
            <a:r>
              <a:rPr lang="en-US" dirty="0"/>
              <a:t>The encoder converts a vector of words into an embedding with positional context. This embedding is passed through a multi-headed attention layer and a fully connected layer to create a representation of the learned information from the sequence.</a:t>
            </a:r>
          </a:p>
          <a:p>
            <a:r>
              <a:rPr lang="en-US" dirty="0"/>
              <a:t>The decoder passes the target sequence through a multi-headed attention layer and the encoded representation through a masked-multi-headed attention layer to generate a text sequence.</a:t>
            </a:r>
          </a:p>
        </p:txBody>
      </p:sp>
      <p:sp>
        <p:nvSpPr>
          <p:cNvPr id="4" name="Date Placeholder 3">
            <a:extLst>
              <a:ext uri="{FF2B5EF4-FFF2-40B4-BE49-F238E27FC236}">
                <a16:creationId xmlns:a16="http://schemas.microsoft.com/office/drawing/2014/main" id="{B0FCAF5F-3346-76FB-4701-0D8F67B435BF}"/>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6" name="Slide Number Placeholder 5">
            <a:extLst>
              <a:ext uri="{FF2B5EF4-FFF2-40B4-BE49-F238E27FC236}">
                <a16:creationId xmlns:a16="http://schemas.microsoft.com/office/drawing/2014/main" id="{EFD11CEB-08C0-0B12-28E9-C57FBBCF06C5}"/>
              </a:ext>
            </a:extLst>
          </p:cNvPr>
          <p:cNvSpPr>
            <a:spLocks noGrp="1"/>
          </p:cNvSpPr>
          <p:nvPr>
            <p:ph type="sldNum" sz="quarter" idx="12"/>
          </p:nvPr>
        </p:nvSpPr>
        <p:spPr/>
        <p:txBody>
          <a:bodyPr/>
          <a:lstStyle/>
          <a:p>
            <a:fld id="{C68AC1EC-23E2-4F0E-A5A4-674EC8DB954E}" type="slidenum">
              <a:rPr lang="en-US" smtClean="0"/>
              <a:t>17</a:t>
            </a:fld>
            <a:endParaRPr lang="en-US"/>
          </a:p>
        </p:txBody>
      </p:sp>
      <p:pic>
        <p:nvPicPr>
          <p:cNvPr id="7" name="Picture 6">
            <a:extLst>
              <a:ext uri="{FF2B5EF4-FFF2-40B4-BE49-F238E27FC236}">
                <a16:creationId xmlns:a16="http://schemas.microsoft.com/office/drawing/2014/main" id="{B88BB002-055F-3C43-320E-845C07227B10}"/>
              </a:ext>
            </a:extLst>
          </p:cNvPr>
          <p:cNvPicPr>
            <a:picLocks noChangeAspect="1"/>
          </p:cNvPicPr>
          <p:nvPr/>
        </p:nvPicPr>
        <p:blipFill>
          <a:blip r:embed="rId2"/>
          <a:stretch>
            <a:fillRect/>
          </a:stretch>
        </p:blipFill>
        <p:spPr>
          <a:xfrm>
            <a:off x="7132320" y="385071"/>
            <a:ext cx="3619500" cy="5003606"/>
          </a:xfrm>
          <a:prstGeom prst="rect">
            <a:avLst/>
          </a:prstGeom>
        </p:spPr>
      </p:pic>
      <p:sp>
        <p:nvSpPr>
          <p:cNvPr id="8" name="Footer Placeholder 4">
            <a:extLst>
              <a:ext uri="{FF2B5EF4-FFF2-40B4-BE49-F238E27FC236}">
                <a16:creationId xmlns:a16="http://schemas.microsoft.com/office/drawing/2014/main" id="{C2418576-F7B2-D8A8-F343-D89D4F4E0FA2}"/>
              </a:ext>
            </a:extLst>
          </p:cNvPr>
          <p:cNvSpPr txBox="1">
            <a:spLocks/>
          </p:cNvSpPr>
          <p:nvPr/>
        </p:nvSpPr>
        <p:spPr>
          <a:xfrm>
            <a:off x="7023212" y="5829426"/>
            <a:ext cx="429768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cap="all" spc="300" baseline="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Figure 3: Transformer Architecture. Credit: https://nlp.seas.harvard.edu/images/the-annotated-transformer_14_0.png</a:t>
            </a:r>
          </a:p>
        </p:txBody>
      </p:sp>
    </p:spTree>
    <p:extLst>
      <p:ext uri="{BB962C8B-B14F-4D97-AF65-F5344CB8AC3E}">
        <p14:creationId xmlns:p14="http://schemas.microsoft.com/office/powerpoint/2010/main" val="2667753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EE13-9DCA-8CC0-3B3C-5115114448AC}"/>
              </a:ext>
            </a:extLst>
          </p:cNvPr>
          <p:cNvSpPr>
            <a:spLocks noGrp="1"/>
          </p:cNvSpPr>
          <p:nvPr>
            <p:ph type="title"/>
          </p:nvPr>
        </p:nvSpPr>
        <p:spPr>
          <a:xfrm>
            <a:off x="871108" y="588245"/>
            <a:ext cx="10449784" cy="1265928"/>
          </a:xfrm>
        </p:spPr>
        <p:txBody>
          <a:bodyPr anchor="b">
            <a:normAutofit/>
          </a:bodyPr>
          <a:lstStyle/>
          <a:p>
            <a:r>
              <a:rPr lang="en-US" dirty="0"/>
              <a:t>Transformer: Positional Encoding</a:t>
            </a:r>
          </a:p>
        </p:txBody>
      </p:sp>
      <p:sp>
        <p:nvSpPr>
          <p:cNvPr id="3" name="Content Placeholder 2">
            <a:extLst>
              <a:ext uri="{FF2B5EF4-FFF2-40B4-BE49-F238E27FC236}">
                <a16:creationId xmlns:a16="http://schemas.microsoft.com/office/drawing/2014/main" id="{AF5C6001-B786-8AD5-16AF-F2BA0729D013}"/>
              </a:ext>
            </a:extLst>
          </p:cNvPr>
          <p:cNvSpPr>
            <a:spLocks noGrp="1"/>
          </p:cNvSpPr>
          <p:nvPr>
            <p:ph idx="1"/>
          </p:nvPr>
        </p:nvSpPr>
        <p:spPr>
          <a:xfrm>
            <a:off x="877824" y="2157984"/>
            <a:ext cx="5590716" cy="3903819"/>
          </a:xfrm>
        </p:spPr>
        <p:txBody>
          <a:bodyPr>
            <a:normAutofit/>
          </a:bodyPr>
          <a:lstStyle/>
          <a:p>
            <a:r>
              <a:rPr lang="en-US" dirty="0"/>
              <a:t>Transformers handle each token in the embedding sequence independently of all others.</a:t>
            </a:r>
          </a:p>
          <a:p>
            <a:r>
              <a:rPr lang="en-US" dirty="0"/>
              <a:t>They lack a recurrence mechanism to retain information about a token’s position.</a:t>
            </a:r>
          </a:p>
          <a:p>
            <a:r>
              <a:rPr lang="en-US" dirty="0"/>
              <a:t>Instead, transformers create a positional encoding matrix made up of sinusoids generated from the positions of tokens in the input sequence.</a:t>
            </a:r>
          </a:p>
          <a:p>
            <a:r>
              <a:rPr lang="en-US" dirty="0"/>
              <a:t>The sinusoids for each position is different, and the similarity between sinusoids can be measured to calculate the relative position of words.</a:t>
            </a:r>
          </a:p>
        </p:txBody>
      </p:sp>
      <p:sp>
        <p:nvSpPr>
          <p:cNvPr id="4" name="Date Placeholder 3">
            <a:extLst>
              <a:ext uri="{FF2B5EF4-FFF2-40B4-BE49-F238E27FC236}">
                <a16:creationId xmlns:a16="http://schemas.microsoft.com/office/drawing/2014/main" id="{34559278-F03F-7CDE-D28D-AE73D52480B8}"/>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8" name="Slide Number Placeholder 5">
            <a:extLst>
              <a:ext uri="{FF2B5EF4-FFF2-40B4-BE49-F238E27FC236}">
                <a16:creationId xmlns:a16="http://schemas.microsoft.com/office/drawing/2014/main" id="{1E06BA9F-4ECF-D26B-C7CD-BCCD754BB085}"/>
              </a:ext>
            </a:extLst>
          </p:cNvPr>
          <p:cNvSpPr>
            <a:spLocks noGrp="1"/>
          </p:cNvSpPr>
          <p:nvPr>
            <p:ph type="sldNum" sz="quarter" idx="12"/>
          </p:nvPr>
        </p:nvSpPr>
        <p:spPr>
          <a:xfrm>
            <a:off x="11429999" y="6356350"/>
            <a:ext cx="521207" cy="365125"/>
          </a:xfrm>
        </p:spPr>
        <p:txBody>
          <a:bodyPr/>
          <a:lstStyle/>
          <a:p>
            <a:pPr>
              <a:spcAft>
                <a:spcPts val="600"/>
              </a:spcAft>
            </a:pPr>
            <a:fld id="{C68AC1EC-23E2-4F0E-A5A4-674EC8DB954E}" type="slidenum">
              <a:rPr lang="en-US" smtClean="0"/>
              <a:pPr>
                <a:spcAft>
                  <a:spcPts val="600"/>
                </a:spcAft>
              </a:pPr>
              <a:t>18</a:t>
            </a:fld>
            <a:endParaRPr lang="en-US"/>
          </a:p>
        </p:txBody>
      </p:sp>
      <p:pic>
        <p:nvPicPr>
          <p:cNvPr id="12" name="Picture 11" descr="A math equations on a white background&#10;&#10;Description automatically generated">
            <a:extLst>
              <a:ext uri="{FF2B5EF4-FFF2-40B4-BE49-F238E27FC236}">
                <a16:creationId xmlns:a16="http://schemas.microsoft.com/office/drawing/2014/main" id="{F989F463-940D-8B1B-FCAD-31EDE772E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242" y="1954433"/>
            <a:ext cx="5590716" cy="2450042"/>
          </a:xfrm>
          <a:prstGeom prst="rect">
            <a:avLst/>
          </a:prstGeom>
        </p:spPr>
      </p:pic>
      <p:sp>
        <p:nvSpPr>
          <p:cNvPr id="14" name="TextBox 13">
            <a:extLst>
              <a:ext uri="{FF2B5EF4-FFF2-40B4-BE49-F238E27FC236}">
                <a16:creationId xmlns:a16="http://schemas.microsoft.com/office/drawing/2014/main" id="{6F48598D-82C0-7470-E95A-D61EB66AB115}"/>
              </a:ext>
            </a:extLst>
          </p:cNvPr>
          <p:cNvSpPr txBox="1"/>
          <p:nvPr/>
        </p:nvSpPr>
        <p:spPr>
          <a:xfrm>
            <a:off x="6573243" y="4655762"/>
            <a:ext cx="537796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k = Position of toke in input sequence</a:t>
            </a:r>
          </a:p>
          <a:p>
            <a:pPr marL="285750" indent="-285750">
              <a:buFont typeface="Arial" panose="020B0604020202020204" pitchFamily="34" charset="0"/>
              <a:buChar char="•"/>
            </a:pPr>
            <a:r>
              <a:rPr lang="en-US" dirty="0"/>
              <a:t>d = Dimension of output embedding space</a:t>
            </a:r>
          </a:p>
          <a:p>
            <a:pPr marL="285750" indent="-285750">
              <a:buFont typeface="Arial" panose="020B0604020202020204" pitchFamily="34" charset="0"/>
              <a:buChar char="•"/>
            </a:pPr>
            <a:r>
              <a:rPr lang="en-US" dirty="0"/>
              <a:t>P(</a:t>
            </a:r>
            <a:r>
              <a:rPr lang="en-US" dirty="0" err="1"/>
              <a:t>k,j</a:t>
            </a:r>
            <a:r>
              <a:rPr lang="en-US" dirty="0"/>
              <a:t>) = Function which maps k in input sequence to (</a:t>
            </a:r>
            <a:r>
              <a:rPr lang="en-US" dirty="0" err="1"/>
              <a:t>k,j</a:t>
            </a:r>
            <a:r>
              <a:rPr lang="en-US" dirty="0"/>
              <a:t>) in positional encoding matrix</a:t>
            </a:r>
          </a:p>
          <a:p>
            <a:pPr marL="285750" indent="-285750">
              <a:buFont typeface="Arial" panose="020B0604020202020204" pitchFamily="34" charset="0"/>
              <a:buChar char="•"/>
            </a:pPr>
            <a:r>
              <a:rPr lang="en-US" dirty="0"/>
              <a:t>n = user defined scalar</a:t>
            </a:r>
          </a:p>
          <a:p>
            <a:pPr marL="285750" indent="-285750">
              <a:buFont typeface="Arial" panose="020B0604020202020204" pitchFamily="34" charset="0"/>
              <a:buChar char="•"/>
            </a:pPr>
            <a:r>
              <a:rPr lang="en-US" dirty="0" err="1"/>
              <a:t>i</a:t>
            </a:r>
            <a:r>
              <a:rPr lang="en-US" dirty="0"/>
              <a:t> = column index for encoding matrix</a:t>
            </a:r>
          </a:p>
        </p:txBody>
      </p:sp>
    </p:spTree>
    <p:extLst>
      <p:ext uri="{BB962C8B-B14F-4D97-AF65-F5344CB8AC3E}">
        <p14:creationId xmlns:p14="http://schemas.microsoft.com/office/powerpoint/2010/main" val="17840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06CE-4576-3321-97C5-488AF1224BD8}"/>
              </a:ext>
            </a:extLst>
          </p:cNvPr>
          <p:cNvSpPr>
            <a:spLocks noGrp="1"/>
          </p:cNvSpPr>
          <p:nvPr>
            <p:ph type="title"/>
          </p:nvPr>
        </p:nvSpPr>
        <p:spPr/>
        <p:txBody>
          <a:bodyPr/>
          <a:lstStyle/>
          <a:p>
            <a:r>
              <a:rPr lang="en-US" dirty="0"/>
              <a:t>Transformers: Attention Mechanism</a:t>
            </a:r>
          </a:p>
        </p:txBody>
      </p:sp>
      <p:sp>
        <p:nvSpPr>
          <p:cNvPr id="3" name="Content Placeholder 2">
            <a:extLst>
              <a:ext uri="{FF2B5EF4-FFF2-40B4-BE49-F238E27FC236}">
                <a16:creationId xmlns:a16="http://schemas.microsoft.com/office/drawing/2014/main" id="{E467F82D-CFC8-575A-E73D-0F4B5124FA34}"/>
              </a:ext>
            </a:extLst>
          </p:cNvPr>
          <p:cNvSpPr>
            <a:spLocks noGrp="1"/>
          </p:cNvSpPr>
          <p:nvPr>
            <p:ph idx="1"/>
          </p:nvPr>
        </p:nvSpPr>
        <p:spPr>
          <a:xfrm>
            <a:off x="877824" y="2157984"/>
            <a:ext cx="6018567" cy="3903819"/>
          </a:xfrm>
        </p:spPr>
        <p:txBody>
          <a:bodyPr/>
          <a:lstStyle/>
          <a:p>
            <a:r>
              <a:rPr lang="en-US" dirty="0"/>
              <a:t>Transformers rely on the attention mechanism to determine the relative importance of inputs.</a:t>
            </a:r>
          </a:p>
          <a:p>
            <a:r>
              <a:rPr lang="en-US" dirty="0"/>
              <a:t>An attention function maps a query and set of key-value pairs to an output, producing an attention score for each word.</a:t>
            </a:r>
          </a:p>
          <a:p>
            <a:r>
              <a:rPr lang="en-US" dirty="0"/>
              <a:t>Multi-headed attention splits the query, key, and value parameters among several attention heads and later combines the calculations into a final attention score. This allows the transformer to encode multiple relationships.</a:t>
            </a:r>
          </a:p>
        </p:txBody>
      </p:sp>
      <p:sp>
        <p:nvSpPr>
          <p:cNvPr id="4" name="Date Placeholder 3">
            <a:extLst>
              <a:ext uri="{FF2B5EF4-FFF2-40B4-BE49-F238E27FC236}">
                <a16:creationId xmlns:a16="http://schemas.microsoft.com/office/drawing/2014/main" id="{47BA3E0F-2AAC-5759-B7E4-902570409C9E}"/>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6" name="Slide Number Placeholder 5">
            <a:extLst>
              <a:ext uri="{FF2B5EF4-FFF2-40B4-BE49-F238E27FC236}">
                <a16:creationId xmlns:a16="http://schemas.microsoft.com/office/drawing/2014/main" id="{129B39AC-4E42-3228-DD37-6B9E4E93D317}"/>
              </a:ext>
            </a:extLst>
          </p:cNvPr>
          <p:cNvSpPr>
            <a:spLocks noGrp="1"/>
          </p:cNvSpPr>
          <p:nvPr>
            <p:ph type="sldNum" sz="quarter" idx="12"/>
          </p:nvPr>
        </p:nvSpPr>
        <p:spPr/>
        <p:txBody>
          <a:bodyPr/>
          <a:lstStyle/>
          <a:p>
            <a:fld id="{C68AC1EC-23E2-4F0E-A5A4-674EC8DB954E}" type="slidenum">
              <a:rPr lang="en-US" smtClean="0"/>
              <a:t>19</a:t>
            </a:fld>
            <a:endParaRPr lang="en-US"/>
          </a:p>
        </p:txBody>
      </p:sp>
      <p:sp>
        <p:nvSpPr>
          <p:cNvPr id="8" name="Footer Placeholder 4">
            <a:extLst>
              <a:ext uri="{FF2B5EF4-FFF2-40B4-BE49-F238E27FC236}">
                <a16:creationId xmlns:a16="http://schemas.microsoft.com/office/drawing/2014/main" id="{1D110412-BA06-8A0E-74B8-CB890DC1A6D8}"/>
              </a:ext>
            </a:extLst>
          </p:cNvPr>
          <p:cNvSpPr>
            <a:spLocks noGrp="1"/>
          </p:cNvSpPr>
          <p:nvPr>
            <p:ph type="ftr" sz="quarter" idx="11"/>
          </p:nvPr>
        </p:nvSpPr>
        <p:spPr>
          <a:xfrm>
            <a:off x="7132319" y="5009867"/>
            <a:ext cx="4297680" cy="365125"/>
          </a:xfrm>
        </p:spPr>
        <p:txBody>
          <a:bodyPr/>
          <a:lstStyle/>
          <a:p>
            <a:r>
              <a:rPr lang="en-US" dirty="0"/>
              <a:t>Figure 4: Simple attention mechanism. Credit: </a:t>
            </a:r>
          </a:p>
          <a:p>
            <a:r>
              <a:rPr lang="en-US" dirty="0"/>
              <a:t>https://nlp.seas.harvard.edu/images/the-annotated-transformer_33_0.png</a:t>
            </a:r>
          </a:p>
        </p:txBody>
      </p:sp>
      <p:pic>
        <p:nvPicPr>
          <p:cNvPr id="9" name="Picture 8">
            <a:extLst>
              <a:ext uri="{FF2B5EF4-FFF2-40B4-BE49-F238E27FC236}">
                <a16:creationId xmlns:a16="http://schemas.microsoft.com/office/drawing/2014/main" id="{C4A67D83-9D83-3785-FD5E-E599BAF09DBD}"/>
              </a:ext>
            </a:extLst>
          </p:cNvPr>
          <p:cNvPicPr>
            <a:picLocks noChangeAspect="1"/>
          </p:cNvPicPr>
          <p:nvPr/>
        </p:nvPicPr>
        <p:blipFill>
          <a:blip r:embed="rId2"/>
          <a:stretch>
            <a:fillRect/>
          </a:stretch>
        </p:blipFill>
        <p:spPr>
          <a:xfrm>
            <a:off x="8738569" y="1226253"/>
            <a:ext cx="1843342" cy="3637309"/>
          </a:xfrm>
          <a:prstGeom prst="rect">
            <a:avLst/>
          </a:prstGeom>
        </p:spPr>
      </p:pic>
    </p:spTree>
    <p:extLst>
      <p:ext uri="{BB962C8B-B14F-4D97-AF65-F5344CB8AC3E}">
        <p14:creationId xmlns:p14="http://schemas.microsoft.com/office/powerpoint/2010/main" val="33413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ACE3-25BE-1631-B2CD-776D75346D0E}"/>
              </a:ext>
            </a:extLst>
          </p:cNvPr>
          <p:cNvSpPr>
            <a:spLocks noGrp="1"/>
          </p:cNvSpPr>
          <p:nvPr>
            <p:ph type="title"/>
          </p:nvPr>
        </p:nvSpPr>
        <p:spPr/>
        <p:txBody>
          <a:bodyPr/>
          <a:lstStyle/>
          <a:p>
            <a:r>
              <a:rPr lang="en-US" dirty="0"/>
              <a:t>Emotion Analysis: Why?</a:t>
            </a:r>
          </a:p>
        </p:txBody>
      </p:sp>
      <p:sp>
        <p:nvSpPr>
          <p:cNvPr id="3" name="Content Placeholder 2">
            <a:extLst>
              <a:ext uri="{FF2B5EF4-FFF2-40B4-BE49-F238E27FC236}">
                <a16:creationId xmlns:a16="http://schemas.microsoft.com/office/drawing/2014/main" id="{432F57F0-5015-1AF2-C686-A5CEAF4446AC}"/>
              </a:ext>
            </a:extLst>
          </p:cNvPr>
          <p:cNvSpPr>
            <a:spLocks noGrp="1"/>
          </p:cNvSpPr>
          <p:nvPr>
            <p:ph idx="1"/>
          </p:nvPr>
        </p:nvSpPr>
        <p:spPr>
          <a:xfrm>
            <a:off x="877824" y="2157984"/>
            <a:ext cx="7184252" cy="3903819"/>
          </a:xfrm>
        </p:spPr>
        <p:txBody>
          <a:bodyPr>
            <a:normAutofit lnSpcReduction="10000"/>
          </a:bodyPr>
          <a:lstStyle/>
          <a:p>
            <a:r>
              <a:rPr lang="en-US" sz="2800" dirty="0"/>
              <a:t>Human communication is inherently emotional.</a:t>
            </a:r>
          </a:p>
          <a:p>
            <a:r>
              <a:rPr lang="en-US" sz="2800" dirty="0"/>
              <a:t>Tailoring of NLP product responses to user input.</a:t>
            </a:r>
          </a:p>
          <a:p>
            <a:r>
              <a:rPr lang="en-US" sz="2800" dirty="0"/>
              <a:t>Market research and customer feedback analysis.</a:t>
            </a:r>
          </a:p>
          <a:p>
            <a:r>
              <a:rPr lang="en-US" sz="2800" dirty="0"/>
              <a:t>Mental health assessment.</a:t>
            </a:r>
          </a:p>
        </p:txBody>
      </p:sp>
      <p:sp>
        <p:nvSpPr>
          <p:cNvPr id="4" name="Date Placeholder 3">
            <a:extLst>
              <a:ext uri="{FF2B5EF4-FFF2-40B4-BE49-F238E27FC236}">
                <a16:creationId xmlns:a16="http://schemas.microsoft.com/office/drawing/2014/main" id="{0A13F7ED-89A4-AF34-8D40-C94E0DD9AA9C}"/>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1FA7C695-2880-B8AA-A0E2-47799D5BD1A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9FFFE69-45CF-A2EB-AF62-DE10FBD5646D}"/>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1210610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771A-2EDB-3706-C6A0-56658496448F}"/>
              </a:ext>
            </a:extLst>
          </p:cNvPr>
          <p:cNvSpPr>
            <a:spLocks noGrp="1"/>
          </p:cNvSpPr>
          <p:nvPr>
            <p:ph type="title"/>
          </p:nvPr>
        </p:nvSpPr>
        <p:spPr>
          <a:xfrm>
            <a:off x="871108" y="588245"/>
            <a:ext cx="10449784" cy="633282"/>
          </a:xfrm>
        </p:spPr>
        <p:txBody>
          <a:bodyPr anchor="b">
            <a:normAutofit/>
          </a:bodyPr>
          <a:lstStyle/>
          <a:p>
            <a:r>
              <a:rPr lang="en-US" dirty="0"/>
              <a:t>Transformer Model</a:t>
            </a:r>
          </a:p>
        </p:txBody>
      </p:sp>
      <p:pic>
        <p:nvPicPr>
          <p:cNvPr id="4" name="Picture 3" descr="A screenshot of a computer&#10;&#10;Description automatically generated">
            <a:extLst>
              <a:ext uri="{FF2B5EF4-FFF2-40B4-BE49-F238E27FC236}">
                <a16:creationId xmlns:a16="http://schemas.microsoft.com/office/drawing/2014/main" id="{A410D33D-06A1-5B91-34CB-4892C58AD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74" y="1282241"/>
            <a:ext cx="5941618" cy="5074109"/>
          </a:xfrm>
          <a:prstGeom prst="rect">
            <a:avLst/>
          </a:prstGeom>
          <a:noFill/>
        </p:spPr>
      </p:pic>
      <p:sp>
        <p:nvSpPr>
          <p:cNvPr id="5" name="Date Placeholder 4">
            <a:extLst>
              <a:ext uri="{FF2B5EF4-FFF2-40B4-BE49-F238E27FC236}">
                <a16:creationId xmlns:a16="http://schemas.microsoft.com/office/drawing/2014/main" id="{172A0C10-4CE7-89FD-661C-724BF594618F}"/>
              </a:ext>
            </a:extLst>
          </p:cNvPr>
          <p:cNvSpPr>
            <a:spLocks noGrp="1"/>
          </p:cNvSpPr>
          <p:nvPr>
            <p:ph type="dt" sz="half" idx="10"/>
          </p:nvPr>
        </p:nvSpPr>
        <p:spPr>
          <a:xfrm>
            <a:off x="877824" y="6356350"/>
            <a:ext cx="2743200" cy="365125"/>
          </a:xfrm>
        </p:spPr>
        <p:txBody>
          <a:bodyPr anchor="ctr">
            <a:normAutofit/>
          </a:bodyPr>
          <a:lstStyle/>
          <a:p>
            <a:pPr>
              <a:spcAft>
                <a:spcPts val="600"/>
              </a:spcAft>
            </a:pPr>
            <a:fld id="{0B283B5C-2325-42FF-AF91-C1451D9D66CC}" type="datetime1">
              <a:rPr lang="en-US" smtClean="0"/>
              <a:pPr>
                <a:spcAft>
                  <a:spcPts val="600"/>
                </a:spcAft>
              </a:pPr>
              <a:t>4/14/2024</a:t>
            </a:fld>
            <a:endParaRPr lang="en-US"/>
          </a:p>
        </p:txBody>
      </p:sp>
      <p:sp>
        <p:nvSpPr>
          <p:cNvPr id="7" name="Slide Number Placeholder 6">
            <a:extLst>
              <a:ext uri="{FF2B5EF4-FFF2-40B4-BE49-F238E27FC236}">
                <a16:creationId xmlns:a16="http://schemas.microsoft.com/office/drawing/2014/main" id="{84B39FD7-AFD0-F836-5D6B-94952648937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20</a:t>
            </a:fld>
            <a:endParaRPr lang="en-US"/>
          </a:p>
        </p:txBody>
      </p:sp>
    </p:spTree>
    <p:extLst>
      <p:ext uri="{BB962C8B-B14F-4D97-AF65-F5344CB8AC3E}">
        <p14:creationId xmlns:p14="http://schemas.microsoft.com/office/powerpoint/2010/main" val="2011008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D81B-5AE7-8CBB-2F2B-89AE43E4BAB0}"/>
              </a:ext>
            </a:extLst>
          </p:cNvPr>
          <p:cNvSpPr>
            <a:spLocks noGrp="1"/>
          </p:cNvSpPr>
          <p:nvPr>
            <p:ph type="title"/>
          </p:nvPr>
        </p:nvSpPr>
        <p:spPr>
          <a:xfrm>
            <a:off x="871108" y="588245"/>
            <a:ext cx="10449784" cy="633282"/>
          </a:xfrm>
        </p:spPr>
        <p:txBody>
          <a:bodyPr/>
          <a:lstStyle/>
          <a:p>
            <a:r>
              <a:rPr lang="en-US" dirty="0"/>
              <a:t>Transformer Model Performance</a:t>
            </a:r>
          </a:p>
        </p:txBody>
      </p:sp>
      <p:sp>
        <p:nvSpPr>
          <p:cNvPr id="5" name="Date Placeholder 4">
            <a:extLst>
              <a:ext uri="{FF2B5EF4-FFF2-40B4-BE49-F238E27FC236}">
                <a16:creationId xmlns:a16="http://schemas.microsoft.com/office/drawing/2014/main" id="{F3F6F32E-111B-D0A7-FAAE-73A59867663E}"/>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6" name="Footer Placeholder 5">
            <a:extLst>
              <a:ext uri="{FF2B5EF4-FFF2-40B4-BE49-F238E27FC236}">
                <a16:creationId xmlns:a16="http://schemas.microsoft.com/office/drawing/2014/main" id="{9F33B2CD-F494-AD5F-9428-F9764B84A85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86A96EC-5201-5B31-7944-18858064DB25}"/>
              </a:ext>
            </a:extLst>
          </p:cNvPr>
          <p:cNvSpPr>
            <a:spLocks noGrp="1"/>
          </p:cNvSpPr>
          <p:nvPr>
            <p:ph type="sldNum" sz="quarter" idx="12"/>
          </p:nvPr>
        </p:nvSpPr>
        <p:spPr/>
        <p:txBody>
          <a:bodyPr/>
          <a:lstStyle/>
          <a:p>
            <a:fld id="{C68AC1EC-23E2-4F0E-A5A4-674EC8DB954E}" type="slidenum">
              <a:rPr lang="en-US" smtClean="0"/>
              <a:t>21</a:t>
            </a:fld>
            <a:endParaRPr lang="en-US"/>
          </a:p>
        </p:txBody>
      </p:sp>
      <p:sp>
        <p:nvSpPr>
          <p:cNvPr id="10" name="TextBox 9">
            <a:extLst>
              <a:ext uri="{FF2B5EF4-FFF2-40B4-BE49-F238E27FC236}">
                <a16:creationId xmlns:a16="http://schemas.microsoft.com/office/drawing/2014/main" id="{DA9601B2-553A-BEEA-5E79-4C7890FAE41B}"/>
              </a:ext>
            </a:extLst>
          </p:cNvPr>
          <p:cNvSpPr txBox="1"/>
          <p:nvPr/>
        </p:nvSpPr>
        <p:spPr>
          <a:xfrm>
            <a:off x="6987132" y="1221527"/>
            <a:ext cx="43404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Our transformer model achieved peak validation accuracy of 99.80%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training time on an RTX 4060 was 14 minutes.</a:t>
            </a:r>
          </a:p>
        </p:txBody>
      </p:sp>
      <p:pic>
        <p:nvPicPr>
          <p:cNvPr id="11" name="Picture 10"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5D19FB92-A4F4-3BE5-7E55-70E9BF753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090" y="1159652"/>
            <a:ext cx="5754767" cy="5698348"/>
          </a:xfrm>
          <a:prstGeom prst="rect">
            <a:avLst/>
          </a:prstGeom>
        </p:spPr>
      </p:pic>
    </p:spTree>
    <p:extLst>
      <p:ext uri="{BB962C8B-B14F-4D97-AF65-F5344CB8AC3E}">
        <p14:creationId xmlns:p14="http://schemas.microsoft.com/office/powerpoint/2010/main" val="413917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C3CB-872A-22C7-68E1-724510BD5AD4}"/>
              </a:ext>
            </a:extLst>
          </p:cNvPr>
          <p:cNvSpPr>
            <a:spLocks noGrp="1"/>
          </p:cNvSpPr>
          <p:nvPr>
            <p:ph type="title"/>
          </p:nvPr>
        </p:nvSpPr>
        <p:spPr/>
        <p:txBody>
          <a:bodyPr/>
          <a:lstStyle/>
          <a:p>
            <a:r>
              <a:rPr lang="en-US" dirty="0"/>
              <a:t>Transformer Performance Metrics</a:t>
            </a:r>
          </a:p>
        </p:txBody>
      </p:sp>
      <p:sp>
        <p:nvSpPr>
          <p:cNvPr id="3" name="Content Placeholder 2">
            <a:extLst>
              <a:ext uri="{FF2B5EF4-FFF2-40B4-BE49-F238E27FC236}">
                <a16:creationId xmlns:a16="http://schemas.microsoft.com/office/drawing/2014/main" id="{312FDA16-7934-FCD9-EB4E-6FD5C9C89ED9}"/>
              </a:ext>
            </a:extLst>
          </p:cNvPr>
          <p:cNvSpPr>
            <a:spLocks noGrp="1"/>
          </p:cNvSpPr>
          <p:nvPr>
            <p:ph sz="half" idx="1"/>
          </p:nvPr>
        </p:nvSpPr>
        <p:spPr/>
        <p:txBody>
          <a:bodyPr/>
          <a:lstStyle/>
          <a:p>
            <a:r>
              <a:rPr lang="en-US" dirty="0"/>
              <a:t>Precision: The ability of a classifier to avoid false positives: (TP/(TP+FP))</a:t>
            </a:r>
          </a:p>
          <a:p>
            <a:r>
              <a:rPr lang="en-US" dirty="0"/>
              <a:t>Recall: The ability of a classifier to find all positive samples: (TP/(TP+FN))</a:t>
            </a:r>
          </a:p>
          <a:p>
            <a:r>
              <a:rPr lang="en-US" dirty="0"/>
              <a:t>F1-Score: A measure of predictive performance: (TP/(TP + .5(TP + FN))</a:t>
            </a:r>
          </a:p>
          <a:p>
            <a:r>
              <a:rPr lang="en-US" dirty="0"/>
              <a:t>Support: The number of occurrences of each class in the test dataset.</a:t>
            </a:r>
          </a:p>
          <a:p>
            <a:endParaRPr lang="en-US" dirty="0"/>
          </a:p>
        </p:txBody>
      </p:sp>
      <p:sp>
        <p:nvSpPr>
          <p:cNvPr id="5" name="Date Placeholder 4">
            <a:extLst>
              <a:ext uri="{FF2B5EF4-FFF2-40B4-BE49-F238E27FC236}">
                <a16:creationId xmlns:a16="http://schemas.microsoft.com/office/drawing/2014/main" id="{3D7EBF40-4ADE-A6E7-9F96-C6327AF537EB}"/>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6" name="Footer Placeholder 5">
            <a:extLst>
              <a:ext uri="{FF2B5EF4-FFF2-40B4-BE49-F238E27FC236}">
                <a16:creationId xmlns:a16="http://schemas.microsoft.com/office/drawing/2014/main" id="{1B3941B4-C46A-1B9A-0E21-BE1838163E25}"/>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BFD12E6-7320-4F63-3D3D-0B92AAC0AC5B}"/>
              </a:ext>
            </a:extLst>
          </p:cNvPr>
          <p:cNvSpPr>
            <a:spLocks noGrp="1"/>
          </p:cNvSpPr>
          <p:nvPr>
            <p:ph type="sldNum" sz="quarter" idx="12"/>
          </p:nvPr>
        </p:nvSpPr>
        <p:spPr/>
        <p:txBody>
          <a:bodyPr/>
          <a:lstStyle/>
          <a:p>
            <a:fld id="{C68AC1EC-23E2-4F0E-A5A4-674EC8DB954E}" type="slidenum">
              <a:rPr lang="en-US" smtClean="0"/>
              <a:t>22</a:t>
            </a:fld>
            <a:endParaRPr lang="en-US"/>
          </a:p>
        </p:txBody>
      </p:sp>
      <p:pic>
        <p:nvPicPr>
          <p:cNvPr id="11" name="Content Placeholder 10" descr="A screenshot of a computer&#10;&#10;Description automatically generated">
            <a:extLst>
              <a:ext uri="{FF2B5EF4-FFF2-40B4-BE49-F238E27FC236}">
                <a16:creationId xmlns:a16="http://schemas.microsoft.com/office/drawing/2014/main" id="{6856905F-42D1-3D3F-73BE-CE5D694814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2526" y="2159000"/>
            <a:ext cx="4916836" cy="4017963"/>
          </a:xfrm>
        </p:spPr>
      </p:pic>
    </p:spTree>
    <p:extLst>
      <p:ext uri="{BB962C8B-B14F-4D97-AF65-F5344CB8AC3E}">
        <p14:creationId xmlns:p14="http://schemas.microsoft.com/office/powerpoint/2010/main" val="71661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94BB93A-62EB-78EF-7020-E0BAB3828BFF}"/>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7" name="Slide Number Placeholder 6">
            <a:extLst>
              <a:ext uri="{FF2B5EF4-FFF2-40B4-BE49-F238E27FC236}">
                <a16:creationId xmlns:a16="http://schemas.microsoft.com/office/drawing/2014/main" id="{90EE5BF8-A653-2B4A-FBBA-B23AA0903433}"/>
              </a:ext>
            </a:extLst>
          </p:cNvPr>
          <p:cNvSpPr>
            <a:spLocks noGrp="1"/>
          </p:cNvSpPr>
          <p:nvPr>
            <p:ph type="sldNum" sz="quarter" idx="12"/>
          </p:nvPr>
        </p:nvSpPr>
        <p:spPr/>
        <p:txBody>
          <a:bodyPr/>
          <a:lstStyle/>
          <a:p>
            <a:fld id="{C68AC1EC-23E2-4F0E-A5A4-674EC8DB954E}" type="slidenum">
              <a:rPr lang="en-US" smtClean="0"/>
              <a:t>23</a:t>
            </a:fld>
            <a:endParaRPr lang="en-US"/>
          </a:p>
        </p:txBody>
      </p:sp>
      <p:pic>
        <p:nvPicPr>
          <p:cNvPr id="3" name="Picture 2" descr="A screenshot of a graph&#10;&#10;Description automatically generated">
            <a:extLst>
              <a:ext uri="{FF2B5EF4-FFF2-40B4-BE49-F238E27FC236}">
                <a16:creationId xmlns:a16="http://schemas.microsoft.com/office/drawing/2014/main" id="{CD968083-1A7D-03BD-57DC-3193068E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709" y="0"/>
            <a:ext cx="8624581" cy="6858000"/>
          </a:xfrm>
          <a:prstGeom prst="rect">
            <a:avLst/>
          </a:prstGeom>
        </p:spPr>
      </p:pic>
    </p:spTree>
    <p:extLst>
      <p:ext uri="{BB962C8B-B14F-4D97-AF65-F5344CB8AC3E}">
        <p14:creationId xmlns:p14="http://schemas.microsoft.com/office/powerpoint/2010/main" val="2972334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737D-8826-7485-C1BE-AA3FBA460A67}"/>
              </a:ext>
            </a:extLst>
          </p:cNvPr>
          <p:cNvSpPr>
            <a:spLocks noGrp="1"/>
          </p:cNvSpPr>
          <p:nvPr>
            <p:ph type="title"/>
          </p:nvPr>
        </p:nvSpPr>
        <p:spPr>
          <a:xfrm>
            <a:off x="871108" y="588245"/>
            <a:ext cx="10449784" cy="675163"/>
          </a:xfrm>
        </p:spPr>
        <p:txBody>
          <a:bodyPr/>
          <a:lstStyle/>
          <a:p>
            <a:r>
              <a:rPr lang="en-US" dirty="0"/>
              <a:t>Model Comparison</a:t>
            </a:r>
          </a:p>
        </p:txBody>
      </p:sp>
      <p:pic>
        <p:nvPicPr>
          <p:cNvPr id="9" name="Content Placeholder 8" descr="A graph of training and validation accuracy&#10;&#10;Description automatically generated">
            <a:extLst>
              <a:ext uri="{FF2B5EF4-FFF2-40B4-BE49-F238E27FC236}">
                <a16:creationId xmlns:a16="http://schemas.microsoft.com/office/drawing/2014/main" id="{56DC944E-AE60-66DB-3464-96664299A0B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32704" y="1437912"/>
            <a:ext cx="5032993" cy="4739052"/>
          </a:xfrm>
        </p:spPr>
      </p:pic>
      <p:sp>
        <p:nvSpPr>
          <p:cNvPr id="4" name="Content Placeholder 3">
            <a:extLst>
              <a:ext uri="{FF2B5EF4-FFF2-40B4-BE49-F238E27FC236}">
                <a16:creationId xmlns:a16="http://schemas.microsoft.com/office/drawing/2014/main" id="{A28EB782-BF6D-1778-03E4-5BDDB42C6D00}"/>
              </a:ext>
            </a:extLst>
          </p:cNvPr>
          <p:cNvSpPr>
            <a:spLocks noGrp="1"/>
          </p:cNvSpPr>
          <p:nvPr>
            <p:ph sz="half" idx="2"/>
          </p:nvPr>
        </p:nvSpPr>
        <p:spPr>
          <a:xfrm>
            <a:off x="6328391" y="1437911"/>
            <a:ext cx="5101608" cy="4739051"/>
          </a:xfrm>
        </p:spPr>
        <p:txBody>
          <a:bodyPr/>
          <a:lstStyle/>
          <a:p>
            <a:pPr marL="0" indent="0">
              <a:buNone/>
            </a:pPr>
            <a:r>
              <a:rPr lang="en-US" dirty="0"/>
              <a:t>Total training time:</a:t>
            </a:r>
          </a:p>
          <a:p>
            <a:pPr lvl="1"/>
            <a:r>
              <a:rPr lang="en-US" dirty="0"/>
              <a:t>LSTM = 60 Minutes</a:t>
            </a:r>
          </a:p>
          <a:p>
            <a:pPr lvl="1"/>
            <a:r>
              <a:rPr lang="en-US" dirty="0"/>
              <a:t>Transformer = 14 Minutes</a:t>
            </a:r>
          </a:p>
          <a:p>
            <a:pPr lvl="1"/>
            <a:endParaRPr lang="en-US" dirty="0"/>
          </a:p>
          <a:p>
            <a:pPr lvl="1"/>
            <a:endParaRPr lang="en-US" dirty="0"/>
          </a:p>
          <a:p>
            <a:pPr marL="0" indent="0">
              <a:buNone/>
            </a:pPr>
            <a:r>
              <a:rPr lang="en-US" dirty="0"/>
              <a:t>Accuracy:</a:t>
            </a:r>
          </a:p>
          <a:p>
            <a:pPr lvl="1"/>
            <a:r>
              <a:rPr lang="en-US" dirty="0"/>
              <a:t>LSTM:</a:t>
            </a:r>
          </a:p>
          <a:p>
            <a:pPr lvl="2"/>
            <a:r>
              <a:rPr lang="en-US" dirty="0"/>
              <a:t>Epoch 1: 94.8%</a:t>
            </a:r>
          </a:p>
          <a:p>
            <a:pPr lvl="2"/>
            <a:r>
              <a:rPr lang="en-US" dirty="0"/>
              <a:t>Epoch 5: 99.2%</a:t>
            </a:r>
          </a:p>
          <a:p>
            <a:pPr lvl="1"/>
            <a:r>
              <a:rPr lang="en-US" dirty="0"/>
              <a:t>Transformer:</a:t>
            </a:r>
          </a:p>
          <a:p>
            <a:pPr lvl="2"/>
            <a:r>
              <a:rPr lang="en-US" dirty="0"/>
              <a:t>Epoch 1: 99.4%</a:t>
            </a:r>
          </a:p>
          <a:p>
            <a:pPr lvl="2"/>
            <a:r>
              <a:rPr lang="en-US" dirty="0"/>
              <a:t>Epoch 5: 99.8%</a:t>
            </a:r>
          </a:p>
        </p:txBody>
      </p:sp>
      <p:sp>
        <p:nvSpPr>
          <p:cNvPr id="5" name="Date Placeholder 4">
            <a:extLst>
              <a:ext uri="{FF2B5EF4-FFF2-40B4-BE49-F238E27FC236}">
                <a16:creationId xmlns:a16="http://schemas.microsoft.com/office/drawing/2014/main" id="{D632F402-CB13-C972-F251-F01C60AA4B3B}"/>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6" name="Footer Placeholder 5">
            <a:extLst>
              <a:ext uri="{FF2B5EF4-FFF2-40B4-BE49-F238E27FC236}">
                <a16:creationId xmlns:a16="http://schemas.microsoft.com/office/drawing/2014/main" id="{24721A4E-DB23-302E-171D-CE8F0E5EEE8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903D687-9414-BDB8-B434-4EB5551291E3}"/>
              </a:ext>
            </a:extLst>
          </p:cNvPr>
          <p:cNvSpPr>
            <a:spLocks noGrp="1"/>
          </p:cNvSpPr>
          <p:nvPr>
            <p:ph type="sldNum" sz="quarter" idx="12"/>
          </p:nvPr>
        </p:nvSpPr>
        <p:spPr/>
        <p:txBody>
          <a:bodyPr/>
          <a:lstStyle/>
          <a:p>
            <a:fld id="{C68AC1EC-23E2-4F0E-A5A4-674EC8DB954E}" type="slidenum">
              <a:rPr lang="en-US" smtClean="0"/>
              <a:t>24</a:t>
            </a:fld>
            <a:endParaRPr lang="en-US"/>
          </a:p>
        </p:txBody>
      </p:sp>
    </p:spTree>
    <p:extLst>
      <p:ext uri="{BB962C8B-B14F-4D97-AF65-F5344CB8AC3E}">
        <p14:creationId xmlns:p14="http://schemas.microsoft.com/office/powerpoint/2010/main" val="102944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2DF0A9C-B907-F8E1-837C-2A0E1E3D95DC}"/>
              </a:ext>
            </a:extLst>
          </p:cNvPr>
          <p:cNvSpPr>
            <a:spLocks noGrp="1"/>
          </p:cNvSpPr>
          <p:nvPr>
            <p:ph type="dt" sz="half" idx="10"/>
          </p:nvPr>
        </p:nvSpPr>
        <p:spPr/>
        <p:txBody>
          <a:bodyPr/>
          <a:lstStyle/>
          <a:p>
            <a:fld id="{0B283B5C-2325-42FF-AF91-C1451D9D66CC}" type="datetime1">
              <a:rPr lang="en-US" smtClean="0"/>
              <a:t>4/14/2024</a:t>
            </a:fld>
            <a:endParaRPr lang="en-US"/>
          </a:p>
        </p:txBody>
      </p:sp>
      <p:sp>
        <p:nvSpPr>
          <p:cNvPr id="7" name="Slide Number Placeholder 6">
            <a:extLst>
              <a:ext uri="{FF2B5EF4-FFF2-40B4-BE49-F238E27FC236}">
                <a16:creationId xmlns:a16="http://schemas.microsoft.com/office/drawing/2014/main" id="{38E059F5-8C83-5AB1-25CF-094384885E8C}"/>
              </a:ext>
            </a:extLst>
          </p:cNvPr>
          <p:cNvSpPr>
            <a:spLocks noGrp="1"/>
          </p:cNvSpPr>
          <p:nvPr>
            <p:ph type="sldNum" sz="quarter" idx="12"/>
          </p:nvPr>
        </p:nvSpPr>
        <p:spPr/>
        <p:txBody>
          <a:bodyPr/>
          <a:lstStyle/>
          <a:p>
            <a:fld id="{C68AC1EC-23E2-4F0E-A5A4-674EC8DB954E}" type="slidenum">
              <a:rPr lang="en-US" smtClean="0"/>
              <a:t>25</a:t>
            </a:fld>
            <a:endParaRPr lang="en-US"/>
          </a:p>
        </p:txBody>
      </p:sp>
      <p:sp>
        <p:nvSpPr>
          <p:cNvPr id="16" name="TextBox 15">
            <a:extLst>
              <a:ext uri="{FF2B5EF4-FFF2-40B4-BE49-F238E27FC236}">
                <a16:creationId xmlns:a16="http://schemas.microsoft.com/office/drawing/2014/main" id="{D6FCD0D0-74E8-C5E6-5ED5-30939A6E5ECB}"/>
              </a:ext>
            </a:extLst>
          </p:cNvPr>
          <p:cNvSpPr txBox="1"/>
          <p:nvPr/>
        </p:nvSpPr>
        <p:spPr>
          <a:xfrm>
            <a:off x="991183" y="240040"/>
            <a:ext cx="9576770" cy="523220"/>
          </a:xfrm>
          <a:prstGeom prst="rect">
            <a:avLst/>
          </a:prstGeom>
          <a:noFill/>
        </p:spPr>
        <p:txBody>
          <a:bodyPr wrap="square" rtlCol="0">
            <a:spAutoFit/>
          </a:bodyPr>
          <a:lstStyle/>
          <a:p>
            <a:pPr algn="ctr"/>
            <a:r>
              <a:rPr lang="en-US" sz="2800" dirty="0">
                <a:latin typeface="+mj-lt"/>
              </a:rPr>
              <a:t>Where are the Models Making Mistakes?</a:t>
            </a:r>
          </a:p>
        </p:txBody>
      </p:sp>
      <p:pic>
        <p:nvPicPr>
          <p:cNvPr id="8" name="Content Placeholder 7" descr="A screenshot of a graph&#10;&#10;Description automatically generated">
            <a:extLst>
              <a:ext uri="{FF2B5EF4-FFF2-40B4-BE49-F238E27FC236}">
                <a16:creationId xmlns:a16="http://schemas.microsoft.com/office/drawing/2014/main" id="{20596472-7E58-E312-5FF4-F9153348798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0" y="956388"/>
            <a:ext cx="6096000" cy="4945224"/>
          </a:xfrm>
        </p:spPr>
      </p:pic>
      <p:pic>
        <p:nvPicPr>
          <p:cNvPr id="12" name="Content Placeholder 11" descr="A green and white chart with numbers and labels&#10;&#10;Description automatically generated with medium confidence">
            <a:extLst>
              <a:ext uri="{FF2B5EF4-FFF2-40B4-BE49-F238E27FC236}">
                <a16:creationId xmlns:a16="http://schemas.microsoft.com/office/drawing/2014/main" id="{A8C94DDC-CFE1-61DD-1E42-BAEB675572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0" y="956388"/>
            <a:ext cx="6097509" cy="4945224"/>
          </a:xfr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9B27D237-F983-EF47-BB6D-80871785213D}"/>
                  </a:ext>
                </a:extLst>
              </p14:cNvPr>
              <p14:cNvContentPartPr/>
              <p14:nvPr/>
            </p14:nvContentPartPr>
            <p14:xfrm>
              <a:off x="4410577" y="2211958"/>
              <a:ext cx="351360" cy="337320"/>
            </p14:xfrm>
          </p:contentPart>
        </mc:Choice>
        <mc:Fallback xmlns="">
          <p:pic>
            <p:nvPicPr>
              <p:cNvPr id="18" name="Ink 17">
                <a:extLst>
                  <a:ext uri="{FF2B5EF4-FFF2-40B4-BE49-F238E27FC236}">
                    <a16:creationId xmlns:a16="http://schemas.microsoft.com/office/drawing/2014/main" id="{9B27D237-F983-EF47-BB6D-80871785213D}"/>
                  </a:ext>
                </a:extLst>
              </p:cNvPr>
              <p:cNvPicPr/>
              <p:nvPr/>
            </p:nvPicPr>
            <p:blipFill>
              <a:blip r:embed="rId5"/>
              <a:stretch>
                <a:fillRect/>
              </a:stretch>
            </p:blipFill>
            <p:spPr>
              <a:xfrm>
                <a:off x="4404457" y="2205838"/>
                <a:ext cx="3636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C40B60AA-8F0F-6DD2-AE9E-8E2B055CBCBA}"/>
                  </a:ext>
                </a:extLst>
              </p14:cNvPr>
              <p14:cNvContentPartPr/>
              <p14:nvPr/>
            </p14:nvContentPartPr>
            <p14:xfrm>
              <a:off x="7371217" y="4648438"/>
              <a:ext cx="273960" cy="259560"/>
            </p14:xfrm>
          </p:contentPart>
        </mc:Choice>
        <mc:Fallback xmlns="">
          <p:pic>
            <p:nvPicPr>
              <p:cNvPr id="19" name="Ink 18">
                <a:extLst>
                  <a:ext uri="{FF2B5EF4-FFF2-40B4-BE49-F238E27FC236}">
                    <a16:creationId xmlns:a16="http://schemas.microsoft.com/office/drawing/2014/main" id="{C40B60AA-8F0F-6DD2-AE9E-8E2B055CBCBA}"/>
                  </a:ext>
                </a:extLst>
              </p:cNvPr>
              <p:cNvPicPr/>
              <p:nvPr/>
            </p:nvPicPr>
            <p:blipFill>
              <a:blip r:embed="rId7"/>
              <a:stretch>
                <a:fillRect/>
              </a:stretch>
            </p:blipFill>
            <p:spPr>
              <a:xfrm>
                <a:off x="7365097" y="4642318"/>
                <a:ext cx="286200" cy="271800"/>
              </a:xfrm>
              <a:prstGeom prst="rect">
                <a:avLst/>
              </a:prstGeom>
            </p:spPr>
          </p:pic>
        </mc:Fallback>
      </mc:AlternateContent>
    </p:spTree>
    <p:extLst>
      <p:ext uri="{BB962C8B-B14F-4D97-AF65-F5344CB8AC3E}">
        <p14:creationId xmlns:p14="http://schemas.microsoft.com/office/powerpoint/2010/main" val="1715260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F4308-66F2-940C-2E89-FC5072E3FE42}"/>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F5B42129-9CFB-4B83-FD4D-0F686D70E8C5}"/>
              </a:ext>
            </a:extLst>
          </p:cNvPr>
          <p:cNvSpPr>
            <a:spLocks noGrp="1"/>
          </p:cNvSpPr>
          <p:nvPr>
            <p:ph idx="1"/>
          </p:nvPr>
        </p:nvSpPr>
        <p:spPr/>
        <p:txBody>
          <a:bodyPr/>
          <a:lstStyle/>
          <a:p>
            <a:pPr marL="0" indent="0">
              <a:buNone/>
            </a:pPr>
            <a:r>
              <a:rPr lang="en-US" sz="1800"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Gers, Felix A., and E. </a:t>
            </a:r>
            <a:r>
              <a:rPr lang="en-US" sz="1800" kern="100" dirty="0" err="1">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Schmidhuber</a:t>
            </a:r>
            <a:r>
              <a:rPr lang="en-US" sz="1800"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"LSTM recurrent networks learn simple context-free and context-	sensitive languages." </a:t>
            </a:r>
            <a:r>
              <a:rPr lang="en-US" sz="1800" i="1"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IEEE transactions on neural networks</a:t>
            </a:r>
            <a:r>
              <a:rPr lang="en-US" sz="1800" kern="100" dirty="0">
                <a:solidFill>
                  <a:srgbClr val="222222"/>
                </a:solidFill>
                <a:effectLst/>
                <a:highlight>
                  <a:srgbClr val="FFFFFF"/>
                </a:highlight>
                <a:latin typeface="Arial" panose="020B0604020202020204" pitchFamily="34" charset="0"/>
                <a:ea typeface="Aptos" panose="020B0004020202020204" pitchFamily="34" charset="0"/>
                <a:cs typeface="Times New Roman" panose="02020603050405020304" pitchFamily="18" charset="0"/>
              </a:rPr>
              <a:t> 12.6 (2001): 1333-1340.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tooltip="Ashish Vaswani"/>
              </a:rPr>
              <a:t>Vaswani, Ashish</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Shazeer</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Noam; Parmar, Niki;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Uszkoreit</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Jakob; Jones,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Llion</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tooltip="Aidan Gomez"/>
              </a:rPr>
              <a:t>Gomez, Aidan N</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Kaiser,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Łukasz</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Polosukhin</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Illia (2017). </a:t>
            </a:r>
            <a:r>
              <a:rPr lang="en-US" sz="1800" i="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"Attention is All you Need"</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(PDF). Advances in 	Neural Information Processing Systems. </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30</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Curran Associates, Inc.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
        <p:nvSpPr>
          <p:cNvPr id="4" name="Date Placeholder 3">
            <a:extLst>
              <a:ext uri="{FF2B5EF4-FFF2-40B4-BE49-F238E27FC236}">
                <a16:creationId xmlns:a16="http://schemas.microsoft.com/office/drawing/2014/main" id="{6C7AC5F8-2226-21F7-FD10-A65CFBEF7E8F}"/>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5EE4EDC9-39A3-F59E-8A7C-A653B8903AB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BE6824F-BA3E-0656-0A1C-EECB2F7BC829}"/>
              </a:ext>
            </a:extLst>
          </p:cNvPr>
          <p:cNvSpPr>
            <a:spLocks noGrp="1"/>
          </p:cNvSpPr>
          <p:nvPr>
            <p:ph type="sldNum" sz="quarter" idx="12"/>
          </p:nvPr>
        </p:nvSpPr>
        <p:spPr/>
        <p:txBody>
          <a:bodyPr/>
          <a:lstStyle/>
          <a:p>
            <a:fld id="{C68AC1EC-23E2-4F0E-A5A4-674EC8DB954E}" type="slidenum">
              <a:rPr lang="en-US" smtClean="0"/>
              <a:t>26</a:t>
            </a:fld>
            <a:endParaRPr lang="en-US"/>
          </a:p>
        </p:txBody>
      </p:sp>
    </p:spTree>
    <p:extLst>
      <p:ext uri="{BB962C8B-B14F-4D97-AF65-F5344CB8AC3E}">
        <p14:creationId xmlns:p14="http://schemas.microsoft.com/office/powerpoint/2010/main" val="394268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25F1-0AA6-2573-D07F-08C5F2E81CAB}"/>
              </a:ext>
            </a:extLst>
          </p:cNvPr>
          <p:cNvSpPr>
            <a:spLocks noGrp="1"/>
          </p:cNvSpPr>
          <p:nvPr>
            <p:ph type="title"/>
          </p:nvPr>
        </p:nvSpPr>
        <p:spPr/>
        <p:txBody>
          <a:bodyPr/>
          <a:lstStyle/>
          <a:p>
            <a:r>
              <a:rPr lang="en-US" dirty="0"/>
              <a:t>Emotion Analysis: Challenges</a:t>
            </a:r>
          </a:p>
        </p:txBody>
      </p:sp>
      <p:sp>
        <p:nvSpPr>
          <p:cNvPr id="3" name="Content Placeholder 2">
            <a:extLst>
              <a:ext uri="{FF2B5EF4-FFF2-40B4-BE49-F238E27FC236}">
                <a16:creationId xmlns:a16="http://schemas.microsoft.com/office/drawing/2014/main" id="{0DE2409C-1DE1-7780-F1E2-B9043CBF09BD}"/>
              </a:ext>
            </a:extLst>
          </p:cNvPr>
          <p:cNvSpPr>
            <a:spLocks noGrp="1"/>
          </p:cNvSpPr>
          <p:nvPr>
            <p:ph idx="1"/>
          </p:nvPr>
        </p:nvSpPr>
        <p:spPr>
          <a:xfrm>
            <a:off x="877824" y="2157984"/>
            <a:ext cx="7826426" cy="3663463"/>
          </a:xfrm>
        </p:spPr>
        <p:txBody>
          <a:bodyPr>
            <a:normAutofit/>
          </a:bodyPr>
          <a:lstStyle/>
          <a:p>
            <a:r>
              <a:rPr lang="en-US" sz="2800" dirty="0"/>
              <a:t>Emotions are inherently subjective and context dependent!</a:t>
            </a:r>
          </a:p>
          <a:p>
            <a:r>
              <a:rPr lang="en-US" sz="2800" dirty="0"/>
              <a:t>Textual expressions of emotion are often ambiguous…</a:t>
            </a:r>
          </a:p>
          <a:p>
            <a:r>
              <a:rPr lang="en-US" sz="2800" dirty="0"/>
              <a:t>Many different emotions, many of which overlap.</a:t>
            </a:r>
          </a:p>
          <a:p>
            <a:r>
              <a:rPr lang="en-US" sz="2800" dirty="0"/>
              <a:t>Lack of high-quality training data.</a:t>
            </a:r>
          </a:p>
        </p:txBody>
      </p:sp>
      <p:sp>
        <p:nvSpPr>
          <p:cNvPr id="4" name="Date Placeholder 3">
            <a:extLst>
              <a:ext uri="{FF2B5EF4-FFF2-40B4-BE49-F238E27FC236}">
                <a16:creationId xmlns:a16="http://schemas.microsoft.com/office/drawing/2014/main" id="{53A0640B-1A16-9481-CD8B-44902BC77A15}"/>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5" name="Footer Placeholder 4">
            <a:extLst>
              <a:ext uri="{FF2B5EF4-FFF2-40B4-BE49-F238E27FC236}">
                <a16:creationId xmlns:a16="http://schemas.microsoft.com/office/drawing/2014/main" id="{F977878C-C763-E38F-C6A8-FB0FCA3133E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1F1DBF5-C5F6-EF1F-5A86-1713E244BC5C}"/>
              </a:ext>
            </a:extLst>
          </p:cNvPr>
          <p:cNvSpPr>
            <a:spLocks noGrp="1"/>
          </p:cNvSpPr>
          <p:nvPr>
            <p:ph type="sldNum" sz="quarter" idx="12"/>
          </p:nvPr>
        </p:nvSpPr>
        <p:spPr/>
        <p:txBody>
          <a:bodyPr/>
          <a:lstStyle/>
          <a:p>
            <a:fld id="{C68AC1EC-23E2-4F0E-A5A4-674EC8DB954E}" type="slidenum">
              <a:rPr lang="en-US" smtClean="0"/>
              <a:t>3</a:t>
            </a:fld>
            <a:endParaRPr lang="en-US"/>
          </a:p>
        </p:txBody>
      </p:sp>
    </p:spTree>
    <p:extLst>
      <p:ext uri="{BB962C8B-B14F-4D97-AF65-F5344CB8AC3E}">
        <p14:creationId xmlns:p14="http://schemas.microsoft.com/office/powerpoint/2010/main" val="2801584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B6D9-3F82-0AB3-EC09-BDF362067BD7}"/>
              </a:ext>
            </a:extLst>
          </p:cNvPr>
          <p:cNvSpPr>
            <a:spLocks noGrp="1"/>
          </p:cNvSpPr>
          <p:nvPr>
            <p:ph type="title"/>
          </p:nvPr>
        </p:nvSpPr>
        <p:spPr>
          <a:xfrm>
            <a:off x="871108" y="588245"/>
            <a:ext cx="10449784" cy="1265928"/>
          </a:xfrm>
        </p:spPr>
        <p:txBody>
          <a:bodyPr anchor="b">
            <a:normAutofit/>
          </a:bodyPr>
          <a:lstStyle/>
          <a:p>
            <a:r>
              <a:rPr lang="en-US" dirty="0"/>
              <a:t>Bidirectional RNN Architecture</a:t>
            </a:r>
          </a:p>
        </p:txBody>
      </p:sp>
      <p:sp>
        <p:nvSpPr>
          <p:cNvPr id="3" name="Content Placeholder 2">
            <a:extLst>
              <a:ext uri="{FF2B5EF4-FFF2-40B4-BE49-F238E27FC236}">
                <a16:creationId xmlns:a16="http://schemas.microsoft.com/office/drawing/2014/main" id="{B2C31FB6-F0ED-E7E3-1DC0-969E81D9DA2B}"/>
              </a:ext>
            </a:extLst>
          </p:cNvPr>
          <p:cNvSpPr>
            <a:spLocks noGrp="1"/>
          </p:cNvSpPr>
          <p:nvPr>
            <p:ph sz="half" idx="1"/>
          </p:nvPr>
        </p:nvSpPr>
        <p:spPr>
          <a:xfrm>
            <a:off x="877824" y="2159175"/>
            <a:ext cx="4977453" cy="4017787"/>
          </a:xfrm>
        </p:spPr>
        <p:txBody>
          <a:bodyPr>
            <a:normAutofit/>
          </a:bodyPr>
          <a:lstStyle/>
          <a:p>
            <a:pPr>
              <a:lnSpc>
                <a:spcPct val="110000"/>
              </a:lnSpc>
            </a:pPr>
            <a:r>
              <a:rPr lang="en-US" dirty="0"/>
              <a:t>RNNs process data a sequence of vectors rather than a fixed length vector as in feed forward networks.</a:t>
            </a:r>
            <a:endParaRPr lang="en-US"/>
          </a:p>
          <a:p>
            <a:pPr>
              <a:lnSpc>
                <a:spcPct val="110000"/>
              </a:lnSpc>
            </a:pPr>
            <a:r>
              <a:rPr lang="en-US" dirty="0"/>
              <a:t>Each vector in the sequence is processed depending on the hidden state from the previous phase.</a:t>
            </a:r>
            <a:endParaRPr lang="en-US"/>
          </a:p>
          <a:p>
            <a:pPr>
              <a:lnSpc>
                <a:spcPct val="110000"/>
              </a:lnSpc>
            </a:pPr>
            <a:r>
              <a:rPr lang="en-US" dirty="0"/>
              <a:t>A Bidirectional RNN layers two RNNs together, one updating the hidden state based on the current input and prior hidden state (forward) and the other updating its hidden state based on the current input and the next hidden state (backward). The hidden states of both RNNs are used in calculating the final output.</a:t>
            </a:r>
            <a:endParaRPr lang="en-US"/>
          </a:p>
          <a:p>
            <a:pPr>
              <a:lnSpc>
                <a:spcPct val="110000"/>
              </a:lnSpc>
            </a:pPr>
            <a:r>
              <a:rPr lang="en-US" dirty="0"/>
              <a:t>BRNNs preserve the context of previous and future elements in the sequence.</a:t>
            </a:r>
            <a:endParaRPr lang="en-US"/>
          </a:p>
        </p:txBody>
      </p:sp>
      <p:pic>
        <p:nvPicPr>
          <p:cNvPr id="7" name="Picture 6" descr="A diagram of a diagram&#10;&#10;Description automatically generated">
            <a:extLst>
              <a:ext uri="{FF2B5EF4-FFF2-40B4-BE49-F238E27FC236}">
                <a16:creationId xmlns:a16="http://schemas.microsoft.com/office/drawing/2014/main" id="{4A0CB22F-7C0E-17B5-FD3E-43AA6C61E651}"/>
              </a:ext>
            </a:extLst>
          </p:cNvPr>
          <p:cNvPicPr>
            <a:picLocks noChangeAspect="1"/>
          </p:cNvPicPr>
          <p:nvPr/>
        </p:nvPicPr>
        <p:blipFill>
          <a:blip r:embed="rId2"/>
          <a:stretch>
            <a:fillRect/>
          </a:stretch>
        </p:blipFill>
        <p:spPr>
          <a:xfrm>
            <a:off x="6336725" y="2159175"/>
            <a:ext cx="4985785" cy="3275858"/>
          </a:xfrm>
          <a:prstGeom prst="rect">
            <a:avLst/>
          </a:prstGeom>
          <a:noFill/>
        </p:spPr>
      </p:pic>
      <p:sp>
        <p:nvSpPr>
          <p:cNvPr id="4" name="Date Placeholder 3">
            <a:extLst>
              <a:ext uri="{FF2B5EF4-FFF2-40B4-BE49-F238E27FC236}">
                <a16:creationId xmlns:a16="http://schemas.microsoft.com/office/drawing/2014/main" id="{0F2FD126-E420-B955-36DF-1AB49C1BBA62}"/>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5" name="Footer Placeholder 4">
            <a:extLst>
              <a:ext uri="{FF2B5EF4-FFF2-40B4-BE49-F238E27FC236}">
                <a16:creationId xmlns:a16="http://schemas.microsoft.com/office/drawing/2014/main" id="{E11BC67F-9CE1-647A-D616-29B1D3944267}"/>
              </a:ext>
            </a:extLst>
          </p:cNvPr>
          <p:cNvSpPr>
            <a:spLocks noGrp="1"/>
          </p:cNvSpPr>
          <p:nvPr>
            <p:ph type="ftr" sz="quarter" idx="11"/>
          </p:nvPr>
        </p:nvSpPr>
        <p:spPr>
          <a:xfrm>
            <a:off x="6336725" y="5556202"/>
            <a:ext cx="4633398" cy="752865"/>
          </a:xfrm>
        </p:spPr>
        <p:txBody>
          <a:bodyPr anchor="ctr">
            <a:normAutofit/>
          </a:bodyPr>
          <a:lstStyle/>
          <a:p>
            <a:pPr algn="l">
              <a:spcAft>
                <a:spcPts val="600"/>
              </a:spcAft>
            </a:pPr>
            <a:r>
              <a:rPr lang="en-US" dirty="0"/>
              <a:t>Figure 1:Architecture of a BRNN Credits: https://media.geeksforgeeks.org/wp-content/uploads/20230302163012/Bidirectional-Recurrent-Neural-Network-2.png</a:t>
            </a:r>
          </a:p>
        </p:txBody>
      </p:sp>
      <p:sp>
        <p:nvSpPr>
          <p:cNvPr id="6" name="Slide Number Placeholder 5">
            <a:extLst>
              <a:ext uri="{FF2B5EF4-FFF2-40B4-BE49-F238E27FC236}">
                <a16:creationId xmlns:a16="http://schemas.microsoft.com/office/drawing/2014/main" id="{961A2D5B-A7B7-2F5F-9325-E284D4A1B419}"/>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4</a:t>
            </a:fld>
            <a:endParaRPr lang="en-US"/>
          </a:p>
        </p:txBody>
      </p:sp>
    </p:spTree>
    <p:extLst>
      <p:ext uri="{BB962C8B-B14F-4D97-AF65-F5344CB8AC3E}">
        <p14:creationId xmlns:p14="http://schemas.microsoft.com/office/powerpoint/2010/main" val="78102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90AB-B364-F7DE-4246-1E39E16BB1AB}"/>
              </a:ext>
            </a:extLst>
          </p:cNvPr>
          <p:cNvSpPr>
            <a:spLocks noGrp="1"/>
          </p:cNvSpPr>
          <p:nvPr>
            <p:ph type="title"/>
          </p:nvPr>
        </p:nvSpPr>
        <p:spPr>
          <a:xfrm>
            <a:off x="871108" y="588245"/>
            <a:ext cx="10449784" cy="791086"/>
          </a:xfrm>
        </p:spPr>
        <p:txBody>
          <a:bodyPr anchor="b">
            <a:normAutofit/>
          </a:bodyPr>
          <a:lstStyle/>
          <a:p>
            <a:r>
              <a:rPr lang="en-US" dirty="0"/>
              <a:t>LSTM Architecture</a:t>
            </a:r>
          </a:p>
        </p:txBody>
      </p:sp>
      <p:sp>
        <p:nvSpPr>
          <p:cNvPr id="3" name="Content Placeholder 2">
            <a:extLst>
              <a:ext uri="{FF2B5EF4-FFF2-40B4-BE49-F238E27FC236}">
                <a16:creationId xmlns:a16="http://schemas.microsoft.com/office/drawing/2014/main" id="{4C59AD29-8669-3736-C93B-65205033C7D2}"/>
              </a:ext>
            </a:extLst>
          </p:cNvPr>
          <p:cNvSpPr>
            <a:spLocks noGrp="1"/>
          </p:cNvSpPr>
          <p:nvPr>
            <p:ph sz="half" idx="1"/>
          </p:nvPr>
        </p:nvSpPr>
        <p:spPr>
          <a:xfrm>
            <a:off x="877824" y="1437912"/>
            <a:ext cx="5055306" cy="3281160"/>
          </a:xfrm>
        </p:spPr>
        <p:txBody>
          <a:bodyPr>
            <a:normAutofit fontScale="85000" lnSpcReduction="20000"/>
          </a:bodyPr>
          <a:lstStyle/>
          <a:p>
            <a:r>
              <a:rPr lang="en-US" dirty="0"/>
              <a:t>BRNNs run into the issue of vanishing gradients when processing long sequences.</a:t>
            </a:r>
          </a:p>
          <a:p>
            <a:r>
              <a:rPr lang="en-US" dirty="0"/>
              <a:t>LSTMs solve this problem by introducing a memory cell with four components.</a:t>
            </a:r>
          </a:p>
          <a:p>
            <a:pPr lvl="1">
              <a:buFont typeface="Courier New" panose="02070309020205020404" pitchFamily="49" charset="0"/>
              <a:buChar char="o"/>
            </a:pPr>
            <a:r>
              <a:rPr lang="en-US" sz="1600" dirty="0"/>
              <a:t>An input gate which determines how much new data we consider.</a:t>
            </a:r>
          </a:p>
          <a:p>
            <a:pPr lvl="1">
              <a:buFont typeface="Courier New" panose="02070309020205020404" pitchFamily="49" charset="0"/>
              <a:buChar char="o"/>
            </a:pPr>
            <a:r>
              <a:rPr lang="en-US" sz="1600" dirty="0"/>
              <a:t>A forget gate which determines how much of the old hidden state we retain.</a:t>
            </a:r>
          </a:p>
          <a:p>
            <a:pPr lvl="1">
              <a:buFont typeface="Courier New" panose="02070309020205020404" pitchFamily="49" charset="0"/>
              <a:buChar char="o"/>
            </a:pPr>
            <a:r>
              <a:rPr lang="en-US" sz="1600" dirty="0"/>
              <a:t>An input node is used to create new information to be inserted into memory.</a:t>
            </a:r>
          </a:p>
          <a:p>
            <a:pPr lvl="1">
              <a:buFont typeface="Courier New" panose="02070309020205020404" pitchFamily="49" charset="0"/>
              <a:buChar char="o"/>
            </a:pPr>
            <a:r>
              <a:rPr lang="en-US" sz="1600" dirty="0"/>
              <a:t>An output gate which determines if the internal state of a given neuron should impact the cell’s output at the current time step.</a:t>
            </a:r>
          </a:p>
          <a:p>
            <a:pPr marL="228600" lvl="1" indent="0">
              <a:buNone/>
            </a:pPr>
            <a:endParaRPr lang="en-US" sz="1600" dirty="0"/>
          </a:p>
        </p:txBody>
      </p:sp>
      <p:pic>
        <p:nvPicPr>
          <p:cNvPr id="7" name="Picture 6">
            <a:extLst>
              <a:ext uri="{FF2B5EF4-FFF2-40B4-BE49-F238E27FC236}">
                <a16:creationId xmlns:a16="http://schemas.microsoft.com/office/drawing/2014/main" id="{169D1217-DA13-5672-BCB8-8D0C79B353EF}"/>
              </a:ext>
            </a:extLst>
          </p:cNvPr>
          <p:cNvPicPr>
            <a:picLocks noChangeAspect="1"/>
          </p:cNvPicPr>
          <p:nvPr/>
        </p:nvPicPr>
        <p:blipFill>
          <a:blip r:embed="rId2"/>
          <a:stretch>
            <a:fillRect/>
          </a:stretch>
        </p:blipFill>
        <p:spPr>
          <a:xfrm>
            <a:off x="6096000" y="1437912"/>
            <a:ext cx="4985785" cy="3281160"/>
          </a:xfrm>
          <a:prstGeom prst="rect">
            <a:avLst/>
          </a:prstGeom>
          <a:noFill/>
        </p:spPr>
      </p:pic>
      <p:sp>
        <p:nvSpPr>
          <p:cNvPr id="4" name="Date Placeholder 3">
            <a:extLst>
              <a:ext uri="{FF2B5EF4-FFF2-40B4-BE49-F238E27FC236}">
                <a16:creationId xmlns:a16="http://schemas.microsoft.com/office/drawing/2014/main" id="{72D3F828-D585-2CAE-740B-D7BC423E9BAC}"/>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5" name="Footer Placeholder 4">
            <a:extLst>
              <a:ext uri="{FF2B5EF4-FFF2-40B4-BE49-F238E27FC236}">
                <a16:creationId xmlns:a16="http://schemas.microsoft.com/office/drawing/2014/main" id="{E0D84BDA-D843-B2C4-18B7-3869062AABCC}"/>
              </a:ext>
            </a:extLst>
          </p:cNvPr>
          <p:cNvSpPr>
            <a:spLocks noGrp="1"/>
          </p:cNvSpPr>
          <p:nvPr>
            <p:ph type="ftr" sz="quarter" idx="11"/>
          </p:nvPr>
        </p:nvSpPr>
        <p:spPr>
          <a:xfrm>
            <a:off x="6163475" y="4837246"/>
            <a:ext cx="5052979" cy="641423"/>
          </a:xfrm>
        </p:spPr>
        <p:txBody>
          <a:bodyPr anchor="ctr">
            <a:normAutofit/>
          </a:bodyPr>
          <a:lstStyle/>
          <a:p>
            <a:pPr algn="ctr">
              <a:spcAft>
                <a:spcPts val="600"/>
              </a:spcAft>
            </a:pPr>
            <a:r>
              <a:rPr lang="en-US" dirty="0"/>
              <a:t>Figure2: Architecture of a LSTM Unit (Credits: https://d2l.ai/chapter_recurrent-modern/lstm.html)</a:t>
            </a:r>
          </a:p>
        </p:txBody>
      </p:sp>
      <p:sp>
        <p:nvSpPr>
          <p:cNvPr id="6" name="Slide Number Placeholder 5">
            <a:extLst>
              <a:ext uri="{FF2B5EF4-FFF2-40B4-BE49-F238E27FC236}">
                <a16:creationId xmlns:a16="http://schemas.microsoft.com/office/drawing/2014/main" id="{E5F0299C-96C3-C306-352D-78782B7C492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5</a:t>
            </a:fld>
            <a:endParaRPr lang="en-US"/>
          </a:p>
        </p:txBody>
      </p:sp>
      <p:sp>
        <p:nvSpPr>
          <p:cNvPr id="9" name="TextBox 8">
            <a:extLst>
              <a:ext uri="{FF2B5EF4-FFF2-40B4-BE49-F238E27FC236}">
                <a16:creationId xmlns:a16="http://schemas.microsoft.com/office/drawing/2014/main" id="{534A3199-BA58-1E3A-D7B8-2FE4B89FD088}"/>
              </a:ext>
            </a:extLst>
          </p:cNvPr>
          <p:cNvSpPr txBox="1"/>
          <p:nvPr/>
        </p:nvSpPr>
        <p:spPr>
          <a:xfrm>
            <a:off x="877824" y="4943034"/>
            <a:ext cx="4844226"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LSTM receives three vectors as input</a:t>
            </a:r>
          </a:p>
          <a:p>
            <a:pPr marL="742950" lvl="1" indent="-285750">
              <a:buFont typeface="Courier New" panose="02070309020205020404" pitchFamily="49" charset="0"/>
              <a:buChar char="o"/>
            </a:pPr>
            <a:r>
              <a:rPr lang="en-US" sz="1400" dirty="0"/>
              <a:t>The cell state which acts as long-term memory</a:t>
            </a:r>
          </a:p>
          <a:p>
            <a:pPr marL="742950" lvl="1" indent="-285750">
              <a:buFont typeface="Courier New" panose="02070309020205020404" pitchFamily="49" charset="0"/>
              <a:buChar char="o"/>
            </a:pPr>
            <a:r>
              <a:rPr lang="en-US" sz="1400" dirty="0"/>
              <a:t>The hidden state which acts as short-term memory</a:t>
            </a:r>
          </a:p>
          <a:p>
            <a:pPr marL="742950" lvl="1" indent="-285750">
              <a:buFont typeface="Courier New" panose="02070309020205020404" pitchFamily="49" charset="0"/>
              <a:buChar char="o"/>
            </a:pPr>
            <a:r>
              <a:rPr lang="en-US" sz="1400" dirty="0"/>
              <a:t>The input vector which acts as new information</a:t>
            </a:r>
          </a:p>
        </p:txBody>
      </p:sp>
    </p:spTree>
    <p:extLst>
      <p:ext uri="{BB962C8B-B14F-4D97-AF65-F5344CB8AC3E}">
        <p14:creationId xmlns:p14="http://schemas.microsoft.com/office/powerpoint/2010/main" val="394783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4C49-90EA-A1A7-06F4-DF6FF4B92BB4}"/>
              </a:ext>
            </a:extLst>
          </p:cNvPr>
          <p:cNvSpPr>
            <a:spLocks noGrp="1"/>
          </p:cNvSpPr>
          <p:nvPr>
            <p:ph type="title"/>
          </p:nvPr>
        </p:nvSpPr>
        <p:spPr>
          <a:xfrm>
            <a:off x="480220" y="210245"/>
            <a:ext cx="10449784" cy="668009"/>
          </a:xfrm>
        </p:spPr>
        <p:txBody>
          <a:bodyPr/>
          <a:lstStyle/>
          <a:p>
            <a:pPr algn="ctr"/>
            <a:r>
              <a:rPr lang="en-US" dirty="0"/>
              <a:t>Emotion Analysis: The Data</a:t>
            </a:r>
          </a:p>
        </p:txBody>
      </p:sp>
      <p:sp>
        <p:nvSpPr>
          <p:cNvPr id="4" name="Date Placeholder 3">
            <a:extLst>
              <a:ext uri="{FF2B5EF4-FFF2-40B4-BE49-F238E27FC236}">
                <a16:creationId xmlns:a16="http://schemas.microsoft.com/office/drawing/2014/main" id="{EA481DDD-1B80-DF0A-187F-BE09AC4848CD}"/>
              </a:ext>
            </a:extLst>
          </p:cNvPr>
          <p:cNvSpPr>
            <a:spLocks noGrp="1"/>
          </p:cNvSpPr>
          <p:nvPr>
            <p:ph type="dt" sz="half" idx="10"/>
          </p:nvPr>
        </p:nvSpPr>
        <p:spPr/>
        <p:txBody>
          <a:bodyPr/>
          <a:lstStyle/>
          <a:p>
            <a:fld id="{579F6069-8263-4296-913A-BC2234E8D32B}" type="datetime1">
              <a:rPr lang="en-US" smtClean="0"/>
              <a:t>4/14/2024</a:t>
            </a:fld>
            <a:endParaRPr lang="en-US"/>
          </a:p>
        </p:txBody>
      </p:sp>
      <p:sp>
        <p:nvSpPr>
          <p:cNvPr id="6" name="Slide Number Placeholder 5">
            <a:extLst>
              <a:ext uri="{FF2B5EF4-FFF2-40B4-BE49-F238E27FC236}">
                <a16:creationId xmlns:a16="http://schemas.microsoft.com/office/drawing/2014/main" id="{D506C27E-95B3-5AAA-FC2F-21028503F3F9}"/>
              </a:ext>
            </a:extLst>
          </p:cNvPr>
          <p:cNvSpPr>
            <a:spLocks noGrp="1"/>
          </p:cNvSpPr>
          <p:nvPr>
            <p:ph type="sldNum" sz="quarter" idx="12"/>
          </p:nvPr>
        </p:nvSpPr>
        <p:spPr/>
        <p:txBody>
          <a:bodyPr/>
          <a:lstStyle/>
          <a:p>
            <a:fld id="{C68AC1EC-23E2-4F0E-A5A4-674EC8DB954E}" type="slidenum">
              <a:rPr lang="en-US" smtClean="0"/>
              <a:t>6</a:t>
            </a:fld>
            <a:endParaRPr lang="en-US"/>
          </a:p>
        </p:txBody>
      </p:sp>
      <p:pic>
        <p:nvPicPr>
          <p:cNvPr id="12" name="Picture 11" descr="A close up of words&#10;&#10;Description automatically generated">
            <a:extLst>
              <a:ext uri="{FF2B5EF4-FFF2-40B4-BE49-F238E27FC236}">
                <a16:creationId xmlns:a16="http://schemas.microsoft.com/office/drawing/2014/main" id="{10F9C090-A981-3616-059D-613C1742F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983" y="5531114"/>
            <a:ext cx="8003006" cy="668009"/>
          </a:xfrm>
          <a:prstGeom prst="rect">
            <a:avLst/>
          </a:prstGeom>
        </p:spPr>
      </p:pic>
      <p:pic>
        <p:nvPicPr>
          <p:cNvPr id="5" name="Picture 4" descr="A screenshot of a text box&#10;&#10;Description automatically generated">
            <a:extLst>
              <a:ext uri="{FF2B5EF4-FFF2-40B4-BE49-F238E27FC236}">
                <a16:creationId xmlns:a16="http://schemas.microsoft.com/office/drawing/2014/main" id="{F6611C70-64A7-4608-9841-7993A1FE8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9508" y="792357"/>
            <a:ext cx="5591955" cy="4686954"/>
          </a:xfrm>
          <a:prstGeom prst="rect">
            <a:avLst/>
          </a:prstGeom>
        </p:spPr>
      </p:pic>
    </p:spTree>
    <p:extLst>
      <p:ext uri="{BB962C8B-B14F-4D97-AF65-F5344CB8AC3E}">
        <p14:creationId xmlns:p14="http://schemas.microsoft.com/office/powerpoint/2010/main" val="109299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AF4E-B054-5A8F-66A8-C0F4556A8BB0}"/>
              </a:ext>
            </a:extLst>
          </p:cNvPr>
          <p:cNvSpPr>
            <a:spLocks noGrp="1"/>
          </p:cNvSpPr>
          <p:nvPr>
            <p:ph type="title"/>
          </p:nvPr>
        </p:nvSpPr>
        <p:spPr>
          <a:xfrm>
            <a:off x="871108" y="588245"/>
            <a:ext cx="4580391" cy="710063"/>
          </a:xfrm>
        </p:spPr>
        <p:txBody>
          <a:bodyPr anchor="b">
            <a:normAutofit/>
          </a:bodyPr>
          <a:lstStyle/>
          <a:p>
            <a:r>
              <a:rPr lang="en-US" dirty="0"/>
              <a:t>Distribution of Emotions</a:t>
            </a:r>
          </a:p>
        </p:txBody>
      </p:sp>
      <p:pic>
        <p:nvPicPr>
          <p:cNvPr id="12" name="Content Placeholder 11" descr="A graph with text on it&#10;&#10;Description automatically generated">
            <a:extLst>
              <a:ext uri="{FF2B5EF4-FFF2-40B4-BE49-F238E27FC236}">
                <a16:creationId xmlns:a16="http://schemas.microsoft.com/office/drawing/2014/main" id="{0E8BFA81-2788-19F6-E203-D9A23BBA0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824" y="1376111"/>
            <a:ext cx="5871179" cy="4902435"/>
          </a:xfrm>
          <a:noFill/>
        </p:spPr>
      </p:pic>
      <p:sp>
        <p:nvSpPr>
          <p:cNvPr id="4" name="Date Placeholder 3">
            <a:extLst>
              <a:ext uri="{FF2B5EF4-FFF2-40B4-BE49-F238E27FC236}">
                <a16:creationId xmlns:a16="http://schemas.microsoft.com/office/drawing/2014/main" id="{EB06E929-D483-B9FF-347E-BED4A89061D7}"/>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6" name="Slide Number Placeholder 5">
            <a:extLst>
              <a:ext uri="{FF2B5EF4-FFF2-40B4-BE49-F238E27FC236}">
                <a16:creationId xmlns:a16="http://schemas.microsoft.com/office/drawing/2014/main" id="{52F1A222-0364-6A05-58A0-2E1F2A39C6CC}"/>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7</a:t>
            </a:fld>
            <a:endParaRPr lang="en-US"/>
          </a:p>
        </p:txBody>
      </p:sp>
      <p:pic>
        <p:nvPicPr>
          <p:cNvPr id="14" name="Picture 13" descr="A white background with black text&#10;&#10;Description automatically generated">
            <a:extLst>
              <a:ext uri="{FF2B5EF4-FFF2-40B4-BE49-F238E27FC236}">
                <a16:creationId xmlns:a16="http://schemas.microsoft.com/office/drawing/2014/main" id="{455EE097-7E15-4A5A-2E72-A1639BEF8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518" y="1376111"/>
            <a:ext cx="3656627" cy="4902435"/>
          </a:xfrm>
          <a:prstGeom prst="rect">
            <a:avLst/>
          </a:prstGeom>
        </p:spPr>
      </p:pic>
    </p:spTree>
    <p:extLst>
      <p:ext uri="{BB962C8B-B14F-4D97-AF65-F5344CB8AC3E}">
        <p14:creationId xmlns:p14="http://schemas.microsoft.com/office/powerpoint/2010/main" val="306565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DBC4361-C50E-565F-62CB-D175E3946A81}"/>
              </a:ext>
            </a:extLst>
          </p:cNvPr>
          <p:cNvSpPr>
            <a:spLocks noGrp="1"/>
          </p:cNvSpPr>
          <p:nvPr>
            <p:ph type="title"/>
          </p:nvPr>
        </p:nvSpPr>
        <p:spPr>
          <a:xfrm>
            <a:off x="871108" y="588245"/>
            <a:ext cx="10449784" cy="1265928"/>
          </a:xfrm>
        </p:spPr>
        <p:txBody>
          <a:bodyPr/>
          <a:lstStyle/>
          <a:p>
            <a:r>
              <a:rPr lang="en-US" dirty="0"/>
              <a:t>Happiness</a:t>
            </a:r>
          </a:p>
        </p:txBody>
      </p:sp>
      <p:sp>
        <p:nvSpPr>
          <p:cNvPr id="4" name="Date Placeholder 3">
            <a:extLst>
              <a:ext uri="{FF2B5EF4-FFF2-40B4-BE49-F238E27FC236}">
                <a16:creationId xmlns:a16="http://schemas.microsoft.com/office/drawing/2014/main" id="{1BD039AA-136C-C3E2-9E9E-3D64FAD7976D}"/>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6" name="Footer Placeholder 4">
            <a:extLst>
              <a:ext uri="{FF2B5EF4-FFF2-40B4-BE49-F238E27FC236}">
                <a16:creationId xmlns:a16="http://schemas.microsoft.com/office/drawing/2014/main" id="{33FA46C1-CC00-FA82-CB1D-5BF69A3437A8}"/>
              </a:ext>
            </a:extLst>
          </p:cNvPr>
          <p:cNvSpPr>
            <a:spLocks noGrp="1"/>
          </p:cNvSpPr>
          <p:nvPr>
            <p:ph type="ftr" sz="quarter" idx="11"/>
          </p:nvPr>
        </p:nvSpPr>
        <p:spPr>
          <a:xfrm>
            <a:off x="7132320" y="6356350"/>
            <a:ext cx="4297680" cy="365125"/>
          </a:xfrm>
        </p:spPr>
        <p:txBody>
          <a:bodyPr/>
          <a:lstStyle/>
          <a:p>
            <a:pPr>
              <a:spcAft>
                <a:spcPts val="600"/>
              </a:spcAft>
            </a:pPr>
            <a:r>
              <a:rPr lang="en-US" dirty="0"/>
              <a:t>Sample Footer Text</a:t>
            </a:r>
          </a:p>
        </p:txBody>
      </p:sp>
      <p:sp>
        <p:nvSpPr>
          <p:cNvPr id="6" name="Slide Number Placeholder 5">
            <a:extLst>
              <a:ext uri="{FF2B5EF4-FFF2-40B4-BE49-F238E27FC236}">
                <a16:creationId xmlns:a16="http://schemas.microsoft.com/office/drawing/2014/main" id="{2044B2E3-5B35-51F7-27CB-AE2038D34B86}"/>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8</a:t>
            </a:fld>
            <a:endParaRPr lang="en-US"/>
          </a:p>
        </p:txBody>
      </p:sp>
      <p:pic>
        <p:nvPicPr>
          <p:cNvPr id="22" name="Content Placeholder 21" descr="A close up of words&#10;&#10;Description automatically generated">
            <a:extLst>
              <a:ext uri="{FF2B5EF4-FFF2-40B4-BE49-F238E27FC236}">
                <a16:creationId xmlns:a16="http://schemas.microsoft.com/office/drawing/2014/main" id="{38A6C240-D711-F09A-61D6-46EB6C5D7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513" y="2157413"/>
            <a:ext cx="7807324" cy="3903662"/>
          </a:xfrm>
        </p:spPr>
      </p:pic>
    </p:spTree>
    <p:extLst>
      <p:ext uri="{BB962C8B-B14F-4D97-AF65-F5344CB8AC3E}">
        <p14:creationId xmlns:p14="http://schemas.microsoft.com/office/powerpoint/2010/main" val="79257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7D4C353-D968-621B-5D7A-810AA949589A}"/>
              </a:ext>
            </a:extLst>
          </p:cNvPr>
          <p:cNvSpPr>
            <a:spLocks noGrp="1"/>
          </p:cNvSpPr>
          <p:nvPr>
            <p:ph type="title"/>
          </p:nvPr>
        </p:nvSpPr>
        <p:spPr>
          <a:xfrm>
            <a:off x="871108" y="588245"/>
            <a:ext cx="10449784" cy="1265928"/>
          </a:xfrm>
        </p:spPr>
        <p:txBody>
          <a:bodyPr/>
          <a:lstStyle/>
          <a:p>
            <a:r>
              <a:rPr lang="en-US" dirty="0"/>
              <a:t>Boredom</a:t>
            </a:r>
          </a:p>
        </p:txBody>
      </p:sp>
      <p:pic>
        <p:nvPicPr>
          <p:cNvPr id="8" name="Content Placeholder 7" descr="A close up of words&#10;&#10;Description automatically generated">
            <a:extLst>
              <a:ext uri="{FF2B5EF4-FFF2-40B4-BE49-F238E27FC236}">
                <a16:creationId xmlns:a16="http://schemas.microsoft.com/office/drawing/2014/main" id="{2BDEABAC-C07F-A2B2-EF53-04147DE6BA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229" y="2157984"/>
            <a:ext cx="7807638" cy="3903819"/>
          </a:xfrm>
          <a:noFill/>
        </p:spPr>
      </p:pic>
      <p:sp>
        <p:nvSpPr>
          <p:cNvPr id="4" name="Date Placeholder 3">
            <a:extLst>
              <a:ext uri="{FF2B5EF4-FFF2-40B4-BE49-F238E27FC236}">
                <a16:creationId xmlns:a16="http://schemas.microsoft.com/office/drawing/2014/main" id="{D3701B18-CA45-4A42-CEEF-36834DEAC939}"/>
              </a:ext>
            </a:extLst>
          </p:cNvPr>
          <p:cNvSpPr>
            <a:spLocks noGrp="1"/>
          </p:cNvSpPr>
          <p:nvPr>
            <p:ph type="dt" sz="half" idx="10"/>
          </p:nvPr>
        </p:nvSpPr>
        <p:spPr>
          <a:xfrm>
            <a:off x="877824" y="6356350"/>
            <a:ext cx="2743200" cy="365125"/>
          </a:xfrm>
        </p:spPr>
        <p:txBody>
          <a:bodyPr anchor="ctr">
            <a:normAutofit/>
          </a:bodyPr>
          <a:lstStyle/>
          <a:p>
            <a:pPr>
              <a:spcAft>
                <a:spcPts val="600"/>
              </a:spcAft>
            </a:pPr>
            <a:fld id="{579F6069-8263-4296-913A-BC2234E8D32B}" type="datetime1">
              <a:rPr lang="en-US" smtClean="0"/>
              <a:pPr>
                <a:spcAft>
                  <a:spcPts val="600"/>
                </a:spcAft>
              </a:pPr>
              <a:t>4/14/2024</a:t>
            </a:fld>
            <a:endParaRPr lang="en-US"/>
          </a:p>
        </p:txBody>
      </p:sp>
      <p:sp>
        <p:nvSpPr>
          <p:cNvPr id="15" name="Footer Placeholder 4">
            <a:extLst>
              <a:ext uri="{FF2B5EF4-FFF2-40B4-BE49-F238E27FC236}">
                <a16:creationId xmlns:a16="http://schemas.microsoft.com/office/drawing/2014/main" id="{F3B9FF24-FF08-62B1-0B66-E685545318D3}"/>
              </a:ext>
            </a:extLst>
          </p:cNvPr>
          <p:cNvSpPr>
            <a:spLocks noGrp="1"/>
          </p:cNvSpPr>
          <p:nvPr>
            <p:ph type="ftr" sz="quarter" idx="11"/>
          </p:nvPr>
        </p:nvSpPr>
        <p:spPr>
          <a:xfrm>
            <a:off x="7132320" y="6356350"/>
            <a:ext cx="4297680" cy="365125"/>
          </a:xfrm>
        </p:spPr>
        <p:txBody>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5D4E68DF-AAF0-918A-A27F-21A673421A0E}"/>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C68AC1EC-23E2-4F0E-A5A4-674EC8DB954E}" type="slidenum">
              <a:rPr lang="en-US" smtClean="0"/>
              <a:pPr>
                <a:spcAft>
                  <a:spcPts val="600"/>
                </a:spcAft>
              </a:pPr>
              <a:t>9</a:t>
            </a:fld>
            <a:endParaRPr lang="en-US"/>
          </a:p>
        </p:txBody>
      </p:sp>
    </p:spTree>
    <p:extLst>
      <p:ext uri="{BB962C8B-B14F-4D97-AF65-F5344CB8AC3E}">
        <p14:creationId xmlns:p14="http://schemas.microsoft.com/office/powerpoint/2010/main" val="2350159739"/>
      </p:ext>
    </p:extLst>
  </p:cSld>
  <p:clrMapOvr>
    <a:masterClrMapping/>
  </p:clrMapOvr>
</p:sld>
</file>

<file path=ppt/theme/theme1.xml><?xml version="1.0" encoding="utf-8"?>
<a:theme xmlns:a="http://schemas.openxmlformats.org/drawingml/2006/main" name="BohoVogu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Walbaum Display_Aptos">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8022F7FC-316B-4DD9-B9EB-BB68CC0DFA6F}" vid="{544DD2C6-9D23-4092-AACF-F55CEAA658FD}"/>
    </a:ext>
  </a:extLst>
</a:theme>
</file>

<file path=docProps/app.xml><?xml version="1.0" encoding="utf-8"?>
<Properties xmlns="http://schemas.openxmlformats.org/officeDocument/2006/extended-properties" xmlns:vt="http://schemas.openxmlformats.org/officeDocument/2006/docPropsVTypes">
  <TotalTime>1380</TotalTime>
  <Words>1276</Words>
  <Application>Microsoft Office PowerPoint</Application>
  <PresentationFormat>Widescreen</PresentationFormat>
  <Paragraphs>171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Light</vt:lpstr>
      <vt:lpstr>Arial</vt:lpstr>
      <vt:lpstr>Courier New</vt:lpstr>
      <vt:lpstr>Walbaum Display</vt:lpstr>
      <vt:lpstr>BohoVogueVTI</vt:lpstr>
      <vt:lpstr>Comparison of Bidirectional LSTM and Attention Models for Natural Language Processing Tasks</vt:lpstr>
      <vt:lpstr>Emotion Analysis: Why?</vt:lpstr>
      <vt:lpstr>Emotion Analysis: Challenges</vt:lpstr>
      <vt:lpstr>Bidirectional RNN Architecture</vt:lpstr>
      <vt:lpstr>LSTM Architecture</vt:lpstr>
      <vt:lpstr>Emotion Analysis: The Data</vt:lpstr>
      <vt:lpstr>Distribution of Emotions</vt:lpstr>
      <vt:lpstr>Happiness</vt:lpstr>
      <vt:lpstr>Boredom</vt:lpstr>
      <vt:lpstr>Empty</vt:lpstr>
      <vt:lpstr>Tokenization</vt:lpstr>
      <vt:lpstr>Padding</vt:lpstr>
      <vt:lpstr>LSTM Model</vt:lpstr>
      <vt:lpstr>LSTM Model Performance</vt:lpstr>
      <vt:lpstr>LSTM Model Performance Metrics</vt:lpstr>
      <vt:lpstr>PowerPoint Presentation</vt:lpstr>
      <vt:lpstr>Transformer Architecture</vt:lpstr>
      <vt:lpstr>Transformer: Positional Encoding</vt:lpstr>
      <vt:lpstr>Transformers: Attention Mechanism</vt:lpstr>
      <vt:lpstr>Transformer Model</vt:lpstr>
      <vt:lpstr>Transformer Model Performance</vt:lpstr>
      <vt:lpstr>Transformer Performance Metrics</vt:lpstr>
      <vt:lpstr>PowerPoint Presentation</vt:lpstr>
      <vt:lpstr>Model Comparison</vt:lpstr>
      <vt:lpstr>PowerPoint Presentation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Bidirectional LSTM and Transformer Models for Text Analysis and Generation</dc:title>
  <dc:creator>William Ferguson</dc:creator>
  <cp:lastModifiedBy>William Ferguson</cp:lastModifiedBy>
  <cp:revision>1</cp:revision>
  <dcterms:created xsi:type="dcterms:W3CDTF">2024-04-11T19:33:42Z</dcterms:created>
  <dcterms:modified xsi:type="dcterms:W3CDTF">2024-04-15T00:00:47Z</dcterms:modified>
</cp:coreProperties>
</file>