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png" ContentType="image/pn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7556500" cy="10699750"/>
  <p:notesSz cx="7556500" cy="1069975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6922"/>
            <a:ext cx="6428422" cy="22469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91860"/>
            <a:ext cx="5293995" cy="2674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EpicEra's</a:t>
            </a:r>
            <a:r>
              <a:rPr dirty="0" spc="5"/>
              <a:t> </a:t>
            </a:r>
            <a:r>
              <a:rPr dirty="0" spc="-10"/>
              <a:t>Online</a:t>
            </a:r>
            <a:r>
              <a:rPr dirty="0" spc="-35"/>
              <a:t> </a:t>
            </a:r>
            <a:r>
              <a:rPr dirty="0" spc="-10"/>
              <a:t>Food</a:t>
            </a:r>
            <a:r>
              <a:rPr dirty="0" spc="-30"/>
              <a:t> </a:t>
            </a:r>
            <a:r>
              <a:rPr dirty="0" spc="-10"/>
              <a:t>Delivery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 spc="-20"/>
              <a:t>Page</a:t>
            </a:r>
            <a:r>
              <a:rPr dirty="0" spc="-10"/>
              <a:t> </a:t>
            </a:r>
            <a:fld id="{81D60167-4931-47E6-BA6A-407CBD079E47}" type="slidenum">
              <a:rPr dirty="0"/>
              <a:t>#</a:t>
            </a:fld>
            <a:r>
              <a:rPr dirty="0" spc="-50"/>
              <a:t> </a:t>
            </a:r>
            <a:r>
              <a:rPr dirty="0"/>
              <a:t>of</a:t>
            </a:r>
            <a:r>
              <a:rPr dirty="0" spc="-20"/>
              <a:t> </a:t>
            </a:r>
            <a:r>
              <a:rPr dirty="0" spc="-50"/>
              <a:t>9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EpicEra's</a:t>
            </a:r>
            <a:r>
              <a:rPr dirty="0" spc="5"/>
              <a:t> </a:t>
            </a:r>
            <a:r>
              <a:rPr dirty="0" spc="-10"/>
              <a:t>Online</a:t>
            </a:r>
            <a:r>
              <a:rPr dirty="0" spc="-35"/>
              <a:t> </a:t>
            </a:r>
            <a:r>
              <a:rPr dirty="0" spc="-10"/>
              <a:t>Food</a:t>
            </a:r>
            <a:r>
              <a:rPr dirty="0" spc="-30"/>
              <a:t> </a:t>
            </a:r>
            <a:r>
              <a:rPr dirty="0" spc="-10"/>
              <a:t>Delivery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 spc="-20"/>
              <a:t>Page</a:t>
            </a:r>
            <a:r>
              <a:rPr dirty="0" spc="-10"/>
              <a:t> </a:t>
            </a:r>
            <a:fld id="{81D60167-4931-47E6-BA6A-407CBD079E47}" type="slidenum">
              <a:rPr dirty="0"/>
              <a:t>#</a:t>
            </a:fld>
            <a:r>
              <a:rPr dirty="0" spc="-50"/>
              <a:t> </a:t>
            </a:r>
            <a:r>
              <a:rPr dirty="0"/>
              <a:t>of</a:t>
            </a:r>
            <a:r>
              <a:rPr dirty="0" spc="-20"/>
              <a:t> </a:t>
            </a:r>
            <a:r>
              <a:rPr dirty="0" spc="-50"/>
              <a:t>9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8142" y="2460942"/>
            <a:ext cx="3289839" cy="706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894867" y="2460942"/>
            <a:ext cx="3289839" cy="706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EpicEra's</a:t>
            </a:r>
            <a:r>
              <a:rPr dirty="0" spc="5"/>
              <a:t> </a:t>
            </a:r>
            <a:r>
              <a:rPr dirty="0" spc="-10"/>
              <a:t>Online</a:t>
            </a:r>
            <a:r>
              <a:rPr dirty="0" spc="-35"/>
              <a:t> </a:t>
            </a:r>
            <a:r>
              <a:rPr dirty="0" spc="-10"/>
              <a:t>Food</a:t>
            </a:r>
            <a:r>
              <a:rPr dirty="0" spc="-30"/>
              <a:t> </a:t>
            </a:r>
            <a:r>
              <a:rPr dirty="0" spc="-10"/>
              <a:t>Delivery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 spc="-20"/>
              <a:t>Page</a:t>
            </a:r>
            <a:r>
              <a:rPr dirty="0" spc="-10"/>
              <a:t> </a:t>
            </a:r>
            <a:fld id="{81D60167-4931-47E6-BA6A-407CBD079E47}" type="slidenum">
              <a:rPr dirty="0"/>
              <a:t>#</a:t>
            </a:fld>
            <a:r>
              <a:rPr dirty="0" spc="-50"/>
              <a:t> </a:t>
            </a:r>
            <a:r>
              <a:rPr dirty="0"/>
              <a:t>of</a:t>
            </a:r>
            <a:r>
              <a:rPr dirty="0" spc="-20"/>
              <a:t> </a:t>
            </a:r>
            <a:r>
              <a:rPr dirty="0" spc="-50"/>
              <a:t>9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EpicEra's</a:t>
            </a:r>
            <a:r>
              <a:rPr dirty="0" spc="5"/>
              <a:t> </a:t>
            </a:r>
            <a:r>
              <a:rPr dirty="0" spc="-10"/>
              <a:t>Online</a:t>
            </a:r>
            <a:r>
              <a:rPr dirty="0" spc="-35"/>
              <a:t> </a:t>
            </a:r>
            <a:r>
              <a:rPr dirty="0" spc="-10"/>
              <a:t>Food</a:t>
            </a:r>
            <a:r>
              <a:rPr dirty="0" spc="-30"/>
              <a:t> </a:t>
            </a:r>
            <a:r>
              <a:rPr dirty="0" spc="-10"/>
              <a:t>Delivery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 spc="-20"/>
              <a:t>Page</a:t>
            </a:r>
            <a:r>
              <a:rPr dirty="0" spc="-10"/>
              <a:t> </a:t>
            </a:r>
            <a:fld id="{81D60167-4931-47E6-BA6A-407CBD079E47}" type="slidenum">
              <a:rPr dirty="0"/>
              <a:t>#</a:t>
            </a:fld>
            <a:r>
              <a:rPr dirty="0" spc="-50"/>
              <a:t> </a:t>
            </a:r>
            <a:r>
              <a:rPr dirty="0"/>
              <a:t>of</a:t>
            </a:r>
            <a:r>
              <a:rPr dirty="0" spc="-20"/>
              <a:t> </a:t>
            </a:r>
            <a:r>
              <a:rPr dirty="0" spc="-50"/>
              <a:t>9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EpicEra's</a:t>
            </a:r>
            <a:r>
              <a:rPr dirty="0" spc="5"/>
              <a:t> </a:t>
            </a:r>
            <a:r>
              <a:rPr dirty="0" spc="-10"/>
              <a:t>Online</a:t>
            </a:r>
            <a:r>
              <a:rPr dirty="0" spc="-35"/>
              <a:t> </a:t>
            </a:r>
            <a:r>
              <a:rPr dirty="0" spc="-10"/>
              <a:t>Food</a:t>
            </a:r>
            <a:r>
              <a:rPr dirty="0" spc="-30"/>
              <a:t> </a:t>
            </a:r>
            <a:r>
              <a:rPr dirty="0" spc="-10"/>
              <a:t>Delivery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 spc="-20"/>
              <a:t>Page</a:t>
            </a:r>
            <a:r>
              <a:rPr dirty="0" spc="-10"/>
              <a:t> </a:t>
            </a:r>
            <a:fld id="{81D60167-4931-47E6-BA6A-407CBD079E47}" type="slidenum">
              <a:rPr dirty="0"/>
              <a:t>#</a:t>
            </a:fld>
            <a:r>
              <a:rPr dirty="0" spc="-50"/>
              <a:t> </a:t>
            </a:r>
            <a:r>
              <a:rPr dirty="0"/>
              <a:t>of</a:t>
            </a:r>
            <a:r>
              <a:rPr dirty="0" spc="-20"/>
              <a:t> </a:t>
            </a:r>
            <a:r>
              <a:rPr dirty="0" spc="-50"/>
              <a:t>9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18470" y="1182877"/>
            <a:ext cx="5265420" cy="6151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60942"/>
            <a:ext cx="6806565" cy="706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43892" y="10227055"/>
            <a:ext cx="1888489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EpicEra's</a:t>
            </a:r>
            <a:r>
              <a:rPr dirty="0" spc="5"/>
              <a:t> </a:t>
            </a:r>
            <a:r>
              <a:rPr dirty="0" spc="-10"/>
              <a:t>Online</a:t>
            </a:r>
            <a:r>
              <a:rPr dirty="0" spc="-35"/>
              <a:t> </a:t>
            </a:r>
            <a:r>
              <a:rPr dirty="0" spc="-10"/>
              <a:t>Food</a:t>
            </a:r>
            <a:r>
              <a:rPr dirty="0" spc="-30"/>
              <a:t> </a:t>
            </a:r>
            <a:r>
              <a:rPr dirty="0" spc="-10"/>
              <a:t>Delivery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8142" y="9950768"/>
            <a:ext cx="1739455" cy="5349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417972" y="10227055"/>
            <a:ext cx="697229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 spc="-20"/>
              <a:t>Page</a:t>
            </a:r>
            <a:r>
              <a:rPr dirty="0" spc="-10"/>
              <a:t> </a:t>
            </a:r>
            <a:fld id="{81D60167-4931-47E6-BA6A-407CBD079E47}" type="slidenum">
              <a:rPr dirty="0"/>
              <a:t>#</a:t>
            </a:fld>
            <a:r>
              <a:rPr dirty="0" spc="-50"/>
              <a:t> </a:t>
            </a:r>
            <a:r>
              <a:rPr dirty="0"/>
              <a:t>of</a:t>
            </a:r>
            <a:r>
              <a:rPr dirty="0" spc="-20"/>
              <a:t> </a:t>
            </a:r>
            <a:r>
              <a:rPr dirty="0" spc="-50"/>
              <a:t>9</a:t>
            </a:r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300464" y="2005075"/>
            <a:ext cx="5230495" cy="22688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424242"/>
                </a:solidFill>
                <a:latin typeface="Arial MT"/>
                <a:cs typeface="Arial MT"/>
              </a:rPr>
              <a:t>This</a:t>
            </a:r>
            <a:r>
              <a:rPr dirty="0" sz="1200" spc="125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424242"/>
                </a:solidFill>
                <a:latin typeface="Arial MT"/>
                <a:cs typeface="Arial MT"/>
              </a:rPr>
              <a:t>Java</a:t>
            </a:r>
            <a:r>
              <a:rPr dirty="0" sz="1200" spc="165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424242"/>
                </a:solidFill>
                <a:latin typeface="Arial MT"/>
                <a:cs typeface="Arial MT"/>
              </a:rPr>
              <a:t>program</a:t>
            </a:r>
            <a:r>
              <a:rPr dirty="0" sz="1200" spc="20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424242"/>
                </a:solidFill>
                <a:latin typeface="Arial MT"/>
                <a:cs typeface="Arial MT"/>
              </a:rPr>
              <a:t>simulates</a:t>
            </a:r>
            <a:r>
              <a:rPr dirty="0" sz="1200" spc="245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424242"/>
                </a:solidFill>
                <a:latin typeface="Arial MT"/>
                <a:cs typeface="Arial MT"/>
              </a:rPr>
              <a:t>an</a:t>
            </a:r>
            <a:r>
              <a:rPr dirty="0" sz="1200" spc="10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424242"/>
                </a:solidFill>
                <a:latin typeface="Arial MT"/>
                <a:cs typeface="Arial MT"/>
              </a:rPr>
              <a:t>Online</a:t>
            </a:r>
            <a:r>
              <a:rPr dirty="0" sz="1200" spc="185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424242"/>
                </a:solidFill>
                <a:latin typeface="Arial MT"/>
                <a:cs typeface="Arial MT"/>
              </a:rPr>
              <a:t>Food</a:t>
            </a:r>
            <a:r>
              <a:rPr dirty="0" sz="1200" spc="17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424242"/>
                </a:solidFill>
                <a:latin typeface="Arial MT"/>
                <a:cs typeface="Arial MT"/>
              </a:rPr>
              <a:t>Delivery</a:t>
            </a:r>
            <a:r>
              <a:rPr dirty="0" sz="1200" spc="204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424242"/>
                </a:solidFill>
                <a:latin typeface="Arial MT"/>
                <a:cs typeface="Arial MT"/>
              </a:rPr>
              <a:t>System.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235"/>
              </a:spcBef>
            </a:pPr>
            <a:endParaRPr sz="1200">
              <a:latin typeface="Arial MT"/>
              <a:cs typeface="Arial MT"/>
            </a:endParaRPr>
          </a:p>
          <a:p>
            <a:pPr marL="27940">
              <a:lnSpc>
                <a:spcPct val="100000"/>
              </a:lnSpc>
            </a:pPr>
            <a:r>
              <a:rPr dirty="0" sz="1200" spc="80">
                <a:solidFill>
                  <a:srgbClr val="424242"/>
                </a:solidFill>
                <a:latin typeface="Calibri"/>
                <a:cs typeface="Calibri"/>
              </a:rPr>
              <a:t>User</a:t>
            </a:r>
            <a:r>
              <a:rPr dirty="0" sz="1200" spc="105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dirty="0" sz="1200" spc="85">
                <a:solidFill>
                  <a:srgbClr val="424242"/>
                </a:solidFill>
                <a:latin typeface="Calibri"/>
                <a:cs typeface="Calibri"/>
              </a:rPr>
              <a:t>selects</a:t>
            </a:r>
            <a:r>
              <a:rPr dirty="0" sz="1200" spc="114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dirty="0" sz="1200" spc="65">
                <a:solidFill>
                  <a:srgbClr val="424242"/>
                </a:solidFill>
                <a:latin typeface="Calibri"/>
                <a:cs typeface="Calibri"/>
              </a:rPr>
              <a:t>delivery</a:t>
            </a:r>
            <a:r>
              <a:rPr dirty="0" sz="1200" spc="155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424242"/>
                </a:solidFill>
                <a:latin typeface="Calibri"/>
                <a:cs typeface="Calibri"/>
              </a:rPr>
              <a:t>location.</a:t>
            </a:r>
            <a:endParaRPr sz="1200">
              <a:latin typeface="Calibri"/>
              <a:cs typeface="Calibri"/>
            </a:endParaRPr>
          </a:p>
          <a:p>
            <a:pPr marL="28575" marR="1588770" indent="8890">
              <a:lnSpc>
                <a:spcPts val="4060"/>
              </a:lnSpc>
              <a:spcBef>
                <a:spcPts val="545"/>
              </a:spcBef>
            </a:pPr>
            <a:r>
              <a:rPr dirty="0" sz="1200">
                <a:solidFill>
                  <a:srgbClr val="424242"/>
                </a:solidFill>
                <a:latin typeface="Arial MT"/>
                <a:cs typeface="Arial MT"/>
              </a:rPr>
              <a:t>Program</a:t>
            </a:r>
            <a:r>
              <a:rPr dirty="0" sz="1200" spc="47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424242"/>
                </a:solidFill>
                <a:latin typeface="Arial MT"/>
                <a:cs typeface="Arial MT"/>
              </a:rPr>
              <a:t>loads</a:t>
            </a:r>
            <a:r>
              <a:rPr dirty="0" sz="1200" spc="36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424242"/>
                </a:solidFill>
                <a:latin typeface="Arial MT"/>
                <a:cs typeface="Arial MT"/>
              </a:rPr>
              <a:t>location-specific</a:t>
            </a:r>
            <a:r>
              <a:rPr dirty="0" sz="1200" spc="35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424242"/>
                </a:solidFill>
                <a:latin typeface="Arial MT"/>
                <a:cs typeface="Arial MT"/>
              </a:rPr>
              <a:t>restaurant</a:t>
            </a:r>
            <a:r>
              <a:rPr dirty="0" sz="1200" spc="42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424242"/>
                </a:solidFill>
                <a:latin typeface="Arial MT"/>
                <a:cs typeface="Arial MT"/>
              </a:rPr>
              <a:t>menu. </a:t>
            </a:r>
            <a:r>
              <a:rPr dirty="0" sz="1200">
                <a:solidFill>
                  <a:srgbClr val="424242"/>
                </a:solidFill>
                <a:latin typeface="Arial MT"/>
                <a:cs typeface="Arial MT"/>
              </a:rPr>
              <a:t>Users</a:t>
            </a:r>
            <a:r>
              <a:rPr dirty="0" sz="1200" spc="19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424242"/>
                </a:solidFill>
                <a:latin typeface="Arial MT"/>
                <a:cs typeface="Arial MT"/>
              </a:rPr>
              <a:t>can</a:t>
            </a:r>
            <a:r>
              <a:rPr dirty="0" sz="1200" spc="13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424242"/>
                </a:solidFill>
                <a:latin typeface="Arial MT"/>
                <a:cs typeface="Arial MT"/>
              </a:rPr>
              <a:t>order</a:t>
            </a:r>
            <a:r>
              <a:rPr dirty="0" sz="1200" spc="229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424242"/>
                </a:solidFill>
                <a:latin typeface="Arial MT"/>
                <a:cs typeface="Arial MT"/>
              </a:rPr>
              <a:t>food,</a:t>
            </a:r>
            <a:r>
              <a:rPr dirty="0" sz="1200" spc="15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424242"/>
                </a:solidFill>
                <a:latin typeface="Arial MT"/>
                <a:cs typeface="Arial MT"/>
              </a:rPr>
              <a:t>cancel</a:t>
            </a:r>
            <a:r>
              <a:rPr dirty="0" sz="1200" spc="6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424242"/>
                </a:solidFill>
                <a:latin typeface="Arial MT"/>
                <a:cs typeface="Arial MT"/>
              </a:rPr>
              <a:t>order,</a:t>
            </a:r>
            <a:r>
              <a:rPr dirty="0" sz="1200" spc="155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424242"/>
                </a:solidFill>
                <a:latin typeface="Arial MT"/>
                <a:cs typeface="Arial MT"/>
              </a:rPr>
              <a:t>view</a:t>
            </a:r>
            <a:r>
              <a:rPr dirty="0" sz="1200" spc="20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200" spc="65">
                <a:solidFill>
                  <a:srgbClr val="424242"/>
                </a:solidFill>
                <a:latin typeface="Arial MT"/>
                <a:cs typeface="Arial MT"/>
              </a:rPr>
              <a:t>bill</a:t>
            </a:r>
            <a:r>
              <a:rPr dirty="0" sz="1200" spc="-15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424242"/>
                </a:solidFill>
                <a:latin typeface="Arial MT"/>
                <a:cs typeface="Arial MT"/>
              </a:rPr>
              <a:t>&amp;</a:t>
            </a:r>
            <a:r>
              <a:rPr dirty="0" sz="1200" spc="10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200" spc="-25">
                <a:solidFill>
                  <a:srgbClr val="424242"/>
                </a:solidFill>
                <a:latin typeface="Arial MT"/>
                <a:cs typeface="Arial MT"/>
              </a:rPr>
              <a:t>pay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80"/>
              </a:spcBef>
            </a:pPr>
            <a:endParaRPr sz="1200">
              <a:latin typeface="Arial MT"/>
              <a:cs typeface="Arial MT"/>
            </a:endParaRPr>
          </a:p>
          <a:p>
            <a:pPr marL="32384">
              <a:lnSpc>
                <a:spcPct val="100000"/>
              </a:lnSpc>
              <a:spcBef>
                <a:spcPts val="5"/>
              </a:spcBef>
            </a:pPr>
            <a:r>
              <a:rPr dirty="0" sz="1200">
                <a:solidFill>
                  <a:srgbClr val="424242"/>
                </a:solidFill>
                <a:latin typeface="Arial MT"/>
                <a:cs typeface="Arial MT"/>
              </a:rPr>
              <a:t>Implemented</a:t>
            </a:r>
            <a:r>
              <a:rPr dirty="0" sz="1200" spc="395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424242"/>
                </a:solidFill>
                <a:latin typeface="Arial MT"/>
                <a:cs typeface="Arial MT"/>
              </a:rPr>
              <a:t>using</a:t>
            </a:r>
            <a:r>
              <a:rPr dirty="0" sz="1200" spc="26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200" spc="-40">
                <a:solidFill>
                  <a:srgbClr val="424242"/>
                </a:solidFill>
                <a:latin typeface="Arial MT"/>
                <a:cs typeface="Arial MT"/>
              </a:rPr>
              <a:t>OOP</a:t>
            </a:r>
            <a:r>
              <a:rPr dirty="0" sz="1200" spc="204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424242"/>
                </a:solidFill>
                <a:latin typeface="Arial MT"/>
                <a:cs typeface="Arial MT"/>
              </a:rPr>
              <a:t>concepts</a:t>
            </a:r>
            <a:r>
              <a:rPr dirty="0" sz="1200" spc="305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424242"/>
                </a:solidFill>
                <a:latin typeface="Arial MT"/>
                <a:cs typeface="Arial MT"/>
              </a:rPr>
              <a:t>and</a:t>
            </a:r>
            <a:r>
              <a:rPr dirty="0" sz="1200" spc="195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424242"/>
                </a:solidFill>
                <a:latin typeface="Arial MT"/>
                <a:cs typeface="Arial MT"/>
              </a:rPr>
              <a:t>switch-case</a:t>
            </a:r>
            <a:r>
              <a:rPr dirty="0" sz="1200" spc="34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424242"/>
                </a:solidFill>
                <a:latin typeface="Arial MT"/>
                <a:cs typeface="Arial MT"/>
              </a:rPr>
              <a:t>for</a:t>
            </a:r>
            <a:r>
              <a:rPr dirty="0" sz="1200" spc="25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424242"/>
                </a:solidFill>
                <a:latin typeface="Arial MT"/>
                <a:cs typeface="Arial MT"/>
              </a:rPr>
              <a:t>menu</a:t>
            </a:r>
            <a:r>
              <a:rPr dirty="0" sz="1200" spc="215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424242"/>
                </a:solidFill>
                <a:latin typeface="Arial MT"/>
                <a:cs typeface="Arial MT"/>
              </a:rPr>
              <a:t>navigation.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" name="object 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EpicEra's</a:t>
            </a:r>
            <a:r>
              <a:rPr dirty="0" spc="5"/>
              <a:t> </a:t>
            </a:r>
            <a:r>
              <a:rPr dirty="0" spc="-10"/>
              <a:t>Online</a:t>
            </a:r>
            <a:r>
              <a:rPr dirty="0" spc="-35"/>
              <a:t> </a:t>
            </a:r>
            <a:r>
              <a:rPr dirty="0" spc="-10"/>
              <a:t>Food</a:t>
            </a:r>
            <a:r>
              <a:rPr dirty="0" spc="-30"/>
              <a:t> </a:t>
            </a:r>
            <a:r>
              <a:rPr dirty="0" spc="-10"/>
              <a:t>Delivery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20"/>
              <a:t>Page</a:t>
            </a:r>
            <a:r>
              <a:rPr dirty="0" spc="-10"/>
              <a:t> </a:t>
            </a:r>
            <a:fld id="{81D60167-4931-47E6-BA6A-407CBD079E47}" type="slidenum">
              <a:rPr dirty="0"/>
              <a:t>4</a:t>
            </a:fld>
            <a:r>
              <a:rPr dirty="0" spc="-50"/>
              <a:t> </a:t>
            </a:r>
            <a:r>
              <a:rPr dirty="0"/>
              <a:t>of</a:t>
            </a:r>
            <a:r>
              <a:rPr dirty="0" spc="-20"/>
              <a:t> </a:t>
            </a:r>
            <a:r>
              <a:rPr dirty="0" spc="-50"/>
              <a:t>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390335" y="838961"/>
            <a:ext cx="2887980" cy="35750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30860">
              <a:lnSpc>
                <a:spcPct val="100000"/>
              </a:lnSpc>
              <a:spcBef>
                <a:spcPts val="100"/>
              </a:spcBef>
              <a:tabLst>
                <a:tab pos="1076325" algn="l"/>
              </a:tabLst>
            </a:pPr>
            <a:r>
              <a:rPr dirty="0" sz="1550">
                <a:latin typeface="Calibri"/>
                <a:cs typeface="Calibri"/>
              </a:rPr>
              <a:t>K</a:t>
            </a:r>
            <a:r>
              <a:rPr dirty="0" sz="1550" spc="85">
                <a:latin typeface="Calibri"/>
                <a:cs typeface="Calibri"/>
              </a:rPr>
              <a:t> </a:t>
            </a:r>
            <a:r>
              <a:rPr dirty="0" sz="1550" spc="-25">
                <a:latin typeface="Calibri"/>
                <a:cs typeface="Calibri"/>
              </a:rPr>
              <a:t>EY</a:t>
            </a:r>
            <a:r>
              <a:rPr dirty="0" sz="1550">
                <a:latin typeface="Calibri"/>
                <a:cs typeface="Calibri"/>
              </a:rPr>
              <a:t>	F</a:t>
            </a:r>
            <a:r>
              <a:rPr dirty="0" sz="1550" spc="50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E</a:t>
            </a:r>
            <a:r>
              <a:rPr dirty="0" sz="1550" spc="4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AT</a:t>
            </a:r>
            <a:r>
              <a:rPr dirty="0" sz="1550" spc="42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U</a:t>
            </a:r>
            <a:r>
              <a:rPr dirty="0" sz="1550" spc="45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R</a:t>
            </a:r>
            <a:r>
              <a:rPr dirty="0" sz="1550" spc="50">
                <a:latin typeface="Calibri"/>
                <a:cs typeface="Calibri"/>
              </a:rPr>
              <a:t> </a:t>
            </a:r>
            <a:r>
              <a:rPr dirty="0" sz="1550">
                <a:latin typeface="Calibri"/>
                <a:cs typeface="Calibri"/>
              </a:rPr>
              <a:t>E</a:t>
            </a:r>
            <a:r>
              <a:rPr dirty="0" sz="1550" spc="85">
                <a:latin typeface="Calibri"/>
                <a:cs typeface="Calibri"/>
              </a:rPr>
              <a:t> </a:t>
            </a:r>
            <a:r>
              <a:rPr dirty="0" sz="1550" spc="-60">
                <a:latin typeface="Calibri"/>
                <a:cs typeface="Calibri"/>
              </a:rPr>
              <a:t>S</a:t>
            </a:r>
            <a:endParaRPr sz="1550">
              <a:latin typeface="Calibri"/>
              <a:cs typeface="Calibri"/>
            </a:endParaRPr>
          </a:p>
          <a:p>
            <a:pPr algn="just" marL="19050" marR="132715" indent="635">
              <a:lnSpc>
                <a:spcPct val="296700"/>
              </a:lnSpc>
              <a:spcBef>
                <a:spcPts val="600"/>
              </a:spcBef>
            </a:pPr>
            <a:r>
              <a:rPr dirty="0" sz="1200" spc="75">
                <a:solidFill>
                  <a:srgbClr val="424242"/>
                </a:solidFill>
                <a:latin typeface="Calibri"/>
                <a:cs typeface="Calibri"/>
              </a:rPr>
              <a:t>Location-</a:t>
            </a:r>
            <a:r>
              <a:rPr dirty="0" sz="1200" spc="85">
                <a:solidFill>
                  <a:srgbClr val="424242"/>
                </a:solidFill>
                <a:latin typeface="Calibri"/>
                <a:cs typeface="Calibri"/>
              </a:rPr>
              <a:t>based</a:t>
            </a:r>
            <a:r>
              <a:rPr dirty="0" sz="1200" spc="5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dirty="0" sz="1200" spc="60">
                <a:solidFill>
                  <a:srgbClr val="424242"/>
                </a:solidFill>
                <a:latin typeface="Calibri"/>
                <a:cs typeface="Calibri"/>
              </a:rPr>
              <a:t>hotel</a:t>
            </a:r>
            <a:r>
              <a:rPr dirty="0" sz="1200" spc="-1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424242"/>
                </a:solidFill>
                <a:latin typeface="Calibri"/>
                <a:cs typeface="Calibri"/>
              </a:rPr>
              <a:t>&amp;</a:t>
            </a:r>
            <a:r>
              <a:rPr dirty="0" sz="1200" spc="1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dirty="0" sz="1200" spc="80">
                <a:solidFill>
                  <a:srgbClr val="424242"/>
                </a:solidFill>
                <a:latin typeface="Calibri"/>
                <a:cs typeface="Calibri"/>
              </a:rPr>
              <a:t>menu</a:t>
            </a:r>
            <a:r>
              <a:rPr dirty="0" sz="1200" spc="5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424242"/>
                </a:solidFill>
                <a:latin typeface="Calibri"/>
                <a:cs typeface="Calibri"/>
              </a:rPr>
              <a:t>selection </a:t>
            </a:r>
            <a:r>
              <a:rPr dirty="0" sz="1200">
                <a:solidFill>
                  <a:srgbClr val="424242"/>
                </a:solidFill>
                <a:latin typeface="Calibri"/>
                <a:cs typeface="Calibri"/>
              </a:rPr>
              <a:t>Ordering</a:t>
            </a:r>
            <a:r>
              <a:rPr dirty="0" sz="1200" spc="29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dirty="0" sz="1200" spc="50">
                <a:solidFill>
                  <a:srgbClr val="424242"/>
                </a:solidFill>
                <a:latin typeface="Calibri"/>
                <a:cs typeface="Calibri"/>
              </a:rPr>
              <a:t>multiple</a:t>
            </a:r>
            <a:r>
              <a:rPr dirty="0" sz="1200" spc="165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dirty="0" sz="1200" spc="50">
                <a:solidFill>
                  <a:srgbClr val="424242"/>
                </a:solidFill>
                <a:latin typeface="Calibri"/>
                <a:cs typeface="Calibri"/>
              </a:rPr>
              <a:t>items</a:t>
            </a:r>
            <a:r>
              <a:rPr dirty="0" sz="1200" spc="15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424242"/>
                </a:solidFill>
                <a:latin typeface="Calibri"/>
                <a:cs typeface="Calibri"/>
              </a:rPr>
              <a:t>with</a:t>
            </a:r>
            <a:r>
              <a:rPr dirty="0" sz="1200" spc="155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424242"/>
                </a:solidFill>
                <a:latin typeface="Calibri"/>
                <a:cs typeface="Calibri"/>
              </a:rPr>
              <a:t>quantities </a:t>
            </a:r>
            <a:r>
              <a:rPr dirty="0" sz="1200" spc="65">
                <a:solidFill>
                  <a:srgbClr val="424242"/>
                </a:solidFill>
                <a:latin typeface="Calibri"/>
                <a:cs typeface="Calibri"/>
              </a:rPr>
              <a:t>Canceling</a:t>
            </a:r>
            <a:r>
              <a:rPr dirty="0" sz="1200" spc="315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424242"/>
                </a:solidFill>
                <a:latin typeface="Calibri"/>
                <a:cs typeface="Calibri"/>
              </a:rPr>
              <a:t>existing</a:t>
            </a:r>
            <a:r>
              <a:rPr dirty="0" sz="1200" spc="33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424242"/>
                </a:solidFill>
                <a:latin typeface="Calibri"/>
                <a:cs typeface="Calibri"/>
              </a:rPr>
              <a:t>orders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460"/>
              </a:spcBef>
            </a:pPr>
            <a:endParaRPr sz="1200">
              <a:latin typeface="Calibri"/>
              <a:cs typeface="Calibri"/>
            </a:endParaRPr>
          </a:p>
          <a:p>
            <a:pPr marL="20955">
              <a:lnSpc>
                <a:spcPct val="100000"/>
              </a:lnSpc>
              <a:spcBef>
                <a:spcPts val="5"/>
              </a:spcBef>
            </a:pPr>
            <a:r>
              <a:rPr dirty="0" sz="1200" spc="50">
                <a:solidFill>
                  <a:srgbClr val="424242"/>
                </a:solidFill>
                <a:latin typeface="Calibri"/>
                <a:cs typeface="Calibri"/>
              </a:rPr>
              <a:t>Viewing</a:t>
            </a:r>
            <a:r>
              <a:rPr dirty="0" sz="1200" spc="195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dirty="0" sz="1200" spc="50">
                <a:solidFill>
                  <a:srgbClr val="424242"/>
                </a:solidFill>
                <a:latin typeface="Calibri"/>
                <a:cs typeface="Calibri"/>
              </a:rPr>
              <a:t>detailed</a:t>
            </a:r>
            <a:r>
              <a:rPr dirty="0" sz="1200" spc="11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dirty="0" sz="1200" spc="65">
                <a:solidFill>
                  <a:srgbClr val="424242"/>
                </a:solidFill>
                <a:latin typeface="Calibri"/>
                <a:cs typeface="Calibri"/>
              </a:rPr>
              <a:t>bill</a:t>
            </a:r>
            <a:r>
              <a:rPr dirty="0" sz="1200" spc="-45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424242"/>
                </a:solidFill>
                <a:latin typeface="Calibri"/>
                <a:cs typeface="Calibri"/>
              </a:rPr>
              <a:t>with</a:t>
            </a:r>
            <a:r>
              <a:rPr dirty="0" sz="1200" spc="8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dirty="0" sz="1200" spc="55">
                <a:solidFill>
                  <a:srgbClr val="424242"/>
                </a:solidFill>
                <a:latin typeface="Calibri"/>
                <a:cs typeface="Calibri"/>
              </a:rPr>
              <a:t>discount</a:t>
            </a:r>
            <a:r>
              <a:rPr dirty="0" sz="1200" spc="11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424242"/>
                </a:solidFill>
                <a:latin typeface="Calibri"/>
                <a:cs typeface="Calibri"/>
              </a:rPr>
              <a:t>option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265"/>
              </a:spcBef>
            </a:pP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300" spc="-55">
                <a:solidFill>
                  <a:srgbClr val="424242"/>
                </a:solidFill>
                <a:latin typeface="Calibri"/>
                <a:cs typeface="Calibri"/>
              </a:rPr>
              <a:t>1o%</a:t>
            </a:r>
            <a:r>
              <a:rPr dirty="0" sz="1300" spc="2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424242"/>
                </a:solidFill>
                <a:latin typeface="Calibri"/>
                <a:cs typeface="Calibri"/>
              </a:rPr>
              <a:t>discount</a:t>
            </a:r>
            <a:r>
              <a:rPr dirty="0" sz="1300" spc="4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424242"/>
                </a:solidFill>
                <a:latin typeface="Calibri"/>
                <a:cs typeface="Calibri"/>
              </a:rPr>
              <a:t>for</a:t>
            </a:r>
            <a:r>
              <a:rPr dirty="0" sz="1300" spc="25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424242"/>
                </a:solidFill>
                <a:latin typeface="Calibri"/>
                <a:cs typeface="Calibri"/>
              </a:rPr>
              <a:t>online</a:t>
            </a:r>
            <a:r>
              <a:rPr dirty="0" sz="1300" spc="-2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dirty="0" sz="1300" spc="-10">
                <a:solidFill>
                  <a:srgbClr val="424242"/>
                </a:solidFill>
                <a:latin typeface="Calibri"/>
                <a:cs typeface="Calibri"/>
              </a:rPr>
              <a:t>payment</a:t>
            </a:r>
            <a:endParaRPr sz="1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985"/>
              </a:spcBef>
            </a:pPr>
            <a:endParaRPr sz="1300">
              <a:latin typeface="Calibri"/>
              <a:cs typeface="Calibri"/>
            </a:endParaRPr>
          </a:p>
          <a:p>
            <a:pPr marL="19685">
              <a:lnSpc>
                <a:spcPct val="100000"/>
              </a:lnSpc>
            </a:pPr>
            <a:r>
              <a:rPr dirty="0" sz="1200" spc="50">
                <a:solidFill>
                  <a:srgbClr val="424242"/>
                </a:solidFill>
                <a:latin typeface="Calibri"/>
                <a:cs typeface="Calibri"/>
              </a:rPr>
              <a:t>Delivery</a:t>
            </a:r>
            <a:r>
              <a:rPr dirty="0" sz="1200" spc="185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424242"/>
                </a:solidFill>
                <a:latin typeface="Calibri"/>
                <a:cs typeface="Calibri"/>
              </a:rPr>
              <a:t>time</a:t>
            </a:r>
            <a:r>
              <a:rPr dirty="0" sz="1200" spc="9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dirty="0" sz="1200" spc="80">
                <a:solidFill>
                  <a:srgbClr val="424242"/>
                </a:solidFill>
                <a:latin typeface="Calibri"/>
                <a:cs typeface="Calibri"/>
              </a:rPr>
              <a:t>based</a:t>
            </a:r>
            <a:r>
              <a:rPr dirty="0" sz="1200" spc="11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dirty="0" sz="1200" spc="50">
                <a:solidFill>
                  <a:srgbClr val="424242"/>
                </a:solidFill>
                <a:latin typeface="Calibri"/>
                <a:cs typeface="Calibri"/>
              </a:rPr>
              <a:t>on</a:t>
            </a:r>
            <a:r>
              <a:rPr dirty="0" sz="1200" spc="75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dirty="0" sz="1200" spc="-10">
                <a:solidFill>
                  <a:srgbClr val="424242"/>
                </a:solidFill>
                <a:latin typeface="Calibri"/>
                <a:cs typeface="Calibri"/>
              </a:rPr>
              <a:t>location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EpicEra's</a:t>
            </a:r>
            <a:r>
              <a:rPr dirty="0" spc="5"/>
              <a:t> </a:t>
            </a:r>
            <a:r>
              <a:rPr dirty="0" spc="-10"/>
              <a:t>Online</a:t>
            </a:r>
            <a:r>
              <a:rPr dirty="0" spc="-35"/>
              <a:t> </a:t>
            </a:r>
            <a:r>
              <a:rPr dirty="0" spc="-10"/>
              <a:t>Food</a:t>
            </a:r>
            <a:r>
              <a:rPr dirty="0" spc="-30"/>
              <a:t> </a:t>
            </a:r>
            <a:r>
              <a:rPr dirty="0" spc="-10"/>
              <a:t>Delivery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20"/>
              <a:t>Page</a:t>
            </a:r>
            <a:r>
              <a:rPr dirty="0" spc="-10"/>
              <a:t> </a:t>
            </a:r>
            <a:fld id="{81D60167-4931-47E6-BA6A-407CBD079E47}" type="slidenum">
              <a:rPr dirty="0"/>
              <a:t>4</a:t>
            </a:fld>
            <a:r>
              <a:rPr dirty="0" spc="-50"/>
              <a:t> </a:t>
            </a:r>
            <a:r>
              <a:rPr dirty="0"/>
              <a:t>of</a:t>
            </a:r>
            <a:r>
              <a:rPr dirty="0" spc="-20"/>
              <a:t> </a:t>
            </a:r>
            <a:r>
              <a:rPr dirty="0" spc="-50"/>
              <a:t>9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71472" y="1490471"/>
            <a:ext cx="3709416" cy="499872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878961" y="3303015"/>
            <a:ext cx="6184265" cy="11671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11454" indent="-198755">
              <a:lnSpc>
                <a:spcPct val="100000"/>
              </a:lnSpc>
              <a:spcBef>
                <a:spcPts val="100"/>
              </a:spcBef>
              <a:buChar char="•"/>
              <a:tabLst>
                <a:tab pos="211454" algn="l"/>
              </a:tabLst>
            </a:pPr>
            <a:r>
              <a:rPr dirty="0" sz="1900" spc="-210">
                <a:latin typeface="Calibri"/>
                <a:cs typeface="Calibri"/>
              </a:rPr>
              <a:t>1.</a:t>
            </a:r>
            <a:r>
              <a:rPr dirty="0" sz="1900" spc="20">
                <a:latin typeface="Calibri"/>
                <a:cs typeface="Calibri"/>
              </a:rPr>
              <a:t> </a:t>
            </a:r>
            <a:r>
              <a:rPr dirty="0" sz="1900" spc="-50">
                <a:latin typeface="Calibri"/>
                <a:cs typeface="Calibri"/>
              </a:rPr>
              <a:t>Foodltem:</a:t>
            </a:r>
            <a:r>
              <a:rPr dirty="0" sz="1900" spc="-55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Stores </a:t>
            </a:r>
            <a:r>
              <a:rPr dirty="0" sz="1900" spc="-70">
                <a:latin typeface="Calibri"/>
                <a:cs typeface="Calibri"/>
              </a:rPr>
              <a:t>id,</a:t>
            </a:r>
            <a:r>
              <a:rPr dirty="0" sz="1900" spc="-35">
                <a:latin typeface="Calibri"/>
                <a:cs typeface="Calibri"/>
              </a:rPr>
              <a:t> </a:t>
            </a:r>
            <a:r>
              <a:rPr dirty="0" sz="1900" spc="-50">
                <a:latin typeface="Calibri"/>
                <a:cs typeface="Calibri"/>
              </a:rPr>
              <a:t>name,</a:t>
            </a:r>
            <a:r>
              <a:rPr dirty="0" sz="1900" spc="5">
                <a:latin typeface="Calibri"/>
                <a:cs typeface="Calibri"/>
              </a:rPr>
              <a:t> </a:t>
            </a:r>
            <a:r>
              <a:rPr dirty="0" sz="1900" spc="-20">
                <a:latin typeface="Calibri"/>
                <a:cs typeface="Calibri"/>
              </a:rPr>
              <a:t>price</a:t>
            </a:r>
            <a:r>
              <a:rPr dirty="0" sz="1900" spc="-8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of</a:t>
            </a:r>
            <a:r>
              <a:rPr dirty="0" sz="1900" spc="-85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food.</a:t>
            </a:r>
            <a:endParaRPr sz="1900">
              <a:latin typeface="Calibri"/>
              <a:cs typeface="Calibri"/>
            </a:endParaRPr>
          </a:p>
          <a:p>
            <a:pPr marL="217804" indent="-205104">
              <a:lnSpc>
                <a:spcPct val="100000"/>
              </a:lnSpc>
              <a:buChar char="•"/>
              <a:tabLst>
                <a:tab pos="217804" algn="l"/>
              </a:tabLst>
            </a:pPr>
            <a:r>
              <a:rPr dirty="0" sz="1850" spc="-130">
                <a:latin typeface="Calibri"/>
                <a:cs typeface="Calibri"/>
              </a:rPr>
              <a:t>2.</a:t>
            </a:r>
            <a:r>
              <a:rPr dirty="0" sz="1850" spc="-10">
                <a:latin typeface="Calibri"/>
                <a:cs typeface="Calibri"/>
              </a:rPr>
              <a:t> </a:t>
            </a:r>
            <a:r>
              <a:rPr dirty="0" sz="1850" spc="-50">
                <a:latin typeface="Calibri"/>
                <a:cs typeface="Calibri"/>
              </a:rPr>
              <a:t>Orderltem:</a:t>
            </a:r>
            <a:r>
              <a:rPr dirty="0" sz="1850" spc="70">
                <a:latin typeface="Calibri"/>
                <a:cs typeface="Calibri"/>
              </a:rPr>
              <a:t> </a:t>
            </a:r>
            <a:r>
              <a:rPr dirty="0" sz="1850">
                <a:latin typeface="Calibri"/>
                <a:cs typeface="Calibri"/>
              </a:rPr>
              <a:t>Stores</a:t>
            </a:r>
            <a:r>
              <a:rPr dirty="0" sz="1850" spc="35">
                <a:latin typeface="Calibri"/>
                <a:cs typeface="Calibri"/>
              </a:rPr>
              <a:t> </a:t>
            </a:r>
            <a:r>
              <a:rPr dirty="0" sz="1850">
                <a:latin typeface="Calibri"/>
                <a:cs typeface="Calibri"/>
              </a:rPr>
              <a:t>food</a:t>
            </a:r>
            <a:r>
              <a:rPr dirty="0" sz="1850" spc="-20">
                <a:latin typeface="Calibri"/>
                <a:cs typeface="Calibri"/>
              </a:rPr>
              <a:t> </a:t>
            </a:r>
            <a:r>
              <a:rPr dirty="0" sz="1850" spc="-40">
                <a:latin typeface="Calibri"/>
                <a:cs typeface="Calibri"/>
              </a:rPr>
              <a:t>item</a:t>
            </a:r>
            <a:r>
              <a:rPr dirty="0" sz="1850" spc="10">
                <a:latin typeface="Calibri"/>
                <a:cs typeface="Calibri"/>
              </a:rPr>
              <a:t> </a:t>
            </a:r>
            <a:r>
              <a:rPr dirty="0" sz="1850">
                <a:latin typeface="Calibri"/>
                <a:cs typeface="Calibri"/>
              </a:rPr>
              <a:t>and</a:t>
            </a:r>
            <a:r>
              <a:rPr dirty="0" sz="1850" spc="-80">
                <a:latin typeface="Calibri"/>
                <a:cs typeface="Calibri"/>
              </a:rPr>
              <a:t> </a:t>
            </a:r>
            <a:r>
              <a:rPr dirty="0" sz="1850" spc="-45">
                <a:latin typeface="Calibri"/>
                <a:cs typeface="Calibri"/>
              </a:rPr>
              <a:t>quantity,</a:t>
            </a:r>
            <a:r>
              <a:rPr dirty="0" sz="1850" spc="90">
                <a:latin typeface="Calibri"/>
                <a:cs typeface="Calibri"/>
              </a:rPr>
              <a:t> </a:t>
            </a:r>
            <a:r>
              <a:rPr dirty="0" sz="1850">
                <a:latin typeface="Calibri"/>
                <a:cs typeface="Calibri"/>
              </a:rPr>
              <a:t>calculates</a:t>
            </a:r>
            <a:r>
              <a:rPr dirty="0" sz="1850" spc="90">
                <a:latin typeface="Calibri"/>
                <a:cs typeface="Calibri"/>
              </a:rPr>
              <a:t> </a:t>
            </a:r>
            <a:r>
              <a:rPr dirty="0" sz="1850" spc="-30">
                <a:latin typeface="Calibri"/>
                <a:cs typeface="Calibri"/>
              </a:rPr>
              <a:t>total</a:t>
            </a:r>
            <a:r>
              <a:rPr dirty="0" sz="1850" spc="-75">
                <a:latin typeface="Calibri"/>
                <a:cs typeface="Calibri"/>
              </a:rPr>
              <a:t> </a:t>
            </a:r>
            <a:r>
              <a:rPr dirty="0" sz="1850" spc="-25">
                <a:latin typeface="Calibri"/>
                <a:cs typeface="Calibri"/>
              </a:rPr>
              <a:t>pri</a:t>
            </a:r>
            <a:endParaRPr sz="1850">
              <a:latin typeface="Calibri"/>
              <a:cs typeface="Calibri"/>
            </a:endParaRPr>
          </a:p>
          <a:p>
            <a:pPr marL="219710" indent="-207010">
              <a:lnSpc>
                <a:spcPts val="2270"/>
              </a:lnSpc>
              <a:spcBef>
                <a:spcPts val="10"/>
              </a:spcBef>
              <a:buChar char="•"/>
              <a:tabLst>
                <a:tab pos="219710" algn="l"/>
              </a:tabLst>
            </a:pPr>
            <a:r>
              <a:rPr dirty="0" baseline="-4385" sz="2850">
                <a:latin typeface="Calibri"/>
                <a:cs typeface="Calibri"/>
              </a:rPr>
              <a:t>3</a:t>
            </a:r>
            <a:r>
              <a:rPr dirty="0" baseline="-4385" sz="2850" spc="179">
                <a:latin typeface="Calibri"/>
                <a:cs typeface="Calibri"/>
              </a:rPr>
              <a:t> </a:t>
            </a:r>
            <a:r>
              <a:rPr dirty="0" sz="1900" spc="-45">
                <a:latin typeface="Calibri"/>
                <a:cs typeface="Calibri"/>
              </a:rPr>
              <a:t>Customer:</a:t>
            </a:r>
            <a:r>
              <a:rPr dirty="0" sz="1900" spc="35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Stores</a:t>
            </a:r>
            <a:r>
              <a:rPr dirty="0" sz="1900" spc="-25">
                <a:latin typeface="Calibri"/>
                <a:cs typeface="Calibri"/>
              </a:rPr>
              <a:t> customer</a:t>
            </a:r>
            <a:r>
              <a:rPr dirty="0" sz="1900" spc="25">
                <a:latin typeface="Calibri"/>
                <a:cs typeface="Calibri"/>
              </a:rPr>
              <a:t> </a:t>
            </a:r>
            <a:r>
              <a:rPr dirty="0" sz="1900" spc="-55">
                <a:latin typeface="Calibri"/>
                <a:cs typeface="Calibri"/>
              </a:rPr>
              <a:t>name,</a:t>
            </a:r>
            <a:r>
              <a:rPr dirty="0" sz="1900" spc="-35">
                <a:latin typeface="Calibri"/>
                <a:cs typeface="Calibri"/>
              </a:rPr>
              <a:t> </a:t>
            </a:r>
            <a:r>
              <a:rPr dirty="0" sz="1900" spc="-55">
                <a:latin typeface="Calibri"/>
                <a:cs typeface="Calibri"/>
              </a:rPr>
              <a:t>phone,</a:t>
            </a:r>
            <a:r>
              <a:rPr dirty="0" sz="1900" spc="-30">
                <a:latin typeface="Calibri"/>
                <a:cs typeface="Calibri"/>
              </a:rPr>
              <a:t> </a:t>
            </a:r>
            <a:r>
              <a:rPr dirty="0" sz="1900" spc="-10">
                <a:latin typeface="Calibri"/>
                <a:cs typeface="Calibri"/>
              </a:rPr>
              <a:t>address.</a:t>
            </a:r>
            <a:endParaRPr sz="1900">
              <a:latin typeface="Calibri"/>
              <a:cs typeface="Calibri"/>
            </a:endParaRPr>
          </a:p>
          <a:p>
            <a:pPr marL="219710" indent="-207010">
              <a:lnSpc>
                <a:spcPts val="2210"/>
              </a:lnSpc>
              <a:buChar char="•"/>
              <a:tabLst>
                <a:tab pos="219710" algn="l"/>
              </a:tabLst>
            </a:pPr>
            <a:r>
              <a:rPr dirty="0" baseline="-4504" sz="2775" spc="-165">
                <a:latin typeface="Calibri"/>
                <a:cs typeface="Calibri"/>
              </a:rPr>
              <a:t>4.</a:t>
            </a:r>
            <a:r>
              <a:rPr dirty="0" baseline="-4504" sz="2775" spc="-15">
                <a:latin typeface="Calibri"/>
                <a:cs typeface="Calibri"/>
              </a:rPr>
              <a:t> </a:t>
            </a:r>
            <a:r>
              <a:rPr dirty="0" sz="1850" spc="-110">
                <a:latin typeface="Calibri"/>
                <a:cs typeface="Calibri"/>
              </a:rPr>
              <a:t>Main:</a:t>
            </a:r>
            <a:r>
              <a:rPr dirty="0" sz="1850" spc="5">
                <a:latin typeface="Calibri"/>
                <a:cs typeface="Calibri"/>
              </a:rPr>
              <a:t> </a:t>
            </a:r>
            <a:r>
              <a:rPr dirty="0" sz="1850">
                <a:latin typeface="Calibri"/>
                <a:cs typeface="Calibri"/>
              </a:rPr>
              <a:t>Handles</a:t>
            </a:r>
            <a:r>
              <a:rPr dirty="0" sz="1850" spc="-75">
                <a:latin typeface="Calibri"/>
                <a:cs typeface="Calibri"/>
              </a:rPr>
              <a:t> </a:t>
            </a:r>
            <a:r>
              <a:rPr dirty="0" sz="1850">
                <a:latin typeface="Calibri"/>
                <a:cs typeface="Calibri"/>
              </a:rPr>
              <a:t>menu</a:t>
            </a:r>
            <a:r>
              <a:rPr dirty="0" sz="1850" spc="-45">
                <a:latin typeface="Calibri"/>
                <a:cs typeface="Calibri"/>
              </a:rPr>
              <a:t> </a:t>
            </a:r>
            <a:r>
              <a:rPr dirty="0" sz="1850">
                <a:latin typeface="Calibri"/>
                <a:cs typeface="Calibri"/>
              </a:rPr>
              <a:t>display,</a:t>
            </a:r>
            <a:r>
              <a:rPr dirty="0" sz="1850" spc="20">
                <a:latin typeface="Calibri"/>
                <a:cs typeface="Calibri"/>
              </a:rPr>
              <a:t> </a:t>
            </a:r>
            <a:r>
              <a:rPr dirty="0" sz="1850" spc="-20">
                <a:latin typeface="Calibri"/>
                <a:cs typeface="Calibri"/>
              </a:rPr>
              <a:t>order</a:t>
            </a:r>
            <a:r>
              <a:rPr dirty="0" sz="1850" spc="25">
                <a:latin typeface="Calibri"/>
                <a:cs typeface="Calibri"/>
              </a:rPr>
              <a:t> </a:t>
            </a:r>
            <a:r>
              <a:rPr dirty="0" sz="1850">
                <a:latin typeface="Calibri"/>
                <a:cs typeface="Calibri"/>
              </a:rPr>
              <a:t>processing,</a:t>
            </a:r>
            <a:r>
              <a:rPr dirty="0" sz="1850" spc="50">
                <a:latin typeface="Calibri"/>
                <a:cs typeface="Calibri"/>
              </a:rPr>
              <a:t> </a:t>
            </a:r>
            <a:r>
              <a:rPr dirty="0" sz="1850">
                <a:latin typeface="Calibri"/>
                <a:cs typeface="Calibri"/>
              </a:rPr>
              <a:t>and</a:t>
            </a:r>
            <a:r>
              <a:rPr dirty="0" sz="1850" spc="-50">
                <a:latin typeface="Calibri"/>
                <a:cs typeface="Calibri"/>
              </a:rPr>
              <a:t> </a:t>
            </a:r>
            <a:r>
              <a:rPr dirty="0" sz="1850" spc="-10">
                <a:latin typeface="Calibri"/>
                <a:cs typeface="Calibri"/>
              </a:rPr>
              <a:t>billing.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EpicEra's</a:t>
            </a:r>
            <a:r>
              <a:rPr dirty="0" spc="5"/>
              <a:t> </a:t>
            </a:r>
            <a:r>
              <a:rPr dirty="0" spc="-10"/>
              <a:t>Online</a:t>
            </a:r>
            <a:r>
              <a:rPr dirty="0" spc="-35"/>
              <a:t> </a:t>
            </a:r>
            <a:r>
              <a:rPr dirty="0" spc="-10"/>
              <a:t>Food</a:t>
            </a:r>
            <a:r>
              <a:rPr dirty="0" spc="-30"/>
              <a:t> </a:t>
            </a:r>
            <a:r>
              <a:rPr dirty="0" spc="-10"/>
              <a:t>Delivery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20"/>
              <a:t>Page</a:t>
            </a:r>
            <a:r>
              <a:rPr dirty="0" spc="-10"/>
              <a:t> </a:t>
            </a:r>
            <a:fld id="{81D60167-4931-47E6-BA6A-407CBD079E47}" type="slidenum">
              <a:rPr dirty="0"/>
              <a:t>4</a:t>
            </a:fld>
            <a:r>
              <a:rPr dirty="0" spc="-50"/>
              <a:t> </a:t>
            </a:r>
            <a:r>
              <a:rPr dirty="0"/>
              <a:t>of</a:t>
            </a:r>
            <a:r>
              <a:rPr dirty="0" spc="-20"/>
              <a:t> </a:t>
            </a:r>
            <a:r>
              <a:rPr dirty="0" spc="-50"/>
              <a:t>9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EpicEra's</a:t>
            </a:r>
            <a:r>
              <a:rPr dirty="0" spc="5"/>
              <a:t> </a:t>
            </a:r>
            <a:r>
              <a:rPr dirty="0" spc="-10"/>
              <a:t>Online</a:t>
            </a:r>
            <a:r>
              <a:rPr dirty="0" spc="-35"/>
              <a:t> </a:t>
            </a:r>
            <a:r>
              <a:rPr dirty="0" spc="-10"/>
              <a:t>Food</a:t>
            </a:r>
            <a:r>
              <a:rPr dirty="0" spc="-30"/>
              <a:t> </a:t>
            </a:r>
            <a:r>
              <a:rPr dirty="0" spc="-10"/>
              <a:t>Delivery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20"/>
              <a:t>Page</a:t>
            </a:r>
            <a:r>
              <a:rPr dirty="0" spc="-10"/>
              <a:t> </a:t>
            </a:r>
            <a:fld id="{81D60167-4931-47E6-BA6A-407CBD079E47}" type="slidenum">
              <a:rPr dirty="0"/>
              <a:t>4</a:t>
            </a:fld>
            <a:r>
              <a:rPr dirty="0" spc="-50"/>
              <a:t> </a:t>
            </a:r>
            <a:r>
              <a:rPr dirty="0"/>
              <a:t>of</a:t>
            </a:r>
            <a:r>
              <a:rPr dirty="0" spc="-20"/>
              <a:t> </a:t>
            </a:r>
            <a:r>
              <a:rPr dirty="0" spc="-50"/>
              <a:t>9</a:t>
            </a:r>
          </a:p>
        </p:txBody>
      </p:sp>
      <p:sp>
        <p:nvSpPr>
          <p:cNvPr id="2" name="object 2" descr=""/>
          <p:cNvSpPr txBox="1"/>
          <p:nvPr/>
        </p:nvSpPr>
        <p:spPr>
          <a:xfrm>
            <a:off x="1152006" y="1960371"/>
            <a:ext cx="5257800" cy="14084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25425" marR="5080" indent="-213360">
              <a:lnSpc>
                <a:spcPts val="2760"/>
              </a:lnSpc>
              <a:spcBef>
                <a:spcPts val="90"/>
              </a:spcBef>
              <a:buChar char="•"/>
              <a:tabLst>
                <a:tab pos="225425" algn="l"/>
              </a:tabLst>
            </a:pPr>
            <a:r>
              <a:rPr dirty="0" sz="2200" spc="-70">
                <a:latin typeface="Arial MT"/>
                <a:cs typeface="Arial MT"/>
              </a:rPr>
              <a:t>switch(choice)</a:t>
            </a:r>
            <a:r>
              <a:rPr dirty="0" sz="2200" spc="-150">
                <a:latin typeface="Arial MT"/>
                <a:cs typeface="Arial MT"/>
              </a:rPr>
              <a:t> </a:t>
            </a:r>
            <a:r>
              <a:rPr dirty="0" sz="2200" spc="-114">
                <a:latin typeface="Arial MT"/>
                <a:cs typeface="Arial MT"/>
              </a:rPr>
              <a:t>is</a:t>
            </a:r>
            <a:r>
              <a:rPr dirty="0" sz="2200" spc="-55">
                <a:latin typeface="Arial MT"/>
                <a:cs typeface="Arial MT"/>
              </a:rPr>
              <a:t> </a:t>
            </a:r>
            <a:r>
              <a:rPr dirty="0" sz="2200" spc="-70">
                <a:latin typeface="Arial MT"/>
                <a:cs typeface="Arial MT"/>
              </a:rPr>
              <a:t>used</a:t>
            </a:r>
            <a:r>
              <a:rPr dirty="0" sz="2200" spc="-85">
                <a:latin typeface="Arial MT"/>
                <a:cs typeface="Arial MT"/>
              </a:rPr>
              <a:t> </a:t>
            </a:r>
            <a:r>
              <a:rPr dirty="0" sz="2200">
                <a:latin typeface="Arial MT"/>
                <a:cs typeface="Arial MT"/>
              </a:rPr>
              <a:t>to</a:t>
            </a:r>
            <a:r>
              <a:rPr dirty="0" sz="2200" spc="-145">
                <a:latin typeface="Arial MT"/>
                <a:cs typeface="Arial MT"/>
              </a:rPr>
              <a:t> </a:t>
            </a:r>
            <a:r>
              <a:rPr dirty="0" sz="2200" spc="-65">
                <a:latin typeface="Arial MT"/>
                <a:cs typeface="Arial MT"/>
              </a:rPr>
              <a:t>navigate</a:t>
            </a:r>
            <a:r>
              <a:rPr dirty="0" sz="2200" spc="60">
                <a:latin typeface="Arial MT"/>
                <a:cs typeface="Arial MT"/>
              </a:rPr>
              <a:t> </a:t>
            </a:r>
            <a:r>
              <a:rPr dirty="0" sz="2200" spc="-10">
                <a:latin typeface="Arial MT"/>
                <a:cs typeface="Arial MT"/>
              </a:rPr>
              <a:t>between </a:t>
            </a:r>
            <a:r>
              <a:rPr dirty="0" sz="2200" spc="-70">
                <a:latin typeface="Arial MT"/>
                <a:cs typeface="Arial MT"/>
              </a:rPr>
              <a:t>menu</a:t>
            </a:r>
            <a:r>
              <a:rPr dirty="0" sz="2200" spc="-80">
                <a:latin typeface="Arial MT"/>
                <a:cs typeface="Arial MT"/>
              </a:rPr>
              <a:t> </a:t>
            </a:r>
            <a:r>
              <a:rPr dirty="0" sz="2200" spc="-10">
                <a:latin typeface="Arial MT"/>
                <a:cs typeface="Arial MT"/>
              </a:rPr>
              <a:t>options:</a:t>
            </a:r>
            <a:endParaRPr sz="2200">
              <a:latin typeface="Arial MT"/>
              <a:cs typeface="Arial MT"/>
            </a:endParaRPr>
          </a:p>
          <a:p>
            <a:pPr marL="204470" indent="-191770">
              <a:lnSpc>
                <a:spcPct val="100000"/>
              </a:lnSpc>
              <a:spcBef>
                <a:spcPts val="35"/>
              </a:spcBef>
              <a:buChar char="•"/>
              <a:tabLst>
                <a:tab pos="204470" algn="l"/>
              </a:tabLst>
            </a:pPr>
            <a:r>
              <a:rPr dirty="0" sz="2150" spc="-105">
                <a:latin typeface="Arial MT"/>
                <a:cs typeface="Arial MT"/>
              </a:rPr>
              <a:t>1</a:t>
            </a:r>
            <a:r>
              <a:rPr dirty="0" sz="2150" spc="-110">
                <a:latin typeface="Arial MT"/>
                <a:cs typeface="Arial MT"/>
              </a:rPr>
              <a:t> </a:t>
            </a:r>
            <a:r>
              <a:rPr dirty="0" sz="2150" spc="-994">
                <a:latin typeface="Arial MT"/>
                <a:cs typeface="Arial MT"/>
              </a:rPr>
              <a:t>—</a:t>
            </a:r>
            <a:r>
              <a:rPr dirty="0" sz="2150" spc="-575">
                <a:latin typeface="Arial MT"/>
                <a:cs typeface="Arial MT"/>
              </a:rPr>
              <a:t>+</a:t>
            </a:r>
            <a:r>
              <a:rPr dirty="0" sz="2150" spc="-5">
                <a:latin typeface="Arial MT"/>
                <a:cs typeface="Arial MT"/>
              </a:rPr>
              <a:t> </a:t>
            </a:r>
            <a:r>
              <a:rPr dirty="0" sz="2150" spc="-10">
                <a:latin typeface="Arial MT"/>
                <a:cs typeface="Arial MT"/>
              </a:rPr>
              <a:t>orderFood()</a:t>
            </a:r>
            <a:endParaRPr sz="2150">
              <a:latin typeface="Arial MT"/>
              <a:cs typeface="Arial MT"/>
            </a:endParaRPr>
          </a:p>
          <a:p>
            <a:pPr marL="226695" indent="-213995">
              <a:lnSpc>
                <a:spcPct val="100000"/>
              </a:lnSpc>
              <a:spcBef>
                <a:spcPts val="180"/>
              </a:spcBef>
              <a:buChar char="•"/>
              <a:tabLst>
                <a:tab pos="226695" algn="l"/>
              </a:tabLst>
            </a:pPr>
            <a:r>
              <a:rPr dirty="0" sz="2150" spc="-225">
                <a:latin typeface="Arial MT"/>
                <a:cs typeface="Arial MT"/>
              </a:rPr>
              <a:t>2</a:t>
            </a:r>
            <a:r>
              <a:rPr dirty="0" sz="2150" spc="10">
                <a:latin typeface="Arial MT"/>
                <a:cs typeface="Arial MT"/>
              </a:rPr>
              <a:t> </a:t>
            </a:r>
            <a:r>
              <a:rPr dirty="0" sz="2150" spc="-994">
                <a:latin typeface="Arial MT"/>
                <a:cs typeface="Arial MT"/>
              </a:rPr>
              <a:t>—</a:t>
            </a:r>
            <a:r>
              <a:rPr dirty="0" sz="2150" spc="-575">
                <a:latin typeface="Arial MT"/>
                <a:cs typeface="Arial MT"/>
              </a:rPr>
              <a:t>+</a:t>
            </a:r>
            <a:r>
              <a:rPr dirty="0" sz="2150" spc="5">
                <a:latin typeface="Arial MT"/>
                <a:cs typeface="Arial MT"/>
              </a:rPr>
              <a:t> </a:t>
            </a:r>
            <a:r>
              <a:rPr dirty="0" sz="2150" spc="-10">
                <a:latin typeface="Arial MT"/>
                <a:cs typeface="Arial MT"/>
              </a:rPr>
              <a:t>cancelorder()</a:t>
            </a:r>
            <a:endParaRPr sz="2150">
              <a:latin typeface="Arial MT"/>
              <a:cs typeface="Arial MT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152344" y="3402329"/>
            <a:ext cx="374650" cy="681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23520" indent="-210820">
              <a:lnSpc>
                <a:spcPct val="100000"/>
              </a:lnSpc>
              <a:spcBef>
                <a:spcPts val="100"/>
              </a:spcBef>
              <a:buChar char="•"/>
              <a:tabLst>
                <a:tab pos="223520" algn="l"/>
              </a:tabLst>
            </a:pPr>
            <a:r>
              <a:rPr dirty="0" sz="2150" spc="-70">
                <a:latin typeface="Arial MT"/>
                <a:cs typeface="Arial MT"/>
              </a:rPr>
              <a:t>3</a:t>
            </a:r>
            <a:endParaRPr sz="2150">
              <a:latin typeface="Arial MT"/>
              <a:cs typeface="Arial MT"/>
            </a:endParaRPr>
          </a:p>
          <a:p>
            <a:pPr marL="227965" indent="-215265">
              <a:lnSpc>
                <a:spcPct val="100000"/>
              </a:lnSpc>
              <a:spcBef>
                <a:spcPts val="60"/>
              </a:spcBef>
              <a:buChar char="•"/>
              <a:tabLst>
                <a:tab pos="227965" algn="l"/>
              </a:tabLst>
            </a:pPr>
            <a:r>
              <a:rPr dirty="0" sz="2100" spc="-65">
                <a:latin typeface="Arial MT"/>
                <a:cs typeface="Arial MT"/>
              </a:rPr>
              <a:t>4</a:t>
            </a:r>
            <a:endParaRPr sz="2100">
              <a:latin typeface="Arial MT"/>
              <a:cs typeface="Arial M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884452" y="3380993"/>
            <a:ext cx="3945890" cy="6845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50" spc="-60">
                <a:latin typeface="Arial MT"/>
                <a:cs typeface="Arial MT"/>
              </a:rPr>
              <a:t>takeCustomerDetails()</a:t>
            </a:r>
            <a:r>
              <a:rPr dirty="0" sz="2150" spc="25">
                <a:latin typeface="Arial MT"/>
                <a:cs typeface="Arial MT"/>
              </a:rPr>
              <a:t> </a:t>
            </a:r>
            <a:r>
              <a:rPr dirty="0" sz="2150" spc="-120">
                <a:latin typeface="Arial MT"/>
                <a:cs typeface="Arial MT"/>
              </a:rPr>
              <a:t>&amp;</a:t>
            </a:r>
            <a:r>
              <a:rPr dirty="0" sz="2150" spc="-90">
                <a:latin typeface="Arial MT"/>
                <a:cs typeface="Arial MT"/>
              </a:rPr>
              <a:t> </a:t>
            </a:r>
            <a:r>
              <a:rPr dirty="0" sz="2150" spc="-35">
                <a:latin typeface="Arial MT"/>
                <a:cs typeface="Arial MT"/>
              </a:rPr>
              <a:t>viewBill()</a:t>
            </a:r>
            <a:endParaRPr sz="2150">
              <a:latin typeface="Arial MT"/>
              <a:cs typeface="Arial MT"/>
            </a:endParaRPr>
          </a:p>
          <a:p>
            <a:pPr marL="14604">
              <a:lnSpc>
                <a:spcPct val="100000"/>
              </a:lnSpc>
              <a:spcBef>
                <a:spcPts val="85"/>
              </a:spcBef>
            </a:pPr>
            <a:r>
              <a:rPr dirty="0" sz="2100" spc="-45">
                <a:latin typeface="Arial MT"/>
                <a:cs typeface="Arial MT"/>
              </a:rPr>
              <a:t>Exit</a:t>
            </a:r>
            <a:r>
              <a:rPr dirty="0" sz="2100" spc="-75">
                <a:latin typeface="Arial MT"/>
                <a:cs typeface="Arial MT"/>
              </a:rPr>
              <a:t> </a:t>
            </a:r>
            <a:r>
              <a:rPr dirty="0" sz="2100" spc="-10">
                <a:latin typeface="Arial MT"/>
                <a:cs typeface="Arial MT"/>
              </a:rPr>
              <a:t>program</a:t>
            </a:r>
            <a:endParaRPr sz="21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152006" y="4060443"/>
            <a:ext cx="3891279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24790" indent="-212090">
              <a:lnSpc>
                <a:spcPct val="100000"/>
              </a:lnSpc>
              <a:spcBef>
                <a:spcPts val="100"/>
              </a:spcBef>
              <a:buChar char="•"/>
              <a:tabLst>
                <a:tab pos="224790" algn="l"/>
              </a:tabLst>
            </a:pPr>
            <a:r>
              <a:rPr dirty="0" sz="2200" spc="-10">
                <a:latin typeface="Arial MT"/>
                <a:cs typeface="Arial MT"/>
              </a:rPr>
              <a:t>default</a:t>
            </a:r>
            <a:r>
              <a:rPr dirty="0" sz="2200" spc="-55">
                <a:latin typeface="Arial MT"/>
                <a:cs typeface="Arial MT"/>
              </a:rPr>
              <a:t> </a:t>
            </a:r>
            <a:r>
              <a:rPr dirty="0" sz="2200" spc="-1085">
                <a:latin typeface="Arial MT"/>
                <a:cs typeface="Arial MT"/>
              </a:rPr>
              <a:t>—</a:t>
            </a:r>
            <a:r>
              <a:rPr dirty="0" sz="2200" spc="-635">
                <a:latin typeface="Arial MT"/>
                <a:cs typeface="Arial MT"/>
              </a:rPr>
              <a:t>+</a:t>
            </a:r>
            <a:r>
              <a:rPr dirty="0" sz="2200" spc="-10">
                <a:latin typeface="Arial MT"/>
                <a:cs typeface="Arial MT"/>
              </a:rPr>
              <a:t> </a:t>
            </a:r>
            <a:r>
              <a:rPr dirty="0" sz="2200" spc="-80">
                <a:latin typeface="Arial MT"/>
                <a:cs typeface="Arial MT"/>
              </a:rPr>
              <a:t>Handles</a:t>
            </a:r>
            <a:r>
              <a:rPr dirty="0" sz="2200" spc="-50">
                <a:latin typeface="Arial MT"/>
                <a:cs typeface="Arial MT"/>
              </a:rPr>
              <a:t> invalid</a:t>
            </a:r>
            <a:r>
              <a:rPr dirty="0" sz="2200" spc="-100">
                <a:latin typeface="Arial MT"/>
                <a:cs typeface="Arial MT"/>
              </a:rPr>
              <a:t> </a:t>
            </a:r>
            <a:r>
              <a:rPr dirty="0" sz="2200" spc="-20">
                <a:latin typeface="Arial MT"/>
                <a:cs typeface="Arial MT"/>
              </a:rPr>
              <a:t>input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22592" y="1987295"/>
            <a:ext cx="15240" cy="10058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90961" y="576071"/>
            <a:ext cx="2677160" cy="558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500" spc="805">
                <a:solidFill>
                  <a:srgbClr val="424242"/>
                </a:solidFill>
                <a:latin typeface="Calibri"/>
                <a:cs typeface="Calibri"/>
              </a:rPr>
              <a:t>PROGRAM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EpicEra's</a:t>
            </a:r>
            <a:r>
              <a:rPr dirty="0" spc="5"/>
              <a:t> </a:t>
            </a:r>
            <a:r>
              <a:rPr dirty="0" spc="-10"/>
              <a:t>Online</a:t>
            </a:r>
            <a:r>
              <a:rPr dirty="0" spc="-35"/>
              <a:t> </a:t>
            </a:r>
            <a:r>
              <a:rPr dirty="0" spc="-10"/>
              <a:t>Food</a:t>
            </a:r>
            <a:r>
              <a:rPr dirty="0" spc="-30"/>
              <a:t> </a:t>
            </a:r>
            <a:r>
              <a:rPr dirty="0" spc="-10"/>
              <a:t>Delivery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20"/>
              <a:t>Page</a:t>
            </a:r>
            <a:r>
              <a:rPr dirty="0" spc="-10"/>
              <a:t> </a:t>
            </a:r>
            <a:fld id="{81D60167-4931-47E6-BA6A-407CBD079E47}" type="slidenum">
              <a:rPr dirty="0"/>
              <a:t>4</a:t>
            </a:fld>
            <a:r>
              <a:rPr dirty="0" spc="-50"/>
              <a:t> </a:t>
            </a:r>
            <a:r>
              <a:rPr dirty="0"/>
              <a:t>of</a:t>
            </a:r>
            <a:r>
              <a:rPr dirty="0" spc="-20"/>
              <a:t> </a:t>
            </a:r>
            <a:r>
              <a:rPr dirty="0" spc="-50"/>
              <a:t>9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4710945" y="576071"/>
            <a:ext cx="1569720" cy="558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500" spc="865">
                <a:solidFill>
                  <a:srgbClr val="424242"/>
                </a:solidFill>
                <a:latin typeface="Calibri"/>
                <a:cs typeface="Calibri"/>
              </a:rPr>
              <a:t>FLOW</a:t>
            </a:r>
            <a:endParaRPr sz="35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527684" y="1425955"/>
            <a:ext cx="4378960" cy="32042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74955" indent="-18605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274955" algn="l"/>
              </a:tabLst>
            </a:pPr>
            <a:r>
              <a:rPr dirty="0" sz="1800">
                <a:solidFill>
                  <a:srgbClr val="424242"/>
                </a:solidFill>
                <a:latin typeface="Calibri"/>
                <a:cs typeface="Calibri"/>
              </a:rPr>
              <a:t>Ask</a:t>
            </a:r>
            <a:r>
              <a:rPr dirty="0" sz="1800" spc="-9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24242"/>
                </a:solidFill>
                <a:latin typeface="Calibri"/>
                <a:cs typeface="Calibri"/>
              </a:rPr>
              <a:t>user</a:t>
            </a:r>
            <a:r>
              <a:rPr dirty="0" sz="1800" spc="-2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dirty="0" sz="1800" spc="-50">
                <a:solidFill>
                  <a:srgbClr val="424242"/>
                </a:solidFill>
                <a:latin typeface="Calibri"/>
                <a:cs typeface="Calibri"/>
              </a:rPr>
              <a:t>for</a:t>
            </a:r>
            <a:r>
              <a:rPr dirty="0" sz="1800" spc="-55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dirty="0" sz="1800" spc="-20">
                <a:solidFill>
                  <a:srgbClr val="424242"/>
                </a:solidFill>
                <a:latin typeface="Calibri"/>
                <a:cs typeface="Calibri"/>
              </a:rPr>
              <a:t>delivery</a:t>
            </a:r>
            <a:r>
              <a:rPr dirty="0" sz="1800" spc="2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424242"/>
                </a:solidFill>
                <a:latin typeface="Calibri"/>
                <a:cs typeface="Calibri"/>
              </a:rPr>
              <a:t>location.</a:t>
            </a:r>
            <a:endParaRPr sz="1800">
              <a:latin typeface="Calibri"/>
              <a:cs typeface="Calibri"/>
            </a:endParaRPr>
          </a:p>
          <a:p>
            <a:pPr marL="286385" indent="-191770">
              <a:lnSpc>
                <a:spcPct val="100000"/>
              </a:lnSpc>
              <a:spcBef>
                <a:spcPts val="1955"/>
              </a:spcBef>
              <a:buAutoNum type="arabicPeriod"/>
              <a:tabLst>
                <a:tab pos="286385" algn="l"/>
              </a:tabLst>
            </a:pPr>
            <a:r>
              <a:rPr dirty="0" sz="1550" spc="125">
                <a:solidFill>
                  <a:srgbClr val="424242"/>
                </a:solidFill>
                <a:latin typeface="Calibri"/>
                <a:cs typeface="Calibri"/>
              </a:rPr>
              <a:t>Show</a:t>
            </a:r>
            <a:r>
              <a:rPr dirty="0" sz="1550" spc="105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dirty="0" sz="1550" spc="70">
                <a:solidFill>
                  <a:srgbClr val="424242"/>
                </a:solidFill>
                <a:latin typeface="Calibri"/>
                <a:cs typeface="Calibri"/>
              </a:rPr>
              <a:t>main</a:t>
            </a:r>
            <a:r>
              <a:rPr dirty="0" sz="1550" spc="95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dirty="0" sz="1550" spc="120">
                <a:solidFill>
                  <a:srgbClr val="424242"/>
                </a:solidFill>
                <a:latin typeface="Calibri"/>
                <a:cs typeface="Calibri"/>
              </a:rPr>
              <a:t>menu</a:t>
            </a:r>
            <a:r>
              <a:rPr dirty="0" sz="1550" spc="55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dirty="0" sz="1550">
                <a:solidFill>
                  <a:srgbClr val="424242"/>
                </a:solidFill>
                <a:latin typeface="Calibri"/>
                <a:cs typeface="Calibri"/>
              </a:rPr>
              <a:t>with</a:t>
            </a:r>
            <a:r>
              <a:rPr dirty="0" sz="1550" spc="12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dirty="0" baseline="-5376" sz="2325">
                <a:solidFill>
                  <a:srgbClr val="424242"/>
                </a:solidFill>
                <a:latin typeface="Calibri"/>
                <a:cs typeface="Calibri"/>
              </a:rPr>
              <a:t>4</a:t>
            </a:r>
            <a:r>
              <a:rPr dirty="0" baseline="-5376" sz="2325" spc="135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dirty="0" sz="1550" spc="-10">
                <a:solidFill>
                  <a:srgbClr val="424242"/>
                </a:solidFill>
                <a:latin typeface="Calibri"/>
                <a:cs typeface="Calibri"/>
              </a:rPr>
              <a:t>Options.</a:t>
            </a:r>
            <a:endParaRPr sz="1550">
              <a:latin typeface="Calibri"/>
              <a:cs typeface="Calibri"/>
            </a:endParaRPr>
          </a:p>
          <a:p>
            <a:pPr marL="101600">
              <a:lnSpc>
                <a:spcPct val="100000"/>
              </a:lnSpc>
              <a:spcBef>
                <a:spcPts val="1855"/>
              </a:spcBef>
            </a:pPr>
            <a:r>
              <a:rPr dirty="0" baseline="-6734" sz="2475">
                <a:solidFill>
                  <a:srgbClr val="424242"/>
                </a:solidFill>
                <a:latin typeface="Calibri"/>
                <a:cs typeface="Calibri"/>
              </a:rPr>
              <a:t>3</a:t>
            </a:r>
            <a:r>
              <a:rPr dirty="0" baseline="-6734" sz="2475" spc="719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dirty="0" sz="1650">
                <a:solidFill>
                  <a:srgbClr val="424242"/>
                </a:solidFill>
                <a:latin typeface="Calibri"/>
                <a:cs typeface="Calibri"/>
              </a:rPr>
              <a:t>Use</a:t>
            </a:r>
            <a:r>
              <a:rPr dirty="0" sz="1650" spc="37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dirty="0" sz="1650">
                <a:solidFill>
                  <a:srgbClr val="424242"/>
                </a:solidFill>
                <a:latin typeface="Calibri"/>
                <a:cs typeface="Calibri"/>
              </a:rPr>
              <a:t>switCh-case</a:t>
            </a:r>
            <a:r>
              <a:rPr dirty="0" sz="1650" spc="355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dirty="0" sz="1650">
                <a:solidFill>
                  <a:srgbClr val="424242"/>
                </a:solidFill>
                <a:latin typeface="Calibri"/>
                <a:cs typeface="Calibri"/>
              </a:rPr>
              <a:t>to</a:t>
            </a:r>
            <a:r>
              <a:rPr dirty="0" sz="1650" spc="16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dirty="0" sz="1650" spc="105">
                <a:solidFill>
                  <a:srgbClr val="424242"/>
                </a:solidFill>
                <a:latin typeface="Calibri"/>
                <a:cs typeface="Calibri"/>
              </a:rPr>
              <a:t>call</a:t>
            </a:r>
            <a:r>
              <a:rPr dirty="0" sz="1650" spc="-7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dirty="0" sz="1650">
                <a:solidFill>
                  <a:srgbClr val="424242"/>
                </a:solidFill>
                <a:latin typeface="Calibri"/>
                <a:cs typeface="Calibri"/>
              </a:rPr>
              <a:t>respective</a:t>
            </a:r>
            <a:r>
              <a:rPr dirty="0" sz="1650" spc="24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dirty="0" sz="1650" spc="-10">
                <a:solidFill>
                  <a:srgbClr val="424242"/>
                </a:solidFill>
                <a:latin typeface="Calibri"/>
                <a:cs typeface="Calibri"/>
              </a:rPr>
              <a:t>methods.</a:t>
            </a:r>
            <a:endParaRPr sz="1650">
              <a:latin typeface="Calibri"/>
              <a:cs typeface="Calibri"/>
            </a:endParaRPr>
          </a:p>
          <a:p>
            <a:pPr marL="112395" marR="1537970" indent="-3175">
              <a:lnSpc>
                <a:spcPct val="191500"/>
              </a:lnSpc>
            </a:pPr>
            <a:r>
              <a:rPr dirty="0" baseline="-5050" sz="2475" spc="-15">
                <a:solidFill>
                  <a:srgbClr val="424242"/>
                </a:solidFill>
                <a:latin typeface="Calibri"/>
                <a:cs typeface="Calibri"/>
              </a:rPr>
              <a:t>4.</a:t>
            </a:r>
            <a:r>
              <a:rPr dirty="0" baseline="-5050" sz="2475" spc="12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dirty="0" sz="1650">
                <a:solidFill>
                  <a:srgbClr val="424242"/>
                </a:solidFill>
                <a:latin typeface="Calibri"/>
                <a:cs typeface="Calibri"/>
              </a:rPr>
              <a:t>Display</a:t>
            </a:r>
            <a:r>
              <a:rPr dirty="0" sz="1650" spc="16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dirty="0" sz="1650" spc="50">
                <a:solidFill>
                  <a:srgbClr val="424242"/>
                </a:solidFill>
                <a:latin typeface="Calibri"/>
                <a:cs typeface="Calibri"/>
              </a:rPr>
              <a:t>menu</a:t>
            </a:r>
            <a:r>
              <a:rPr dirty="0" sz="1650" spc="10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dirty="0" sz="1650">
                <a:solidFill>
                  <a:srgbClr val="424242"/>
                </a:solidFill>
                <a:latin typeface="Calibri"/>
                <a:cs typeface="Calibri"/>
              </a:rPr>
              <a:t>&amp;</a:t>
            </a:r>
            <a:r>
              <a:rPr dirty="0" sz="1650" spc="3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dirty="0" sz="1650">
                <a:solidFill>
                  <a:srgbClr val="424242"/>
                </a:solidFill>
                <a:latin typeface="Calibri"/>
                <a:cs typeface="Calibri"/>
              </a:rPr>
              <a:t>take</a:t>
            </a:r>
            <a:r>
              <a:rPr dirty="0" sz="1650" spc="105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dirty="0" sz="1650" spc="-10">
                <a:solidFill>
                  <a:srgbClr val="424242"/>
                </a:solidFill>
                <a:latin typeface="Calibri"/>
                <a:cs typeface="Calibri"/>
              </a:rPr>
              <a:t>orders. </a:t>
            </a:r>
            <a:r>
              <a:rPr dirty="0" baseline="-6734" sz="2475">
                <a:solidFill>
                  <a:srgbClr val="424242"/>
                </a:solidFill>
                <a:latin typeface="Calibri"/>
                <a:cs typeface="Calibri"/>
              </a:rPr>
              <a:t>s</a:t>
            </a:r>
            <a:r>
              <a:rPr dirty="0" baseline="-6734" sz="2475" spc="89">
                <a:solidFill>
                  <a:srgbClr val="424242"/>
                </a:solidFill>
                <a:latin typeface="Calibri"/>
                <a:cs typeface="Calibri"/>
              </a:rPr>
              <a:t>  </a:t>
            </a:r>
            <a:r>
              <a:rPr dirty="0" sz="1650" spc="95">
                <a:solidFill>
                  <a:srgbClr val="424242"/>
                </a:solidFill>
                <a:latin typeface="Calibri"/>
                <a:cs typeface="Calibri"/>
              </a:rPr>
              <a:t>Cancel</a:t>
            </a:r>
            <a:r>
              <a:rPr dirty="0" sz="1650" spc="-135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dirty="0" sz="1650">
                <a:solidFill>
                  <a:srgbClr val="424242"/>
                </a:solidFill>
                <a:latin typeface="Calibri"/>
                <a:cs typeface="Calibri"/>
              </a:rPr>
              <a:t>or</a:t>
            </a:r>
            <a:r>
              <a:rPr dirty="0" sz="1650" spc="-5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dirty="0" sz="1650" spc="50">
                <a:solidFill>
                  <a:srgbClr val="424242"/>
                </a:solidFill>
                <a:latin typeface="Calibri"/>
                <a:cs typeface="Calibri"/>
              </a:rPr>
              <a:t>proceed </a:t>
            </a:r>
            <a:r>
              <a:rPr dirty="0" sz="1650">
                <a:solidFill>
                  <a:srgbClr val="424242"/>
                </a:solidFill>
                <a:latin typeface="Calibri"/>
                <a:cs typeface="Calibri"/>
              </a:rPr>
              <a:t>to</a:t>
            </a:r>
            <a:r>
              <a:rPr dirty="0" sz="1650" spc="25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dirty="0" sz="1650" spc="-10">
                <a:solidFill>
                  <a:srgbClr val="424242"/>
                </a:solidFill>
                <a:latin typeface="Calibri"/>
                <a:cs typeface="Calibri"/>
              </a:rPr>
              <a:t>billing.</a:t>
            </a:r>
            <a:endParaRPr sz="1650">
              <a:latin typeface="Calibri"/>
              <a:cs typeface="Calibri"/>
            </a:endParaRPr>
          </a:p>
          <a:p>
            <a:pPr marL="121920">
              <a:lnSpc>
                <a:spcPct val="100000"/>
              </a:lnSpc>
              <a:spcBef>
                <a:spcPts val="1735"/>
              </a:spcBef>
            </a:pPr>
            <a:r>
              <a:rPr dirty="0" sz="1700">
                <a:solidFill>
                  <a:srgbClr val="424242"/>
                </a:solidFill>
                <a:latin typeface="Calibri"/>
                <a:cs typeface="Calibri"/>
              </a:rPr>
              <a:t>6.</a:t>
            </a:r>
            <a:r>
              <a:rPr dirty="0" sz="1700" spc="6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424242"/>
                </a:solidFill>
                <a:latin typeface="Calibri"/>
                <a:cs typeface="Calibri"/>
              </a:rPr>
              <a:t>Apply</a:t>
            </a:r>
            <a:r>
              <a:rPr dirty="0" sz="1700" spc="12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424242"/>
                </a:solidFill>
                <a:latin typeface="Calibri"/>
                <a:cs typeface="Calibri"/>
              </a:rPr>
              <a:t>discount</a:t>
            </a:r>
            <a:r>
              <a:rPr dirty="0" sz="1700" spc="12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424242"/>
                </a:solidFill>
                <a:latin typeface="Calibri"/>
                <a:cs typeface="Calibri"/>
              </a:rPr>
              <a:t>if</a:t>
            </a:r>
            <a:r>
              <a:rPr dirty="0" sz="1700" spc="15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424242"/>
                </a:solidFill>
                <a:latin typeface="Calibri"/>
                <a:cs typeface="Calibri"/>
              </a:rPr>
              <a:t>payment</a:t>
            </a:r>
            <a:r>
              <a:rPr dirty="0" sz="1700" spc="17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dirty="0" sz="1700">
                <a:solidFill>
                  <a:srgbClr val="424242"/>
                </a:solidFill>
                <a:latin typeface="Calibri"/>
                <a:cs typeface="Calibri"/>
              </a:rPr>
              <a:t>is</a:t>
            </a:r>
            <a:r>
              <a:rPr dirty="0" sz="1700" spc="2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dirty="0" sz="1700" spc="-10">
                <a:solidFill>
                  <a:srgbClr val="424242"/>
                </a:solidFill>
                <a:latin typeface="Calibri"/>
                <a:cs typeface="Calibri"/>
              </a:rPr>
              <a:t>online.</a:t>
            </a:r>
            <a:endParaRPr sz="1700">
              <a:latin typeface="Calibri"/>
              <a:cs typeface="Calibri"/>
            </a:endParaRPr>
          </a:p>
          <a:p>
            <a:pPr marL="144145">
              <a:lnSpc>
                <a:spcPct val="100000"/>
              </a:lnSpc>
              <a:spcBef>
                <a:spcPts val="1875"/>
              </a:spcBef>
            </a:pPr>
            <a:r>
              <a:rPr dirty="0" baseline="-5050" sz="2475">
                <a:solidFill>
                  <a:srgbClr val="424242"/>
                </a:solidFill>
                <a:latin typeface="Calibri"/>
                <a:cs typeface="Calibri"/>
              </a:rPr>
              <a:t>7.</a:t>
            </a:r>
            <a:r>
              <a:rPr dirty="0" baseline="-5050" sz="2475" spc="15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dirty="0" sz="1650" spc="50">
                <a:solidFill>
                  <a:srgbClr val="424242"/>
                </a:solidFill>
                <a:latin typeface="Calibri"/>
                <a:cs typeface="Calibri"/>
              </a:rPr>
              <a:t>Show</a:t>
            </a:r>
            <a:r>
              <a:rPr dirty="0" sz="1650" spc="75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dirty="0" sz="1650">
                <a:solidFill>
                  <a:srgbClr val="424242"/>
                </a:solidFill>
                <a:latin typeface="Calibri"/>
                <a:cs typeface="Calibri"/>
              </a:rPr>
              <a:t>delivery</a:t>
            </a:r>
            <a:r>
              <a:rPr dirty="0" sz="1650" spc="13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dirty="0" sz="1650" spc="-10">
                <a:solidFill>
                  <a:srgbClr val="424242"/>
                </a:solidFill>
                <a:latin typeface="Calibri"/>
                <a:cs typeface="Calibri"/>
              </a:rPr>
              <a:t>details.</a:t>
            </a:r>
            <a:endParaRPr sz="16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EpicEra's</a:t>
            </a:r>
            <a:r>
              <a:rPr dirty="0" spc="5"/>
              <a:t> </a:t>
            </a:r>
            <a:r>
              <a:rPr dirty="0" spc="-10"/>
              <a:t>Online</a:t>
            </a:r>
            <a:r>
              <a:rPr dirty="0" spc="-35"/>
              <a:t> </a:t>
            </a:r>
            <a:r>
              <a:rPr dirty="0" spc="-10"/>
              <a:t>Food</a:t>
            </a:r>
            <a:r>
              <a:rPr dirty="0" spc="-30"/>
              <a:t> </a:t>
            </a:r>
            <a:r>
              <a:rPr dirty="0" spc="-10"/>
              <a:t>Delivery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20"/>
              <a:t>Page</a:t>
            </a:r>
            <a:r>
              <a:rPr dirty="0" spc="-10"/>
              <a:t> </a:t>
            </a:r>
            <a:fld id="{81D60167-4931-47E6-BA6A-407CBD079E47}" type="slidenum">
              <a:rPr dirty="0"/>
              <a:t>4</a:t>
            </a:fld>
            <a:r>
              <a:rPr dirty="0" spc="-50"/>
              <a:t> </a:t>
            </a:r>
            <a:r>
              <a:rPr dirty="0"/>
              <a:t>of</a:t>
            </a:r>
            <a:r>
              <a:rPr dirty="0" spc="-20"/>
              <a:t> </a:t>
            </a:r>
            <a:r>
              <a:rPr dirty="0" spc="-50"/>
              <a:t>9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76708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20265" algn="l"/>
                <a:tab pos="2615565" algn="l"/>
              </a:tabLst>
            </a:pPr>
            <a:r>
              <a:rPr dirty="0" spc="185">
                <a:latin typeface="Calibri"/>
                <a:cs typeface="Calibri"/>
              </a:rPr>
              <a:t>B</a:t>
            </a:r>
            <a:r>
              <a:rPr dirty="0" spc="-305">
                <a:latin typeface="Calibri"/>
                <a:cs typeface="Calibri"/>
              </a:rPr>
              <a:t> </a:t>
            </a:r>
            <a:r>
              <a:rPr dirty="0" spc="75">
                <a:latin typeface="Calibri"/>
                <a:cs typeface="Calibri"/>
              </a:rPr>
              <a:t>I</a:t>
            </a:r>
            <a:r>
              <a:rPr dirty="0" spc="-345">
                <a:latin typeface="Calibri"/>
                <a:cs typeface="Calibri"/>
              </a:rPr>
              <a:t> </a:t>
            </a:r>
            <a:r>
              <a:rPr dirty="0" spc="145">
                <a:latin typeface="Calibri"/>
                <a:cs typeface="Calibri"/>
              </a:rPr>
              <a:t>L</a:t>
            </a:r>
            <a:r>
              <a:rPr dirty="0" spc="-95">
                <a:latin typeface="Calibri"/>
                <a:cs typeface="Calibri"/>
              </a:rPr>
              <a:t> </a:t>
            </a:r>
            <a:r>
              <a:rPr dirty="0" spc="100">
                <a:latin typeface="Calibri"/>
                <a:cs typeface="Calibri"/>
              </a:rPr>
              <a:t>LI</a:t>
            </a:r>
            <a:r>
              <a:rPr dirty="0" spc="345">
                <a:latin typeface="Calibri"/>
                <a:cs typeface="Calibri"/>
              </a:rPr>
              <a:t> </a:t>
            </a:r>
            <a:r>
              <a:rPr dirty="0" spc="290">
                <a:latin typeface="Calibri"/>
                <a:cs typeface="Calibri"/>
              </a:rPr>
              <a:t>NG</a:t>
            </a:r>
            <a:r>
              <a:rPr dirty="0">
                <a:latin typeface="Calibri"/>
                <a:cs typeface="Calibri"/>
              </a:rPr>
              <a:t>	</a:t>
            </a:r>
            <a:r>
              <a:rPr dirty="0" spc="-50">
                <a:latin typeface="Calibri"/>
                <a:cs typeface="Calibri"/>
              </a:rPr>
              <a:t>&amp;</a:t>
            </a:r>
            <a:r>
              <a:rPr dirty="0">
                <a:latin typeface="Calibri"/>
                <a:cs typeface="Calibri"/>
              </a:rPr>
              <a:t>	D</a:t>
            </a:r>
            <a:r>
              <a:rPr dirty="0" spc="-31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I</a:t>
            </a:r>
            <a:r>
              <a:rPr dirty="0" spc="-175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S</a:t>
            </a:r>
            <a:r>
              <a:rPr dirty="0" spc="-7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CO</a:t>
            </a:r>
            <a:r>
              <a:rPr dirty="0" spc="280">
                <a:latin typeface="Calibri"/>
                <a:cs typeface="Calibri"/>
              </a:rPr>
              <a:t> </a:t>
            </a:r>
            <a:r>
              <a:rPr dirty="0" spc="335">
                <a:latin typeface="Calibri"/>
                <a:cs typeface="Calibri"/>
              </a:rPr>
              <a:t>UN</a:t>
            </a:r>
            <a:r>
              <a:rPr dirty="0" spc="-240">
                <a:latin typeface="Calibri"/>
                <a:cs typeface="Calibri"/>
              </a:rPr>
              <a:t> </a:t>
            </a:r>
            <a:r>
              <a:rPr dirty="0" spc="65">
                <a:latin typeface="Calibri"/>
                <a:cs typeface="Calibri"/>
              </a:rPr>
              <a:t>TS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692855" y="2290063"/>
            <a:ext cx="4782820" cy="1287780"/>
          </a:xfrm>
          <a:prstGeom prst="rect">
            <a:avLst/>
          </a:prstGeom>
        </p:spPr>
        <p:txBody>
          <a:bodyPr wrap="square" lIns="0" tIns="28575" rIns="0" bIns="0" rtlCol="0" vert="horz">
            <a:spAutoFit/>
          </a:bodyPr>
          <a:lstStyle/>
          <a:p>
            <a:pPr marL="12700" marR="1200150" indent="12700">
              <a:lnSpc>
                <a:spcPts val="2470"/>
              </a:lnSpc>
              <a:spcBef>
                <a:spcPts val="225"/>
              </a:spcBef>
            </a:pPr>
            <a:r>
              <a:rPr dirty="0" sz="2100">
                <a:latin typeface="Calibri"/>
                <a:cs typeface="Calibri"/>
              </a:rPr>
              <a:t>Calculates</a:t>
            </a:r>
            <a:r>
              <a:rPr dirty="0" sz="2100" spc="-60">
                <a:latin typeface="Calibri"/>
                <a:cs typeface="Calibri"/>
              </a:rPr>
              <a:t> </a:t>
            </a:r>
            <a:r>
              <a:rPr dirty="0" sz="2100" spc="-50">
                <a:latin typeface="Calibri"/>
                <a:cs typeface="Calibri"/>
              </a:rPr>
              <a:t>total</a:t>
            </a:r>
            <a:r>
              <a:rPr dirty="0" sz="2100" spc="-100">
                <a:latin typeface="Calibri"/>
                <a:cs typeface="Calibri"/>
              </a:rPr>
              <a:t> </a:t>
            </a:r>
            <a:r>
              <a:rPr dirty="0" sz="2100">
                <a:latin typeface="Calibri"/>
                <a:cs typeface="Calibri"/>
              </a:rPr>
              <a:t>price</a:t>
            </a:r>
            <a:r>
              <a:rPr dirty="0" sz="2100" spc="-65">
                <a:latin typeface="Calibri"/>
                <a:cs typeface="Calibri"/>
              </a:rPr>
              <a:t> </a:t>
            </a:r>
            <a:r>
              <a:rPr dirty="0" sz="2100" spc="-80">
                <a:latin typeface="Calibri"/>
                <a:cs typeface="Calibri"/>
              </a:rPr>
              <a:t>from</a:t>
            </a:r>
            <a:r>
              <a:rPr dirty="0" sz="2100" spc="-40">
                <a:latin typeface="Calibri"/>
                <a:cs typeface="Calibri"/>
              </a:rPr>
              <a:t> </a:t>
            </a:r>
            <a:r>
              <a:rPr dirty="0" sz="2100" spc="-20">
                <a:latin typeface="Calibri"/>
                <a:cs typeface="Calibri"/>
              </a:rPr>
              <a:t>cart. </a:t>
            </a:r>
            <a:r>
              <a:rPr dirty="0" sz="2100">
                <a:latin typeface="Calibri"/>
                <a:cs typeface="Calibri"/>
              </a:rPr>
              <a:t>Shows</a:t>
            </a:r>
            <a:r>
              <a:rPr dirty="0" sz="2100" spc="-70">
                <a:latin typeface="Calibri"/>
                <a:cs typeface="Calibri"/>
              </a:rPr>
              <a:t> </a:t>
            </a:r>
            <a:r>
              <a:rPr dirty="0" sz="2100" spc="-50">
                <a:latin typeface="Calibri"/>
                <a:cs typeface="Calibri"/>
              </a:rPr>
              <a:t>item-</a:t>
            </a:r>
            <a:r>
              <a:rPr dirty="0" sz="2100" spc="-10">
                <a:latin typeface="Calibri"/>
                <a:cs typeface="Calibri"/>
              </a:rPr>
              <a:t>wise</a:t>
            </a:r>
            <a:r>
              <a:rPr dirty="0" sz="2100" spc="-85">
                <a:latin typeface="Calibri"/>
                <a:cs typeface="Calibri"/>
              </a:rPr>
              <a:t> </a:t>
            </a:r>
            <a:r>
              <a:rPr dirty="0" sz="2100" spc="-45">
                <a:latin typeface="Calibri"/>
                <a:cs typeface="Calibri"/>
              </a:rPr>
              <a:t>order</a:t>
            </a:r>
            <a:r>
              <a:rPr dirty="0" sz="2100" spc="-75">
                <a:latin typeface="Calibri"/>
                <a:cs typeface="Calibri"/>
              </a:rPr>
              <a:t> </a:t>
            </a:r>
            <a:r>
              <a:rPr dirty="0" sz="2100" spc="-10">
                <a:latin typeface="Calibri"/>
                <a:cs typeface="Calibri"/>
              </a:rPr>
              <a:t>details. </a:t>
            </a:r>
            <a:r>
              <a:rPr dirty="0" sz="2100" spc="-165">
                <a:latin typeface="Calibri"/>
                <a:cs typeface="Calibri"/>
              </a:rPr>
              <a:t>10%</a:t>
            </a:r>
            <a:r>
              <a:rPr dirty="0" sz="2100" spc="45">
                <a:latin typeface="Calibri"/>
                <a:cs typeface="Calibri"/>
              </a:rPr>
              <a:t> </a:t>
            </a:r>
            <a:r>
              <a:rPr dirty="0" sz="2100" spc="-30">
                <a:latin typeface="Calibri"/>
                <a:cs typeface="Calibri"/>
              </a:rPr>
              <a:t>discount</a:t>
            </a:r>
            <a:r>
              <a:rPr dirty="0" sz="2100" spc="15">
                <a:latin typeface="Calibri"/>
                <a:cs typeface="Calibri"/>
              </a:rPr>
              <a:t> </a:t>
            </a:r>
            <a:r>
              <a:rPr dirty="0" sz="2100" spc="-90">
                <a:latin typeface="Calibri"/>
                <a:cs typeface="Calibri"/>
              </a:rPr>
              <a:t>for</a:t>
            </a:r>
            <a:r>
              <a:rPr dirty="0" sz="2100" spc="-30">
                <a:latin typeface="Calibri"/>
                <a:cs typeface="Calibri"/>
              </a:rPr>
              <a:t> </a:t>
            </a:r>
            <a:r>
              <a:rPr dirty="0" sz="2100" spc="-50">
                <a:latin typeface="Calibri"/>
                <a:cs typeface="Calibri"/>
              </a:rPr>
              <a:t>online</a:t>
            </a:r>
            <a:r>
              <a:rPr dirty="0" sz="2100" spc="-30">
                <a:latin typeface="Calibri"/>
                <a:cs typeface="Calibri"/>
              </a:rPr>
              <a:t> </a:t>
            </a:r>
            <a:r>
              <a:rPr dirty="0" sz="2100" spc="-40">
                <a:latin typeface="Calibri"/>
                <a:cs typeface="Calibri"/>
              </a:rPr>
              <a:t>payments.</a:t>
            </a:r>
            <a:endParaRPr sz="2100">
              <a:latin typeface="Calibri"/>
              <a:cs typeface="Calibri"/>
            </a:endParaRPr>
          </a:p>
          <a:p>
            <a:pPr marL="21590">
              <a:lnSpc>
                <a:spcPts val="2400"/>
              </a:lnSpc>
            </a:pPr>
            <a:r>
              <a:rPr dirty="0" sz="2100" spc="-10">
                <a:latin typeface="Calibri"/>
                <a:cs typeface="Calibri"/>
              </a:rPr>
              <a:t>Displays</a:t>
            </a:r>
            <a:r>
              <a:rPr dirty="0" sz="2100" spc="-50">
                <a:latin typeface="Calibri"/>
                <a:cs typeface="Calibri"/>
              </a:rPr>
              <a:t> </a:t>
            </a:r>
            <a:r>
              <a:rPr dirty="0" sz="2100" spc="-25">
                <a:latin typeface="Calibri"/>
                <a:cs typeface="Calibri"/>
              </a:rPr>
              <a:t>delivery</a:t>
            </a:r>
            <a:r>
              <a:rPr dirty="0" sz="2100" spc="20">
                <a:latin typeface="Calibri"/>
                <a:cs typeface="Calibri"/>
              </a:rPr>
              <a:t> </a:t>
            </a:r>
            <a:r>
              <a:rPr dirty="0" sz="2100" spc="-60">
                <a:latin typeface="Calibri"/>
                <a:cs typeface="Calibri"/>
              </a:rPr>
              <a:t>details:</a:t>
            </a:r>
            <a:r>
              <a:rPr dirty="0" sz="2100" spc="-50">
                <a:latin typeface="Calibri"/>
                <a:cs typeface="Calibri"/>
              </a:rPr>
              <a:t> </a:t>
            </a:r>
            <a:r>
              <a:rPr dirty="0" sz="2100" spc="-55">
                <a:latin typeface="Calibri"/>
                <a:cs typeface="Calibri"/>
              </a:rPr>
              <a:t>hotel,</a:t>
            </a:r>
            <a:r>
              <a:rPr dirty="0" sz="2100" spc="-15">
                <a:latin typeface="Calibri"/>
                <a:cs typeface="Calibri"/>
              </a:rPr>
              <a:t> </a:t>
            </a:r>
            <a:r>
              <a:rPr dirty="0" sz="2100" spc="-85">
                <a:latin typeface="Calibri"/>
                <a:cs typeface="Calibri"/>
              </a:rPr>
              <a:t>time,</a:t>
            </a:r>
            <a:r>
              <a:rPr dirty="0" sz="2100" spc="-35">
                <a:latin typeface="Calibri"/>
                <a:cs typeface="Calibri"/>
              </a:rPr>
              <a:t> </a:t>
            </a:r>
            <a:r>
              <a:rPr dirty="0" sz="2100" spc="-10">
                <a:latin typeface="Calibri"/>
                <a:cs typeface="Calibri"/>
              </a:rPr>
              <a:t>address.</a:t>
            </a:r>
            <a:endParaRPr sz="2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EpicEra's</a:t>
            </a:r>
            <a:r>
              <a:rPr dirty="0" spc="5"/>
              <a:t> </a:t>
            </a:r>
            <a:r>
              <a:rPr dirty="0" spc="-10"/>
              <a:t>Online</a:t>
            </a:r>
            <a:r>
              <a:rPr dirty="0" spc="-35"/>
              <a:t> </a:t>
            </a:r>
            <a:r>
              <a:rPr dirty="0" spc="-10"/>
              <a:t>Food</a:t>
            </a:r>
            <a:r>
              <a:rPr dirty="0" spc="-30"/>
              <a:t> </a:t>
            </a:r>
            <a:r>
              <a:rPr dirty="0" spc="-10"/>
              <a:t>Delivery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20"/>
              <a:t>Page</a:t>
            </a:r>
            <a:r>
              <a:rPr dirty="0" spc="-10"/>
              <a:t> </a:t>
            </a:r>
            <a:fld id="{81D60167-4931-47E6-BA6A-407CBD079E47}" type="slidenum">
              <a:rPr dirty="0"/>
              <a:t>4</a:t>
            </a:fld>
            <a:r>
              <a:rPr dirty="0" spc="-50"/>
              <a:t> </a:t>
            </a:r>
            <a:r>
              <a:rPr dirty="0"/>
              <a:t>of</a:t>
            </a:r>
            <a:r>
              <a:rPr dirty="0" spc="-20"/>
              <a:t> </a:t>
            </a:r>
            <a:r>
              <a:rPr dirty="0" spc="-50"/>
              <a:t>9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521334">
              <a:lnSpc>
                <a:spcPct val="100000"/>
              </a:lnSpc>
              <a:spcBef>
                <a:spcPts val="100"/>
              </a:spcBef>
            </a:pPr>
            <a:r>
              <a:rPr dirty="0" spc="-180"/>
              <a:t>C</a:t>
            </a:r>
            <a:r>
              <a:rPr dirty="0" spc="-345"/>
              <a:t> </a:t>
            </a:r>
            <a:r>
              <a:rPr dirty="0"/>
              <a:t>0</a:t>
            </a:r>
            <a:r>
              <a:rPr dirty="0" spc="275"/>
              <a:t> </a:t>
            </a:r>
            <a:r>
              <a:rPr dirty="0"/>
              <a:t>N</a:t>
            </a:r>
            <a:r>
              <a:rPr dirty="0" spc="-365"/>
              <a:t> </a:t>
            </a:r>
            <a:r>
              <a:rPr dirty="0" spc="-180"/>
              <a:t>C</a:t>
            </a:r>
            <a:r>
              <a:rPr dirty="0" spc="-310"/>
              <a:t> </a:t>
            </a:r>
            <a:r>
              <a:rPr dirty="0" spc="75"/>
              <a:t>L</a:t>
            </a:r>
            <a:r>
              <a:rPr dirty="0" spc="-455"/>
              <a:t> </a:t>
            </a:r>
            <a:r>
              <a:rPr dirty="0" spc="70"/>
              <a:t>U</a:t>
            </a:r>
            <a:r>
              <a:rPr dirty="0" spc="-434"/>
              <a:t> </a:t>
            </a:r>
            <a:r>
              <a:rPr dirty="0" spc="-215"/>
              <a:t>S</a:t>
            </a:r>
            <a:r>
              <a:rPr dirty="0" spc="-445"/>
              <a:t> </a:t>
            </a:r>
            <a:r>
              <a:rPr dirty="0" spc="185"/>
              <a:t>10</a:t>
            </a:r>
            <a:r>
              <a:rPr dirty="0" spc="-365"/>
              <a:t> </a:t>
            </a:r>
            <a:r>
              <a:rPr dirty="0" spc="-50"/>
              <a:t>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789288" y="2128108"/>
            <a:ext cx="5661025" cy="1678305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201930" indent="-189230">
              <a:lnSpc>
                <a:spcPct val="100000"/>
              </a:lnSpc>
              <a:spcBef>
                <a:spcPts val="210"/>
              </a:spcBef>
              <a:buChar char="•"/>
              <a:tabLst>
                <a:tab pos="201930" algn="l"/>
              </a:tabLst>
            </a:pPr>
            <a:r>
              <a:rPr dirty="0" sz="1750" spc="-114">
                <a:latin typeface="Arial MT"/>
                <a:cs typeface="Arial MT"/>
              </a:rPr>
              <a:t>This</a:t>
            </a:r>
            <a:r>
              <a:rPr dirty="0" sz="1750" spc="-40">
                <a:latin typeface="Arial MT"/>
                <a:cs typeface="Arial MT"/>
              </a:rPr>
              <a:t> </a:t>
            </a:r>
            <a:r>
              <a:rPr dirty="0" sz="1750" spc="-30">
                <a:latin typeface="Arial MT"/>
                <a:cs typeface="Arial MT"/>
              </a:rPr>
              <a:t>project</a:t>
            </a:r>
            <a:r>
              <a:rPr dirty="0" sz="1750" spc="-55">
                <a:latin typeface="Arial MT"/>
                <a:cs typeface="Arial MT"/>
              </a:rPr>
              <a:t> </a:t>
            </a:r>
            <a:r>
              <a:rPr dirty="0" sz="1750" spc="-10">
                <a:latin typeface="Arial MT"/>
                <a:cs typeface="Arial MT"/>
              </a:rPr>
              <a:t>demonstrates:</a:t>
            </a:r>
            <a:endParaRPr sz="1750">
              <a:latin typeface="Arial MT"/>
              <a:cs typeface="Arial MT"/>
            </a:endParaRPr>
          </a:p>
          <a:p>
            <a:pPr marL="952500" marR="1310005" indent="1270">
              <a:lnSpc>
                <a:spcPts val="2160"/>
              </a:lnSpc>
              <a:spcBef>
                <a:spcPts val="85"/>
              </a:spcBef>
            </a:pPr>
            <a:r>
              <a:rPr dirty="0" sz="1700" spc="-105">
                <a:latin typeface="Arial MT"/>
                <a:cs typeface="Arial MT"/>
              </a:rPr>
              <a:t>Java</a:t>
            </a:r>
            <a:r>
              <a:rPr dirty="0" sz="1700" spc="-15">
                <a:latin typeface="Arial MT"/>
                <a:cs typeface="Arial MT"/>
              </a:rPr>
              <a:t> </a:t>
            </a:r>
            <a:r>
              <a:rPr dirty="0" sz="1700" spc="-200">
                <a:latin typeface="Arial MT"/>
                <a:cs typeface="Arial MT"/>
              </a:rPr>
              <a:t>OOP</a:t>
            </a:r>
            <a:r>
              <a:rPr dirty="0" sz="1700" spc="-10">
                <a:latin typeface="Arial MT"/>
                <a:cs typeface="Arial MT"/>
              </a:rPr>
              <a:t> </a:t>
            </a:r>
            <a:r>
              <a:rPr dirty="0" sz="1700" spc="-25">
                <a:latin typeface="Arial MT"/>
                <a:cs typeface="Arial MT"/>
              </a:rPr>
              <a:t>concepts</a:t>
            </a:r>
            <a:r>
              <a:rPr dirty="0" sz="1700" spc="-70">
                <a:latin typeface="Arial MT"/>
                <a:cs typeface="Arial MT"/>
              </a:rPr>
              <a:t> (classes,</a:t>
            </a:r>
            <a:r>
              <a:rPr dirty="0" sz="1700" spc="-5">
                <a:latin typeface="Arial MT"/>
                <a:cs typeface="Arial MT"/>
              </a:rPr>
              <a:t> </a:t>
            </a:r>
            <a:r>
              <a:rPr dirty="0" sz="1700" spc="-30">
                <a:latin typeface="Arial MT"/>
                <a:cs typeface="Arial MT"/>
              </a:rPr>
              <a:t>objects) Collections</a:t>
            </a:r>
            <a:r>
              <a:rPr dirty="0" sz="1700" spc="-45">
                <a:latin typeface="Arial MT"/>
                <a:cs typeface="Arial MT"/>
              </a:rPr>
              <a:t> </a:t>
            </a:r>
            <a:r>
              <a:rPr dirty="0" sz="1700" spc="-10">
                <a:latin typeface="Arial MT"/>
                <a:cs typeface="Arial MT"/>
              </a:rPr>
              <a:t>(ArrayList)</a:t>
            </a:r>
            <a:endParaRPr sz="1700">
              <a:latin typeface="Arial MT"/>
              <a:cs typeface="Arial MT"/>
            </a:endParaRPr>
          </a:p>
          <a:p>
            <a:pPr marL="955675">
              <a:lnSpc>
                <a:spcPct val="100000"/>
              </a:lnSpc>
              <a:spcBef>
                <a:spcPts val="75"/>
              </a:spcBef>
            </a:pPr>
            <a:r>
              <a:rPr dirty="0" sz="1650" spc="-25">
                <a:latin typeface="Arial MT"/>
                <a:cs typeface="Arial MT"/>
              </a:rPr>
              <a:t>Decision</a:t>
            </a:r>
            <a:r>
              <a:rPr dirty="0" sz="1650" spc="-15">
                <a:latin typeface="Arial MT"/>
                <a:cs typeface="Arial MT"/>
              </a:rPr>
              <a:t> </a:t>
            </a:r>
            <a:r>
              <a:rPr dirty="0" sz="1650">
                <a:latin typeface="Arial MT"/>
                <a:cs typeface="Arial MT"/>
              </a:rPr>
              <a:t>making</a:t>
            </a:r>
            <a:r>
              <a:rPr dirty="0" sz="1650" spc="-75">
                <a:latin typeface="Arial MT"/>
                <a:cs typeface="Arial MT"/>
              </a:rPr>
              <a:t> </a:t>
            </a:r>
            <a:r>
              <a:rPr dirty="0" sz="1650" spc="-35">
                <a:latin typeface="Arial MT"/>
                <a:cs typeface="Arial MT"/>
              </a:rPr>
              <a:t>(switch-</a:t>
            </a:r>
            <a:r>
              <a:rPr dirty="0" sz="1650" spc="-10">
                <a:latin typeface="Arial MT"/>
                <a:cs typeface="Arial MT"/>
              </a:rPr>
              <a:t>case)</a:t>
            </a:r>
            <a:endParaRPr sz="1650">
              <a:latin typeface="Arial MT"/>
              <a:cs typeface="Arial MT"/>
            </a:endParaRPr>
          </a:p>
          <a:p>
            <a:pPr marL="951230">
              <a:lnSpc>
                <a:spcPct val="100000"/>
              </a:lnSpc>
              <a:spcBef>
                <a:spcPts val="80"/>
              </a:spcBef>
            </a:pPr>
            <a:r>
              <a:rPr dirty="0" sz="1750" spc="-30">
                <a:latin typeface="Arial MT"/>
                <a:cs typeface="Arial MT"/>
              </a:rPr>
              <a:t>Input</a:t>
            </a:r>
            <a:r>
              <a:rPr dirty="0" sz="1750" spc="-85">
                <a:latin typeface="Arial MT"/>
                <a:cs typeface="Arial MT"/>
              </a:rPr>
              <a:t> </a:t>
            </a:r>
            <a:r>
              <a:rPr dirty="0" sz="1750" spc="-60">
                <a:latin typeface="Arial MT"/>
                <a:cs typeface="Arial MT"/>
              </a:rPr>
              <a:t>validation</a:t>
            </a:r>
            <a:r>
              <a:rPr dirty="0" sz="1750" spc="-50">
                <a:latin typeface="Arial MT"/>
                <a:cs typeface="Arial MT"/>
              </a:rPr>
              <a:t> </a:t>
            </a:r>
            <a:r>
              <a:rPr dirty="0" sz="1750" spc="-75">
                <a:latin typeface="Arial MT"/>
                <a:cs typeface="Arial MT"/>
              </a:rPr>
              <a:t>using</a:t>
            </a:r>
            <a:r>
              <a:rPr dirty="0" sz="1750" spc="-45">
                <a:latin typeface="Arial MT"/>
                <a:cs typeface="Arial MT"/>
              </a:rPr>
              <a:t> </a:t>
            </a:r>
            <a:r>
              <a:rPr dirty="0" sz="1750" spc="-10">
                <a:latin typeface="Arial MT"/>
                <a:cs typeface="Arial MT"/>
              </a:rPr>
              <a:t>regex</a:t>
            </a:r>
            <a:endParaRPr sz="1750">
              <a:latin typeface="Arial MT"/>
              <a:cs typeface="Arial MT"/>
            </a:endParaRPr>
          </a:p>
          <a:p>
            <a:pPr marL="960119">
              <a:lnSpc>
                <a:spcPct val="100000"/>
              </a:lnSpc>
              <a:spcBef>
                <a:spcPts val="60"/>
              </a:spcBef>
            </a:pPr>
            <a:r>
              <a:rPr dirty="0" sz="1750" spc="-195">
                <a:latin typeface="Arial MT"/>
                <a:cs typeface="Arial MT"/>
              </a:rPr>
              <a:t>A</a:t>
            </a:r>
            <a:r>
              <a:rPr dirty="0" sz="1750" spc="-75">
                <a:latin typeface="Arial MT"/>
                <a:cs typeface="Arial MT"/>
              </a:rPr>
              <a:t> </a:t>
            </a:r>
            <a:r>
              <a:rPr dirty="0" sz="1750" spc="-30">
                <a:latin typeface="Arial MT"/>
                <a:cs typeface="Arial MT"/>
              </a:rPr>
              <a:t>complete</a:t>
            </a:r>
            <a:r>
              <a:rPr dirty="0" sz="1750" spc="-95">
                <a:latin typeface="Arial MT"/>
                <a:cs typeface="Arial MT"/>
              </a:rPr>
              <a:t> </a:t>
            </a:r>
            <a:r>
              <a:rPr dirty="0" sz="1750" spc="-70">
                <a:latin typeface="Arial MT"/>
                <a:cs typeface="Arial MT"/>
              </a:rPr>
              <a:t>console-</a:t>
            </a:r>
            <a:r>
              <a:rPr dirty="0" sz="1750" spc="-35">
                <a:latin typeface="Arial MT"/>
                <a:cs typeface="Arial MT"/>
              </a:rPr>
              <a:t>based</a:t>
            </a:r>
            <a:r>
              <a:rPr dirty="0" sz="1750" spc="-15">
                <a:latin typeface="Arial MT"/>
                <a:cs typeface="Arial MT"/>
              </a:rPr>
              <a:t> </a:t>
            </a:r>
            <a:r>
              <a:rPr dirty="0" sz="1750" spc="-40">
                <a:latin typeface="Arial MT"/>
                <a:cs typeface="Arial MT"/>
              </a:rPr>
              <a:t>food</a:t>
            </a:r>
            <a:r>
              <a:rPr dirty="0" sz="1750" spc="-85">
                <a:latin typeface="Arial MT"/>
                <a:cs typeface="Arial MT"/>
              </a:rPr>
              <a:t> </a:t>
            </a:r>
            <a:r>
              <a:rPr dirty="0" sz="1750" spc="-45">
                <a:latin typeface="Arial MT"/>
                <a:cs typeface="Arial MT"/>
              </a:rPr>
              <a:t>ordering</a:t>
            </a:r>
            <a:r>
              <a:rPr dirty="0" sz="1750" spc="-10">
                <a:latin typeface="Arial MT"/>
                <a:cs typeface="Arial MT"/>
              </a:rPr>
              <a:t> workflow</a:t>
            </a:r>
            <a:endParaRPr sz="17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56104" y="2511551"/>
            <a:ext cx="2959608" cy="502919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2949381" y="3102863"/>
            <a:ext cx="1672589" cy="284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5455" algn="l"/>
                <a:tab pos="1178560" algn="l"/>
              </a:tabLst>
            </a:pPr>
            <a:r>
              <a:rPr dirty="0" sz="1700" spc="-20">
                <a:latin typeface="Arial MT"/>
                <a:cs typeface="Arial MT"/>
              </a:rPr>
              <a:t>B</a:t>
            </a:r>
            <a:r>
              <a:rPr dirty="0" sz="1700" spc="-165">
                <a:latin typeface="Arial MT"/>
                <a:cs typeface="Arial MT"/>
              </a:rPr>
              <a:t> </a:t>
            </a:r>
            <a:r>
              <a:rPr dirty="0" sz="1700" spc="-50">
                <a:latin typeface="Arial MT"/>
                <a:cs typeface="Arial MT"/>
              </a:rPr>
              <a:t>Y</a:t>
            </a:r>
            <a:r>
              <a:rPr dirty="0" sz="1700">
                <a:latin typeface="Arial MT"/>
                <a:cs typeface="Arial MT"/>
              </a:rPr>
              <a:t>	</a:t>
            </a:r>
            <a:r>
              <a:rPr dirty="0" sz="1700" spc="-190">
                <a:latin typeface="Arial MT"/>
                <a:cs typeface="Arial MT"/>
              </a:rPr>
              <a:t>E</a:t>
            </a:r>
            <a:r>
              <a:rPr dirty="0" sz="1700" spc="-135">
                <a:latin typeface="Arial MT"/>
                <a:cs typeface="Arial MT"/>
              </a:rPr>
              <a:t> </a:t>
            </a:r>
            <a:r>
              <a:rPr dirty="0" sz="1700" spc="-120">
                <a:latin typeface="Arial MT"/>
                <a:cs typeface="Arial MT"/>
              </a:rPr>
              <a:t>P</a:t>
            </a:r>
            <a:r>
              <a:rPr dirty="0" sz="1700" spc="-185">
                <a:latin typeface="Arial MT"/>
                <a:cs typeface="Arial MT"/>
              </a:rPr>
              <a:t> </a:t>
            </a:r>
            <a:r>
              <a:rPr dirty="0" sz="1700" spc="-55">
                <a:latin typeface="Arial MT"/>
                <a:cs typeface="Arial MT"/>
              </a:rPr>
              <a:t>I</a:t>
            </a:r>
            <a:r>
              <a:rPr dirty="0" sz="1700" spc="-100">
                <a:latin typeface="Arial MT"/>
                <a:cs typeface="Arial MT"/>
              </a:rPr>
              <a:t> </a:t>
            </a:r>
            <a:r>
              <a:rPr dirty="0" sz="1700" spc="-50">
                <a:latin typeface="Arial MT"/>
                <a:cs typeface="Arial MT"/>
              </a:rPr>
              <a:t>C</a:t>
            </a:r>
            <a:r>
              <a:rPr dirty="0" sz="1700">
                <a:latin typeface="Arial MT"/>
                <a:cs typeface="Arial MT"/>
              </a:rPr>
              <a:t>	</a:t>
            </a:r>
            <a:r>
              <a:rPr dirty="0" sz="1700" spc="-190">
                <a:latin typeface="Arial MT"/>
                <a:cs typeface="Arial MT"/>
              </a:rPr>
              <a:t>E</a:t>
            </a:r>
            <a:r>
              <a:rPr dirty="0" sz="1700" spc="-114">
                <a:latin typeface="Arial MT"/>
                <a:cs typeface="Arial MT"/>
              </a:rPr>
              <a:t> </a:t>
            </a:r>
            <a:r>
              <a:rPr dirty="0" sz="1700" spc="-215">
                <a:latin typeface="Arial MT"/>
                <a:cs typeface="Arial MT"/>
              </a:rPr>
              <a:t>R</a:t>
            </a:r>
            <a:r>
              <a:rPr dirty="0" sz="1700" spc="-80">
                <a:latin typeface="Arial MT"/>
                <a:cs typeface="Arial MT"/>
              </a:rPr>
              <a:t> </a:t>
            </a:r>
            <a:r>
              <a:rPr dirty="0" sz="1700" spc="-50">
                <a:latin typeface="Arial MT"/>
                <a:cs typeface="Arial MT"/>
              </a:rPr>
              <a:t>A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EpicEra's</a:t>
            </a:r>
            <a:r>
              <a:rPr dirty="0" spc="5"/>
              <a:t> </a:t>
            </a:r>
            <a:r>
              <a:rPr dirty="0" spc="-10"/>
              <a:t>Online</a:t>
            </a:r>
            <a:r>
              <a:rPr dirty="0" spc="-35"/>
              <a:t> </a:t>
            </a:r>
            <a:r>
              <a:rPr dirty="0" spc="-10"/>
              <a:t>Food</a:t>
            </a:r>
            <a:r>
              <a:rPr dirty="0" spc="-30"/>
              <a:t> </a:t>
            </a:r>
            <a:r>
              <a:rPr dirty="0" spc="-10"/>
              <a:t>Delivery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20"/>
              <a:t>Page</a:t>
            </a:r>
            <a:r>
              <a:rPr dirty="0" spc="-10"/>
              <a:t> </a:t>
            </a:r>
            <a:fld id="{81D60167-4931-47E6-BA6A-407CBD079E47}" type="slidenum">
              <a:rPr dirty="0"/>
              <a:t>4</a:t>
            </a:fld>
            <a:r>
              <a:rPr dirty="0" spc="-50"/>
              <a:t> </a:t>
            </a:r>
            <a:r>
              <a:rPr dirty="0"/>
              <a:t>of</a:t>
            </a:r>
            <a:r>
              <a:rPr dirty="0" spc="-20"/>
              <a:t> </a:t>
            </a:r>
            <a:r>
              <a:rPr dirty="0" spc="-50"/>
              <a:t>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keywords>DAGv-Q2JE_Y,BAF1pvW7mqQ,0</cp:keywords>
  <dc:title>EpicEra's Online Food Delivery</dc:title>
  <dcterms:created xsi:type="dcterms:W3CDTF">2025-08-14T03:58:50Z</dcterms:created>
  <dcterms:modified xsi:type="dcterms:W3CDTF">2025-08-14T03:58:50Z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2025-08-13T00:00:00Z</vt:filetime>
  </property>
  <property fmtid="{D5CDD505-2E9C-101B-9397-08002B2CF9AE}" pid="3" name="Creator">
    <vt:lpwstr>Canva</vt:lpwstr>
  </property>
  <property fmtid="{D5CDD505-2E9C-101B-9397-08002B2CF9AE}" pid="4" name="Producer">
    <vt:lpwstr>Canva</vt:lpwstr>
  </property>
  <property fmtid="{D5CDD505-2E9C-101B-9397-08002B2CF9AE}" pid="5" name="LastSaved">
    <vt:filetime>2025-08-13T00:00:00Z</vt:filetime>
  </property>
</Properties>
</file>