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2" r:id="rId10"/>
    <p:sldId id="263" r:id="rId11"/>
    <p:sldId id="265" r:id="rId12"/>
  </p:sldIdLst>
  <p:sldSz cx="14630400" cy="8229600"/>
  <p:notesSz cx="8229600" cy="14630400"/>
  <p:embeddedFontLst>
    <p:embeddedFont>
      <p:font typeface="Prata" panose="00000500000000000000"/>
      <p:regular r:id="rId16"/>
    </p:embeddedFont>
    <p:embeddedFont>
      <p:font typeface="Raleway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5" d="100"/>
          <a:sy n="35" d="100"/>
        </p:scale>
        <p:origin x="1580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" name="Google Shape;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/>
          <p:nvPr/>
        </p:nvSpPr>
        <p:spPr>
          <a:xfrm>
            <a:off x="-920829" y="0"/>
            <a:ext cx="14630400" cy="822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" name="Google Shape;20;p1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/>
          <p:nvPr/>
        </p:nvSpPr>
        <p:spPr>
          <a:xfrm>
            <a:off x="920829" y="3281759"/>
            <a:ext cx="7477601" cy="166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5250"/>
              <a:buFont typeface="Prata" panose="00000500000000000000"/>
              <a:buNone/>
            </a:pPr>
            <a:r>
              <a:rPr lang="en-US" sz="525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Data Visualization on Air Pollution</a:t>
            </a:r>
            <a:endParaRPr sz="5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833120" y="2084705"/>
            <a:ext cx="7477760" cy="543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5250"/>
              <a:buFont typeface="Prata" panose="00000500000000000000"/>
              <a:buNone/>
            </a:pPr>
            <a:r>
              <a:rPr lang="en-US" sz="525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TEAM MEMBERS</a:t>
            </a:r>
            <a:endParaRPr lang="en-US" sz="5250" b="0" i="0" u="none" strike="noStrike" cap="none">
              <a:solidFill>
                <a:srgbClr val="AE8625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0"/>
              <a:buFont typeface="Calibri"/>
              <a:buNone/>
            </a:pPr>
            <a:endParaRPr sz="5250" b="0" i="0" u="none" strike="noStrike" cap="none">
              <a:solidFill>
                <a:srgbClr val="AE8625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5250"/>
              <a:buFont typeface="Prata" panose="00000500000000000000"/>
              <a:buNone/>
            </a:pPr>
            <a:r>
              <a:rPr lang="en-US" sz="525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E RAHUL</a:t>
            </a:r>
            <a:br>
              <a:rPr lang="en-US" sz="525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</a:br>
            <a:r>
              <a:rPr lang="en-US" sz="525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T YESWANTH TEJA</a:t>
            </a:r>
            <a:br>
              <a:rPr lang="en-US" sz="525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</a:br>
            <a:r>
              <a:rPr lang="en-US" sz="525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T ABHINAV KISHAN</a:t>
            </a:r>
            <a:endParaRPr sz="5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0"/>
              <a:buFont typeface="Calibri"/>
              <a:buNone/>
            </a:pPr>
            <a:endParaRPr sz="5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3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7" name="Google Shape;37;p3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5250"/>
              <a:buFont typeface="Prata" panose="00000500000000000000"/>
              <a:buNone/>
            </a:pPr>
            <a:r>
              <a:rPr lang="en-US" sz="525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INTRODUCTION</a:t>
            </a:r>
            <a:endParaRPr sz="5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Air pollution is major environmental concern that affects the health  of people around the world. Understanding the causes, impacts, and mitigation strategies for air pollution is crucial in creating a cleaner, more sustainable future.</a:t>
            </a:r>
            <a:endParaRPr sz="17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4"/>
          <p:cNvSpPr/>
          <p:nvPr/>
        </p:nvSpPr>
        <p:spPr>
          <a:xfrm>
            <a:off x="2037993" y="924878"/>
            <a:ext cx="6062543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4375"/>
              <a:buFont typeface="Prata" panose="00000500000000000000"/>
              <a:buNone/>
            </a:pPr>
            <a:r>
              <a:rPr lang="en-US" sz="4375" b="0" i="0" u="none" strike="noStrike" cap="none" dirty="0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Causes of Air Pollution</a:t>
            </a:r>
            <a:endParaRPr sz="437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Transportation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037993" y="3502819"/>
            <a:ext cx="3156347" cy="28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Emissions from vehicles, including cars, trucks, and airplanes, are a major contributor to air pollution, releasing harmful substances like nitrogen oxides, carbon monoxide, and particulate matter.</a:t>
            </a:r>
            <a:endParaRPr sz="17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Industrial Activities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5743932" y="3502819"/>
            <a:ext cx="3156347" cy="24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Manufacturing processes, power generation, and various industrial operations release a variety of pollutants, including sulfur dioxide, volatile organic compounds, and heavy metals.</a:t>
            </a:r>
            <a:endParaRPr sz="17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9432333" y="2666810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 dirty="0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Residential Sources</a:t>
            </a:r>
            <a:endParaRPr sz="218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9449872" y="3502819"/>
            <a:ext cx="3156347" cy="21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Burning of fossil fuels for heating, cooking, and other household activities can also contribute to air pollution, especially in areas with a high population density.</a:t>
            </a:r>
            <a:endParaRPr sz="17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5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5"/>
          <p:cNvSpPr/>
          <p:nvPr/>
        </p:nvSpPr>
        <p:spPr>
          <a:xfrm>
            <a:off x="2037993" y="651272"/>
            <a:ext cx="8237577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4375"/>
              <a:buFont typeface="Prata" panose="00000500000000000000"/>
              <a:buNone/>
            </a:pPr>
            <a:r>
              <a:rPr lang="en-US" sz="4375" b="0" i="0" u="none" strike="noStrike" cap="none" dirty="0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Health Impacts of Air Pollution</a:t>
            </a:r>
            <a:endParaRPr sz="437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2037993" y="271962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5"/>
          <p:cNvSpPr/>
          <p:nvPr/>
        </p:nvSpPr>
        <p:spPr>
          <a:xfrm>
            <a:off x="2230398" y="2761298"/>
            <a:ext cx="115014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625"/>
              <a:buFont typeface="Prata" panose="00000500000000000000"/>
              <a:buNone/>
            </a:pPr>
            <a:r>
              <a:rPr lang="en-US" sz="262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1</a:t>
            </a:r>
            <a:endParaRPr sz="26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760107" y="2795945"/>
            <a:ext cx="2647950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Respiratory Problems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2760107" y="3623548"/>
            <a:ext cx="2647950" cy="28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Air pollutants can aggravate respiratory conditions like asthma, bronchitis, and lung cancer, leading to increased hospital admissions and reduced lung function.</a:t>
            </a:r>
            <a:endParaRPr sz="17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5630228" y="271962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5"/>
          <p:cNvSpPr/>
          <p:nvPr/>
        </p:nvSpPr>
        <p:spPr>
          <a:xfrm>
            <a:off x="5777984" y="2761298"/>
            <a:ext cx="204311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625"/>
              <a:buFont typeface="Prata" panose="00000500000000000000"/>
              <a:buNone/>
            </a:pPr>
            <a:r>
              <a:rPr lang="en-US" sz="262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sz="26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6352342" y="2795945"/>
            <a:ext cx="2647950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Cardiovascular Diseases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6352342" y="3623548"/>
            <a:ext cx="2647950" cy="24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Exposure to air pollution is linked to an increased risk of heart attacks, strokes, and other cardiovascular issues, particularly among vulnerable populations.</a:t>
            </a:r>
            <a:endParaRPr sz="17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9222462" y="271962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5"/>
          <p:cNvSpPr/>
          <p:nvPr/>
        </p:nvSpPr>
        <p:spPr>
          <a:xfrm>
            <a:off x="9369028" y="2761298"/>
            <a:ext cx="206693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625"/>
              <a:buFont typeface="Prata" panose="00000500000000000000"/>
              <a:buNone/>
            </a:pPr>
            <a:r>
              <a:rPr lang="en-US" sz="262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3</a:t>
            </a:r>
            <a:endParaRPr sz="26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9944576" y="2795945"/>
            <a:ext cx="2647950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Neurological Effects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9944576" y="3623548"/>
            <a:ext cx="2647950" cy="319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Certain air pollutants, such as fine particulate matter, have been associated with cognitive impairment, reduced brain function, and an increased risk of neurodegenerative diseases.</a:t>
            </a:r>
            <a:endParaRPr sz="17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7"/>
          <p:cNvSpPr/>
          <p:nvPr/>
        </p:nvSpPr>
        <p:spPr>
          <a:xfrm>
            <a:off x="2037993" y="575250"/>
            <a:ext cx="8089225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4375"/>
              <a:buFont typeface="Prata" panose="00000500000000000000"/>
              <a:buNone/>
            </a:pPr>
            <a:r>
              <a:rPr lang="en-US" sz="4375" b="0" i="0" u="none" strike="noStrike" cap="none" dirty="0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Data Visualization Techniques</a:t>
            </a:r>
            <a:endParaRPr sz="437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7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7993" y="2511385"/>
            <a:ext cx="444341" cy="4443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/>
          <p:nvPr/>
        </p:nvSpPr>
        <p:spPr>
          <a:xfrm>
            <a:off x="2037993" y="3177897"/>
            <a:ext cx="2388632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Spatial Mapping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2037993" y="3658314"/>
            <a:ext cx="2388632" cy="21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Visualizing air pollution data on geographic maps can help identify patterns, hotspots, and trends across different regions.</a:t>
            </a:r>
            <a:endParaRPr sz="17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7" descr="preencoded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59881" y="2511385"/>
            <a:ext cx="444341" cy="44434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/>
          <p:nvPr/>
        </p:nvSpPr>
        <p:spPr>
          <a:xfrm>
            <a:off x="4759881" y="3177897"/>
            <a:ext cx="2388632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Time Series Analysis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4759881" y="4005501"/>
            <a:ext cx="2388632" cy="24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Line graphs and charts can be used to analyze changes in air pollution levels over time, revealing seasonal variations and long-term trends.</a:t>
            </a:r>
            <a:endParaRPr sz="17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7" descr="preencoded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81768" y="2511385"/>
            <a:ext cx="444341" cy="44434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/>
          <p:nvPr/>
        </p:nvSpPr>
        <p:spPr>
          <a:xfrm>
            <a:off x="7481768" y="3177897"/>
            <a:ext cx="2388632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Correlations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7481768" y="3658314"/>
            <a:ext cx="2388632" cy="319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Scatter plots and other data visualization techniques can help explore the relationships between air pollution and factors like weather, traffic, or industrial activities.</a:t>
            </a:r>
            <a:endParaRPr sz="17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7" descr="preencoded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203656" y="2511385"/>
            <a:ext cx="444341" cy="44434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/>
          <p:nvPr/>
        </p:nvSpPr>
        <p:spPr>
          <a:xfrm>
            <a:off x="10203656" y="3177897"/>
            <a:ext cx="2388751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Interactive Dashboards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10203656" y="4005501"/>
            <a:ext cx="2388751" cy="28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Interactive dashboards allow users to explore air pollution data, customize visualizations, and gain insights through dynamic, user-friendly interfaces.</a:t>
            </a:r>
            <a:endParaRPr sz="17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8"/>
          <p:cNvSpPr/>
          <p:nvPr/>
        </p:nvSpPr>
        <p:spPr>
          <a:xfrm>
            <a:off x="2037993" y="281026"/>
            <a:ext cx="8119824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4375"/>
              <a:buFont typeface="Prata" panose="00000500000000000000"/>
              <a:buNone/>
            </a:pPr>
            <a:r>
              <a:rPr lang="en-US" sz="4375" b="0" i="0" u="none" strike="noStrike" cap="none" dirty="0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Interpreting Air Pollution Data</a:t>
            </a:r>
            <a:endParaRPr sz="437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7301389" y="2048947"/>
            <a:ext cx="27742" cy="5270421"/>
          </a:xfrm>
          <a:prstGeom prst="rect">
            <a:avLst/>
          </a:prstGeom>
          <a:solidFill>
            <a:srgbClr val="D2A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8"/>
          <p:cNvSpPr/>
          <p:nvPr/>
        </p:nvSpPr>
        <p:spPr>
          <a:xfrm>
            <a:off x="6287631" y="2458581"/>
            <a:ext cx="777597" cy="27742"/>
          </a:xfrm>
          <a:prstGeom prst="rect">
            <a:avLst/>
          </a:prstGeom>
          <a:solidFill>
            <a:srgbClr val="D2A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8"/>
          <p:cNvSpPr/>
          <p:nvPr/>
        </p:nvSpPr>
        <p:spPr>
          <a:xfrm>
            <a:off x="7065228" y="222254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8"/>
          <p:cNvSpPr/>
          <p:nvPr/>
        </p:nvSpPr>
        <p:spPr>
          <a:xfrm>
            <a:off x="7257633" y="2264212"/>
            <a:ext cx="115014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625"/>
              <a:buFont typeface="Prata" panose="00000500000000000000"/>
              <a:buNone/>
            </a:pPr>
            <a:r>
              <a:rPr lang="en-US" sz="262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1</a:t>
            </a:r>
            <a:endParaRPr sz="26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3510141" y="1997274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 dirty="0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Understand Context</a:t>
            </a:r>
            <a:endParaRPr sz="218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2037993" y="2751534"/>
            <a:ext cx="4055150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Analyze air pollution data in the context of local geography, weather, and socioeconomic factors to gain a comprehensive understanding of the drivers and impacts.</a:t>
            </a:r>
            <a:endParaRPr sz="17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7565172" y="3569434"/>
            <a:ext cx="777597" cy="27742"/>
          </a:xfrm>
          <a:prstGeom prst="rect">
            <a:avLst/>
          </a:prstGeom>
          <a:solidFill>
            <a:srgbClr val="D2A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8"/>
          <p:cNvSpPr/>
          <p:nvPr/>
        </p:nvSpPr>
        <p:spPr>
          <a:xfrm>
            <a:off x="7065228" y="333339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8"/>
          <p:cNvSpPr/>
          <p:nvPr/>
        </p:nvSpPr>
        <p:spPr>
          <a:xfrm>
            <a:off x="7212985" y="3375065"/>
            <a:ext cx="204311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625"/>
              <a:buFont typeface="Prata" panose="00000500000000000000"/>
              <a:buNone/>
            </a:pPr>
            <a:r>
              <a:rPr lang="en-US" sz="262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sz="26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8537258" y="3381970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Identify Patterns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8537258" y="3862388"/>
            <a:ext cx="4055150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Look for trends, seasonality, and anomalies in the data to uncover insights about the sources, distribution, and potential effects of air pollution.</a:t>
            </a:r>
            <a:endParaRPr sz="17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6287631" y="5382518"/>
            <a:ext cx="777597" cy="27742"/>
          </a:xfrm>
          <a:prstGeom prst="rect">
            <a:avLst/>
          </a:prstGeom>
          <a:solidFill>
            <a:srgbClr val="D2A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8"/>
          <p:cNvSpPr/>
          <p:nvPr/>
        </p:nvSpPr>
        <p:spPr>
          <a:xfrm>
            <a:off x="7065228" y="514647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8"/>
          <p:cNvSpPr/>
          <p:nvPr/>
        </p:nvSpPr>
        <p:spPr>
          <a:xfrm>
            <a:off x="7211794" y="5188148"/>
            <a:ext cx="206693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625"/>
              <a:buFont typeface="Prata" panose="00000500000000000000"/>
              <a:buNone/>
            </a:pPr>
            <a:r>
              <a:rPr lang="en-US" sz="262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3</a:t>
            </a:r>
            <a:endParaRPr sz="26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2986536" y="4921210"/>
            <a:ext cx="3103126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 dirty="0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Communicate Findings</a:t>
            </a:r>
            <a:endParaRPr sz="218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2037993" y="5675471"/>
            <a:ext cx="4055150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Effectively communicate air pollution data and insights to stakeholders, policymakers, and the public to raise awareness and drive action.</a:t>
            </a:r>
            <a:endParaRPr sz="17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1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1"/>
          <p:cNvSpPr/>
          <p:nvPr/>
        </p:nvSpPr>
        <p:spPr>
          <a:xfrm>
            <a:off x="4463415" y="2304796"/>
            <a:ext cx="5703570" cy="2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endParaRPr sz="7200" b="0" i="0" u="none" strike="noStrike" cap="none" dirty="0">
              <a:solidFill>
                <a:srgbClr val="AE8625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  <a:p>
            <a:pPr marL="0" marR="0" lvl="0" indent="0" algn="ctr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7200"/>
              <a:buFont typeface="Prata" panose="00000500000000000000"/>
              <a:buNone/>
            </a:pPr>
            <a:r>
              <a:rPr lang="en-US" sz="7200" b="0" i="0" u="none" strike="noStrike" cap="none" dirty="0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THANK YOU</a:t>
            </a:r>
            <a:endParaRPr sz="7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2785</Words>
  <Application>WPS Presentation</Application>
  <PresentationFormat>Custom</PresentationFormat>
  <Paragraphs>85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Helvetica Neue</vt:lpstr>
      <vt:lpstr>Prata</vt:lpstr>
      <vt:lpstr>Raleway</vt:lpstr>
      <vt:lpstr>Microsoft YaHei</vt:lpstr>
      <vt:lpstr>汉仪旗黑</vt:lpstr>
      <vt:lpstr>Arial Unicode MS</vt:lpstr>
      <vt:lpstr>宋体-简</vt:lpstr>
      <vt:lpstr>1_Office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PptxGenJS</dc:creator>
  <cp:lastModifiedBy>erahulroy123</cp:lastModifiedBy>
  <cp:revision>8</cp:revision>
  <dcterms:created xsi:type="dcterms:W3CDTF">2024-05-18T04:18:50Z</dcterms:created>
  <dcterms:modified xsi:type="dcterms:W3CDTF">2024-05-18T04:18:50Z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1033-5.7.1.8092</vt:lpwstr>
  </property>
</Properties>
</file>