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10.xml" ContentType="application/vnd.openxmlformats-officedocument.presentationml.slide+xml"/>
  <Override PartName="/ppt/slides/slide3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6.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ink/ink6.xml" ContentType="application/inkml+xml"/>
  <Override PartName="/ppt/ink/ink8.xml" ContentType="application/inkml+xml"/>
  <Override PartName="/ppt/ink/ink7.xml" ContentType="application/inkml+xml"/>
  <Override PartName="/ppt/theme/theme1.xml" ContentType="application/vnd.openxmlformats-officedocument.theme+xml"/>
  <Override PartName="/ppt/theme/theme2.xml" ContentType="application/vnd.openxmlformats-officedocument.theme+xml"/>
  <Override PartName="/ppt/ink/ink9.xml" ContentType="application/inkml+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10.xml" ContentType="application/inkml+xml"/>
  <Override PartName="/ppt/notesMasters/notesMaster1.xml" ContentType="application/vnd.openxmlformats-officedocument.presentationml.notesMaster+xml"/>
  <Override PartName="/ppt/ink/ink14.xml" ContentType="application/inkml+xml"/>
  <Override PartName="/ppt/ink/ink12.xml" ContentType="application/inkml+xml"/>
  <Override PartName="/ppt/ink/ink11.xml" ContentType="application/inkml+xml"/>
  <Override PartName="/ppt/ink/ink13.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313" r:id="rId23"/>
    <p:sldId id="320" r:id="rId24"/>
    <p:sldId id="314" r:id="rId25"/>
    <p:sldId id="315" r:id="rId26"/>
    <p:sldId id="321" r:id="rId27"/>
    <p:sldId id="316" r:id="rId28"/>
    <p:sldId id="317" r:id="rId29"/>
    <p:sldId id="318" r:id="rId30"/>
    <p:sldId id="319" r:id="rId31"/>
    <p:sldId id="278" r:id="rId32"/>
    <p:sldId id="322" r:id="rId33"/>
    <p:sldId id="279" r:id="rId34"/>
    <p:sldId id="280" r:id="rId35"/>
    <p:sldId id="281" r:id="rId36"/>
    <p:sldId id="289" r:id="rId37"/>
    <p:sldId id="290" r:id="rId38"/>
    <p:sldId id="291" r:id="rId39"/>
    <p:sldId id="324" r:id="rId40"/>
    <p:sldId id="325" r:id="rId41"/>
    <p:sldId id="326" r:id="rId42"/>
    <p:sldId id="292" r:id="rId43"/>
    <p:sldId id="293" r:id="rId44"/>
    <p:sldId id="323"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27" r:id="rId59"/>
    <p:sldId id="311" r:id="rId60"/>
    <p:sldId id="312" r:id="rId61"/>
    <p:sldId id="310" r:id="rId62"/>
    <p:sldId id="32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11.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4-28T02:37:51.771"/>
    </inkml:context>
    <inkml:brush xml:id="br0">
      <inkml:brushProperty name="width" value="0.05292" units="cm"/>
      <inkml:brushProperty name="height" value="0.05292" units="cm"/>
      <inkml:brushProperty name="color" value="#FF0000"/>
    </inkml:brush>
  </inkml:definitions>
  <inkml:trace contextRef="#ctx0" brushRef="#br0">1563 5085,'25'0,"0"0,-1 0,1 0,0 0,0 0,0 0,-1 0,1 0,0 0,0 0,0 0,0 0,-1 0,1 0,0 0,0 0,0 0,24 0,-24 0,0 0,0 0,-1 0,1 0,25 0,-25 0,-1 0,1 0,0 0,0 0,49 0,50 0,-49 0,-1 25,-24-25,-1 0,1 0,-1 0,26 0,-25 0,24 25,-24-25,24 0,0 0,-49 0,25 0,-25 0,-1 0,1 0,0 0,0 0,24 0,-24 0,0 0,25 0,-26 0,26 0,0 0,-26 0,1 0,0 0,49 0,-49 0,0-25,25 25,-25 0,24 0,-24-25,0 25,0 0,-1 0,1 0,0 0,0 0,0 0,24 0,-24 0,49-25,-49 25,0 0,25-25,-1 25,-24 0,25 0,-26 0,26 0,-25 0,0 0,-1-24,1 24,0 0,0 0,0 0,-1 0,1 0,0 0,0 0,0 0,0 0,-1-25,1 25,0 0,0 0,0 0,-1 0,1 0,0 0,0 0,0 0,-1 0,1 0,0 0,0 0,0 0,-1 0,1 0,0 0,0 0,0 0,-1 0,1 0,0 0,0 0,0 0</inkml:trace>
  <inkml:trace contextRef="#ctx0" brushRef="#br0" timeOffset="3028.2363">10617 6573,'0'-25,"25"25,-1 0,1 0,25 0,-1 0,1 0,0 0,-26 0,26 0,0 0,24 0,-24 0,24 0,-24 0,-26 0,26 0,0 0,-25 0,-1 0,1 0,0 0,25 0,-26 0,1 0,0 0,49 0,-49 0,0 0,0 0,0 0,-1 0,26 0,24 0,50 25,25 0,0-25,-75 0,-24 0,0 0,-1 25,1-25,0 25,-26-25,1 0,0 0,0 0,0 0,-1 0,51 24,-50-24,24 0,-24 0,25 0,-26 0,26 0,-25 0,0 0,-1 0,26 0,-25 0,24 0,1 0,0 0,-26 0,26 0,-25 0,49 0,-49 0,25 0,-25 0,24 0,-24 0,0 0,0 0,24 0,-24 0,0 0,0 0,-1 0,1 0,0 0,0 0,0-24,-1 24,1 0,0 0,0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5-01T05:51:08.401"/>
    </inkml:context>
    <inkml:brush xml:id="br0">
      <inkml:brushProperty name="width" value="0.05292" units="cm"/>
      <inkml:brushProperty name="height" value="0.05292" units="cm"/>
      <inkml:brushProperty name="color" value="#FF0000"/>
    </inkml:brush>
  </inkml:definitions>
  <inkml:trace contextRef="#ctx0" brushRef="#br0">15851 7813,'0'-24,"24"24,1 0,0 0,0 0,0 0,-1 0,1 0,0 0,0 0,0 0,-1 0,1 0,0 0</inkml:trace>
  <inkml:trace contextRef="#ctx0" brushRef="#br0" timeOffset="976.4544">15925 8062,'-25'0,"50"0,25 0,-1 0,-24 0,49 0,-49 0,25 0,-25 0,-1 0,1 24,0-24,0 0</inkml:trace>
  <inkml:trace contextRef="#ctx0" brushRef="#br0" timeOffset="2760.3245">17190 7590,'-25'0,"0"0,25 25,-24-25,24 25,0 0,0-1,0 1,0 0,24-25,-24 25,25-25,0 25,0-25,-25 24,25-24,-1 25,1-25,-25 25,0 0,25-25,-25 25,0-1,-50 1,26 0,-1-25,0 0,-25 0,26 0,-1 0,0 0,0 0,0 0,1 0,-1 0</inkml:trace>
  <inkml:trace contextRef="#ctx0" brushRef="#br0" timeOffset="4491.0724">17240 7590,'24'0,"1"0,0 0,0 0,0 0,-1 0,1 0,0 0,0 0,0 0,-1 0</inkml:trace>
  <inkml:trace contextRef="#ctx0" brushRef="#br0" timeOffset="7003.2537">17736 7714,'-25'0,"25"25,0 0,0 0,0-1,0 1,0 0,0 0,0 0,0-1,0 1,0 0,25-25,-25 25,25-25,-1 0,1 0,0 0,0 0,-25-25,0 0,25 25,-25-25,0 1,0-1,0 0,24 0,-24-24,0 24,0 0,0 0,-24 25,-1 0,0 0,0 0,0 0,1 0,24 25</inkml:trace>
  <inkml:trace contextRef="#ctx0" brushRef="#br0" timeOffset="9237.2955">18356 7640,'0'0,"0"25,0-1,0 1,0 0,0 0,0 0,0-1,0 1,0 0,-25-25,25 25,0 0,-25-1,25 1,0 0,0 0,0 0,0 0,-25-25,25 24,0 1,0 0,-24 0,24 0,0-1,0 1,-25-25,25 25,0 0,-25-25</inkml:trace>
  <inkml:trace contextRef="#ctx0" brushRef="#br0" timeOffset="11056.989">18157 7888,'-24'0,"-1"0,25 25,25-25,-1 0</inkml:trace>
  <inkml:trace contextRef="#ctx0" brushRef="#br0" timeOffset="13740.8091">18554 7987,'0'25,"0"0,0 0,25-25,0 0,-25-25,25 25,-25-25,24 25,-24-25,-24 25,-1 0,0 0,0 0,25 25,25-25</inkml:trace>
  <inkml:trace contextRef="#ctx0" brushRef="#br0" timeOffset="38649.6573">16024 3845,'25'0,"0"0,0 0,-1 0,1 0,25 0,-25 0,-1 0,1 0,25 0,-1 0,1 0,0 0,49 0,-25 0,-24 0,49 0,-49 0,24 0,-24 0,-1 0,1 0,0 0,-26 0,1 0,50 0,-51 0,26 0,24 0,-24 0,0 0,-1 0,1 0,-25 0,-1 0,1 0,0 0,0 0,0 0,24 0,-24 0,25 0,-25 0,24 0,-24 0,0 0,24 0,-24 0,0 0,0 0,24 0,1 0,0 0,-26 0,1 0,0 0,0 0,0 0,24 0,-24 0,0 0,0 0,-1 0,1 0,0 0</inkml:trace>
  <inkml:trace contextRef="#ctx0" brushRef="#br0" timeOffset="40693.6795">2282 4887,'25'0,"0"0,49 0,-49 0,0 0,25 0,-1 0,26 0,-1 0,0 0,26 0,24 0,-25 0,-25 0,-24 0,0 0,-1 0,-24 0,0 0,24 0,1 0,24 0,-24 0,24 0,-49 0,25 0,-1 0,-24 0,0 0,0 0,0 0,-1 0,1 0,0 0</inkml:trace>
  <inkml:trace contextRef="#ctx0" brushRef="#br0" timeOffset="42439.2092">6326 4837,'24'0,"1"0,0 0,0 0,24 0,-24 0,50 0,-1 0,0 0,1 0,-1 0,1 0,-1 0,-24 0,-26 0,26 0,-25 0,25 0,-26 0,1 0,25 0,-1 0,-24 0,0 0,0 0,0 0,-1 0,1 0,0 0,0 0,0 0,-1 0,1 0,0 0,0 0,0 0,-1 0,1 0</inkml:trace>
  <inkml:trace contextRef="#ctx0" brushRef="#br0" timeOffset="45655.1792">10269 4887,'25'0,"0"0,0 0,0 0,0 0,-1 0,1 0,0 0,0 0,0 0,-1 0,1 0,0 0,0 0,0 0,-1 0,26 0,-25 0,0 0,-1 0,1 0,25 0,-25 0,-1 0,1 0,0 0,0 0,0 0,-1 0,1 0,25 0,99 0,0 24,24 1,-49-25,-25 25,-24-25,24 0,-49 0,-1 0,-24 0,25 0,-1 0,1 0,24 0,-24 0,-1 0,-24 0,0 0,25 0,-1 0,-24 0,0 0,25 0,-26 0,1 0,0 0,0 0,0 0,-1 0,1 0,25 0,-1 0,-24 0,0 0,49-25,-49 25,0 0,25 0,-26-25,1 25,0 0,0 0,0 0,-1 0,1-24,0 24,0 0,0-25,-1 25,1 0,25 0,-25 0,0 0,-1 0,1 0,0 0,0 0,0 0,-1-25,26 25,0 0,-1 0,-24 0,0 0,0 0,-1 0,1 0,25 0,-25 0,-1 0,1 0,0 0,0 0,0 0,-1 0,1 0,0 0,0 0,0 0,-1 0,1 0,0 0,0 0</inkml:trace>
  <inkml:trace contextRef="#ctx0" brushRef="#br0" timeOffset="67711.5995">1985 7987,'25'0,"-25"25,24-25,-24 25,0 0,25-25,-25 24,25-24,0 0,-25 25,25 0,-25 0,24-25,1 0,0 0,0 0,-25-25,25 25,-25-25,24 0,1 1,0-1,0 0,0 0,-25 0,24 25,-24-25,25 25,-25-24,50-1,-25 25,24-50,1 50,-25-25,-1 25,1-24,0 24,0-25,0 25</inkml:trace>
  <inkml:trace contextRef="#ctx0" brushRef="#br0" timeOffset="79773.2218">6350 11906,'50'0,"-25"0,0 0,-1 0,26 0,-25 0,24 0,-24 0,25 0,-25 0,24 0,-24 0,25 0,-1 0,-24 0,0 0,0 0,24 0,-24 0,0 0,0 0,-1 0,26 0,-25 0,0 0,24 0,-24 0,0 0,0 0,0 0,-1 0,1 0,0 0,25 0,-26 0,1 0,0-25,25 25,-1 0,1-24,24 24,-49 0,0 0,0 0,-1 0,1 0,0 0,0 0,0 0,-1-25,1 25,0 0,0 0,0 0,-1 0,26 0,-25 0,25 0,-26 0,26 0,-25 0,24 0,-24 0,0 0,0 0,0-25,-1 25,1 0,0 0,0 0,0 0,-1 0,1 0,0 0,0 0,24 0,-24 0,0 0,0 0,0 0</inkml:trace>
  <inkml:trace contextRef="#ctx0" brushRef="#br0" timeOffset="81438.3688">8707 11633,'0'25,"25"-25,-1 25,1 0,0-25,-25 25,25-25,-25 24,0 1,0 0,25-25,-25 25,0 0,0-1,-25 1,0-25,0 25,0-25,1 25,-1-25,25 25,-25-25,0 0</inkml:trace>
  <inkml:trace contextRef="#ctx0" brushRef="#br0" timeOffset="84298.3285">6598 11683,'-24'0,"-1"0,25 25,0 0,-25-25,0 24,0 1,25 25,-24-25,24-1,0 1,-25-25,25 25,0 0,-25-25,25 25,0-1,0 1,25-25,0 0,-25 25,24-25,1 0,-25 25,25 0,25-25,-1 24,-24-24,0 25,-25 0,25-25,-1 0</inkml:trace>
  <inkml:trace contextRef="#ctx0" brushRef="#br0" timeOffset="94111.4855">6326 9723,'-25'0,"25"25,0 0,0 0,0 0,0-1,0 1,0 0,0 0,0 0,0-1,0 1,0 0,0 0,0 0,0 0,0-1,0 1,0 0,0 0,0 0,0-1,0 1</inkml:trace>
  <inkml:trace contextRef="#ctx0" brushRef="#br0" timeOffset="99780.0339">6350 10120,'25'0,"25"0,-1 0,1-24,-25 24,0 0,24 0,1 0,-25 0,-1 0,1 0,0 0,0 0,0 0,-1 0,1 0,0 0,0 0,0 0,-1 0,1 0,25 0,-25 0,49 0,-49 0,0 0,0 0,-1 0,26 0,-25 0,0 0,-1 0,1 0,0 0,0 0,0 0,-1 0,1 0,0 0,0 0,0 0,-1 0,1 0,0 0,0 0,0 0,-1 0,1 0,0 0,0 0,0 0,-1 0,1 0,0 0,0 0,0 0,-1 0,1 0,25 0,-25 0,24 0,-24 0,0 0,0 0,0 0,-1 0,1 0,0 0,0 0,0 0,-1 0,1 0,0 0,0 0,0 0,-1 0,1 0,0 0,0 0,74 24,-49-24,24 0,-24 25,-1-25,-24 0,0 0,0 0,-1 0,1 0,25 0,-25 0,-1 0,1 0,0 0,0 0,0 0,-1 0,1 0,0 0,0 0,0 0,0 0,-1 0,1 0,0 0,0 0,0 0,-1 0,1 0,25 0,-25-25,24 25,-24 0,0 0,0 0,-1 0,1 0,0 0,0 0,0 0,24 0,-24 0,25 0,-26 0,1 0,0 0,0 0,0 0,-1-24,1 24,0 0,0 0,0 0,-1 0,51-25,-25 25,-1 0,1 0,-25 0,49 0,-49 0,24 0,-24 0,0 0,0 0,0 0,-1 0,26-25,-25 25,24 0,-24 0,0 0,0 0,0 0,-1 0,1 0,0 0,0 0,0 0,-1 0,1 0,0 0,0 0,0 0,-1 25,1-25,0 0,0 0,0 0,0 0,-25 25,24-25,1 0,0 0,0 0,0 0,-1 0,1 0,0 0,0 0,0 0</inkml:trace>
  <inkml:trace contextRef="#ctx0" brushRef="#br0" timeOffset="102209.6074">11535 9897,'0'25,"0"0,0-1,24-24,-24 25,25-25,-25 25,25-25,-25 25,25-25,-25 25,25-25,-1 0,-24 25,25-25,-25 24,25-24,-25 25,25-25,-25 25,25-25,-25 25,0 0,0-1,-25-24,0 0,0 0,0 0,1 0,24 25,-25-25,0 0,25 25,-25-25</inkml:trace>
  <inkml:trace contextRef="#ctx0" brushRef="#br0" timeOffset="104431.156">11708 9798,'0'25,"0"-1,0 1,0 0,0 0,0 0,25-1,-25 1,0 0,0 0,0 0,25-25,-25 25,25-25,-25 24,0 1,0 0,0 0,24-25,-24 25,0-1,0 1,0 0,0 0,0 0,0-1,0 1,0 0,0 49,0 1,0-1,0 1,0-26,0 26,0-1,0-24,0-1,0 26,0-26,0 1,0 24,0-24,0 24,0-24,0 24,0-24,0 0,0-1,0 1</inkml:trace>
  <inkml:trace contextRef="#ctx0" brushRef="#br0" timeOffset="106257.0134">9302 9525,'0'-25,"25"25,0 0,0 0,-1 0,1 0,0 0,0 0,0 0,-1 0,1 0,0 0,0 0,0 0,-1 0,1 0,0 0,0 0,0 0,-1 0</inkml:trace>
  <inkml:trace contextRef="#ctx0" brushRef="#br0" timeOffset="108375.2587">9600 9500,'0'25,"0"0,0 0,0-1,25-24,-25 25,0 0,24-25,-24 25,0 0,25-25,-25 24,0 1,0 0,0 0,0 0,0-1,0 1,0 0</inkml:trace>
  <inkml:trace contextRef="#ctx0" brushRef="#br0" timeOffset="126665.1005">14213 7392,'25'0,"0"0,0 0,0 0,-1 0,1 0,0 0,0 0,0 0,-1 0,1 0,0 0,0 0,0 0</inkml:trace>
  <inkml:trace contextRef="#ctx0" brushRef="#br0" timeOffset="128139.3571">14461 7441,'0'25,"0"0,25-25,-25 25,0 0,0-1,0 1,25-25,-25 25,0 0,0 0,25-1,-25 1,0 0,25 0,-25 0,0-1,0-73,0-1,-25-74,25 50</inkml:trace>
  <inkml:trace contextRef="#ctx0" brushRef="#br0" timeOffset="129505.1353">14883 7293,'0'24,"-25"-24,25 25,-24 0,24 0,-25 0,25 24,-25 26,0-26,0 26,25-51,0 51,0-50,0-1,0 1,0 0,0 0,0 0,0-1,0 1,0 0,0 0,0 0,0 0</inkml:trace>
  <inkml:trace contextRef="#ctx0" brushRef="#br0" timeOffset="133139.0883">14958 7665,'-25'0,"0"0,50 0,0 0,-1 0,1 0,-25-25,25 25,0 0,0 0,-25 25,0-1,0 1,0 0,-25 0,25 0,-25-25,25 24,0 1,0 0,-25-25,25 25,0 0,0-1,0 1,0 0,-25-25,25 25,-24-25,-1 0,25-25,0 0,0 0,25 25,-25-24,24 24,1 0,0-25,0 25,0 0,-1 0,1 0,0 0,0 0,-25 25,25-25,-1 0</inkml:trace>
  <inkml:trace contextRef="#ctx0" brushRef="#br0" timeOffset="134826.7971">14337 8285,'25'0,"0"0,0 0,0 0,-1 0,1 0,0 0,0 25,0-25,24 0,-24 0,0 0,0 0,0 24,-1-24,1 0,0 0,0 25,0-25,-1 0,1 0,0 0,0 0,0 0,-1 0,-24 25,25-25,0 0,0 0,0 0</inkml:trace>
  <inkml:trace contextRef="#ctx0" brushRef="#br0" timeOffset="136889.4062">14586 8533,'24'0,"1"0,0 0,0 0,0 0,-1 0,1 0,0 0,-25 25,25-25,0 0,-1 0</inkml:trace>
  <inkml:trace contextRef="#ctx0" brushRef="#br0" timeOffset="138523.6552">14734 8607,'0'25,"0"0,0 0,25-25,-25 24,0 1,25-25,-25 25,0 0,0 0,0-1,0 1</inkml:trace>
  <inkml:trace contextRef="#ctx0" brushRef="#br0" timeOffset="144122.5289">17190 8434,'25'0,"49"0,-24 0,-25 0,-1 0,1 0,25 0,-50 24,25-24,-1 0,26 0,-25 0,0 0,-1 0,1 0,0 0,0 0,0 0,0 0,-1 0,1 0,25 0,-25 0,-1 0,1 0,0 0,25 0,-26 0,26 0,-25 0,24 0,1 0,-25 0,0 0,-1 0,1 0,0 0,0 0,0 0,-1 0,1 0,0 0,-25 25,25-25,0 0,-1 0</inkml:trace>
  <inkml:trace contextRef="#ctx0" brushRef="#br0" timeOffset="156694.3472">19894 8508,'0'25,"0"0,25-1,-1-24,-24 25,25 0,0 0,0-25,0 25,-1-1,-24 1,25 0,0-25,0 25,-25 0,25-25,-25 24,-25-24,-50 0,-49 25,-49 0,-1 0,25 0,50-25,74 24,0-24,1 0,-1 0,0 0,0 0</inkml:trace>
  <inkml:trace contextRef="#ctx0" brushRef="#br0" timeOffset="158922.9063">20737 8657,'-25'0,"0"0,1 0,-1 0,0 25,25-1,0 1,0 0,0 0,0 0,0-1,0 1,0 0,0 0,25-25,0 25,-1-25,1 0,0 0,-25 24,0 1,0 0,-25-25,0 0,1 0,-1 0,0 0,0 0,25 50,0-25,0 74</inkml:trace>
  <inkml:trace contextRef="#ctx0" brushRef="#br0" timeOffset="160198.2674">20762 8657,'25'0,"-1"0,1 0,-25 25,25-25,0 0,0 24,0-24</inkml:trace>
  <inkml:trace contextRef="#ctx0" brushRef="#br0" timeOffset="162340.7648">21134 8806,'-25'0,"0"0,1 0,24 24,-25-24,25 25,-25-25,0 0,25 25,-25-25,25 25,0 0,0-1,0 1,0 0,25 0,0-25,0 0,0 0,-1 0,1 0,0 0,0 0,-25-25,25 25,-25-25,24 0,-24 1,0-1,0 0,-24 25,24-25,0 0,-25 25,25-24,-25 24</inkml:trace>
  <inkml:trace contextRef="#ctx0" brushRef="#br0" timeOffset="164083.8221">21804 8731,'-25'0,"25"25,0 0,-25 0,25-1,0 1,0 0,0 0,0 0,-25-1,25 1,0 0,-25 0,25 0,-24-25,24 25,-25-25,25 24,0 1,-25-25,25 25,0 0,-25-25,25 25,0-1,-25-24</inkml:trace>
  <inkml:trace contextRef="#ctx0" brushRef="#br0" timeOffset="166302.0529">21506 8930,'-25'0,"25"24,25-24,0 0,-25-24,-25 24,0 0,0 0,1 0,24 24,0 1,0 0</inkml:trace>
  <inkml:trace contextRef="#ctx0" brushRef="#br0" timeOffset="166778.0613">21456 9004,'25'0,"-50"0,50-25,0 25,-25-25,0 1</inkml:trace>
  <inkml:trace contextRef="#ctx0" brushRef="#br0" timeOffset="169725.8374">21952 9054,'0'25,"0"-1,0 1,25-25,-25-25,0 1,0-1,-25 25,1 0,-1 0,25 25,0-1,0 1,0 0,0 0,25-25,-1-25,-24 0,25 25,-25-25,0 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5-01T05:59:53.740"/>
    </inkml:context>
    <inkml:brush xml:id="br0">
      <inkml:brushProperty name="width" value="0.05292" units="cm"/>
      <inkml:brushProperty name="height" value="0.05292" units="cm"/>
      <inkml:brushProperty name="color" value="#FF0000"/>
    </inkml:brush>
  </inkml:definitions>
  <inkml:trace contextRef="#ctx0" brushRef="#br0">4887 4366,'0'24,"0"1,0 0,25-25,-1 0,1 0,-25 25,25-25,0 0,0 0,0 25,-1-25,1 0,0 0,0 0,0 0,-1 0,1 0,0 0,0 0,0 0,-1 0,1 0,25 0,-25 0,24 24,-24-24,0 0,0 0,-1 0,1 0,0 0,0 0,0 0,-1 0,1 0,0 0,0 0,0 0,-1 0,1 0,0 0,0 0,0 0,-25-49,24 24,1-25,-25 26,0-1,0 0,0 0,0 0,0 1,25-1,-25 0,0 0,0 0,0 1,0-1,0 0,0 0,0 0,0 1,0-26,0 25,0 0,0 1,0-1,0 0,0 0,0 0,0 1,0-1,0 0,0 0,0 0,0 0,0 1,0-1,0 0,0 0,0 0,0 1,0-1,0 0,0 0,0 0,0 1,0-1,25 25,-25-25,0-25,25 26,-25-1,0 0,0 0,0 0,0 1,0-1,0 0,0 0,0 0,0-24,0 24,0 0,0 0,0 1,0-1,0 0,0 0,0 0,0 1,0-1,0 0,-25 0,25 50,0 0,25-25,-1 0,1 25,0-25,0 0,0 24,0-24,-1 0,1 0,0 0,0 0,0 0,-1 0,1 0,0 0,0 0,0 0,-1 0,1 0,0 0,25 0,-26 0,1 0,0 0,0 0,24 0,-24-24,0 24,0 0,0 0,-1 0,1 0,0 0,0 0,0 0,-1 0,1 0,0 0,0 0,24 0,-24 0,0 0,0 0,0 0,0 0,-1 0,1 0,0 0,-25 24,25-24,0 0,-25 25,0 0,0 0,0 0,0-1,0 1,0 0,0 0,0 0,0-1,0 1,0 0,0 0,0 0,0-1,0 1,0 0,0 0,0 0,0 24,0-24,0 0,0 24,0-24,0 25,0-1,0-24,0 0,0 0,0 0,0-1,0 1,0 0,0 0,0 0,0 0,0-1,0 26,24-25,1 24,-25-24,0 0,0 0,0 0,0-1,25-24,-25 25,0 0,0 25,25-50,-25 24,0 1,0 0,0 0,0 0,0-1,0 26,0-25,25 0,-25-1,0 1,0 0,0 0,0 0,0-1,0 1,24-25,-24 25,0 0,0 0,0-1,0-48,0-1,0 0,25 25,0-25,0 25,0 0,-1 0,1 0,0 0,0 0,0 0,-1 0,1 0,0 0,25 0,-26 0,1 0,0 0,0 0,0 0,24 0,-24 0,0 0,0 0,-1 0,1 0,0 0,0 0,0 0,0 0,24 0,-24 0,25 0,-26 0,1 0,0 0,0 0,0 0,-1 0,1 0,25 0,-1 0,-24 0,0 0,0 0,0 0,-1 0,1 0,0 0,-25 25,25-25,0 0,-1 0</inkml:trace>
  <inkml:trace contextRef="#ctx0" brushRef="#br0" timeOffset="22026.7409">10766 5507,'24'0,"1"0,0 0,0 0,0 0,-1 0,1 0,0 24,0-24,0 0,-1 0,1 0,0 0,0 0,0 0,-1 0,1 0,0 0,0 0,-25 25,25-25,-1 0,1 0,0 0,-25 25,50-25,-25 0,-1 0,1 0,0 0,0 0,0 0,-1 0,1 0,0 0,0 0,0 0,-1 0,1 0,0 0,0 0,0 0,-1-25,1 0,-25 1,0-1,25 25,-25-25,0 0,25 0,-25 1,25-1,-1 0,-24 0,0 0,25 25,-25-24,25-1,-25 0,0 0,25 25,0-25,-25 1,0-1,24 0,-24 0,25 0,-25 1,0-1,25 25,-25-25,25 0,-25 0,25 25,-25-24,0-1,24 0,1 0,-25 0,25 25,-25-25,0 1,25-1,-25 0,25 25,-25-25,0 0,24-24,1 24,-25 0,0 0,25 25,-25-24,0-1,0 0,25 0,0 0,-25 1,24-1,-24 0,0 0,25 25,-25-25,0 1,25 24,-25-25,0 0,25 0,-25 0,25 25,-25-49,25 24,-25 0,0 0,0 1,24 24,1-50,-25 25,0 0,25 1,-25-1,25 25,-25-25,25 0,-1 0,-24 1,0-1,25 0,-25 0,0 0,25 0,-25 1,0-1,25 0,0 25,-25-50,0 26,24 24,-24-25,0 0,25 0,-25 0,25 25,-25-24,0-1,25 0,-25 0,25 25,-25-25,24 1,-24-1,25 0,0 25,-25-25,0 0,25 1,-25-1,25 25,-25-25,0 0,0 0,24 25,-24-24,25 24,-25-25,25 25,-25-25,0 0,25 25,-25-25,25 1,-1-1,1 25,0-25,-25 0,25 25,-25-25,25 25,-25-24,24 24,-24-25,25 25,-25-25,25 25,0 0,-25-25,25 25,-1 0,1 0,0 0,0 0,0 0,0 0,-1-25,1 25,0 0,0 0,0 0,-1 0,1 0,0 0,0-25,0 25,-1 0,1 0,25-24,-25-1,-1 25,1 0,0 0,0-25,0 25,-1 0,1 0,0 0,0 0,0 0,-1 0,1 0,25 0,-25 0,-1 0,26 0,0 0,-26 0,1 0,0 0,0 0,0 0,0 0,-1 0,1 0,0 0,0 0,24 0,-24 0,0 25,25-25,-26 0,1 0,0 0,0 0,0 0,-1 0,1 0,0 0,0 0,0 25,-1-25,1 0,0 0,0 0,24 24,1 1,-25-25,24 25,-24-25,0 25,0-25,0 0,-1 0,1 0,0 25,0-25,24 0,-24 0,0 0,0 0,0 0,0 0,-1 0,1 0,0 0,0 0,0 0,-1 0,1 0,0 0,0 0,0 0,-1 0,1 0,0 0,0 0,0 0,-1 0,1 0,0 0,0 0,0 0,-1 0,1 0,0 25,0-25,0 0,-1 0,1 0,-25 24,25 1,-25 0,0 0,25 24,0-24,-25 0,0 0,24-25,-24 25,0-1,0 1,25 0,-25 0,0 0,0-1,0 1,25-25,-25 50,25-25,-25-1,0 1,25 0,-25 0,0 0,0-1,24 26,-24-25,0 0,25-1,-25 1,0 0,0 0,0 0,0-1,0 1,25-25,-25 50,0 0,0-26,0 1,25-25,-25 25,0 0,25-25,-25 25,0-1,25 1,-25 0,0 0,0 0,24-25,-24 24,0 1,25 0,0 0,-25 0,25-1,-25 1,0 0,49 25,-49-26,25 76,0-100,-25 24,25-24,-25 25,0 0,0 0,25-25,-25 25,0-1,0 1,24 0,-24 0,0 0,25-25,-25 24,25 1,-25 25,25-50,-25 25,0 24,25-49,-25 25,24 0,-24 0,25 0,-25-1,0 1,25-25,-25 25,0 0,25 0,-25-1,0 1,25 0,-1 0,-24 0,25-1,-25 1,25 0,-25 0,0 0,25-25,-25 24,25 1,-25 0,0 0,24-25,1 49,0-49,0 25,-25 0,25 0,-1-25,1 25,-25-1,25-24,0 0,-25 25,25-25,-25 25,24-25,1 0,-25 25,25-25,0 0,0 0,0 0,-1 25,1-25,0 0,0 0,0 0,-1 0,1 24,0-24,25 25,-26-25,51 0,-50 0,-1 0,1 0,0 0,0 0,0 0,-1 0,26 0,-25 0,0 0,-1 0,1 0,0 0,0 0,0 0,-1 0,1 0,25 0,-25 0,24 0,-24 0,0 0,0 0,-1 25,1-25,0 0,0 0,0 0,0 0,-1 25,1-25,25 0,49 0,-25 0,26 0,-26 0,0 0,-24 0,-25 0,24 0,-24 0,25 0,-25 0,-1 0,26 0,-25 0,24 0,-24 0,0 0,0 0,0 0,0 0,-1 0,1 0,25 0,-25 0,24 0,-24 0,0 0,0 0,-1 0,1 0,0 0,0 0,0 0,-1 0,1 0,25 0,-25 0,24 0,-24-25,25 25,-1 0,-24 0,0 0,0 0,-1 0,1 0,0 0,0 0,0 0,-1 0,-24-25,25 25,0 0,0 0,0 0</inkml:trace>
  <inkml:trace contextRef="#ctx0" brushRef="#br0" timeOffset="25675.4549">10617 5531,'25'0,"-1"0,1 0,0 0,0 0,0 0,-1 0,1 0,0 0,0 0,0 0,-1 0,1 0,0 0,0 0,0 0,-1 0,1 0,0 0,0 0,0 0,-1 0,1 0,0 0,0 0,0 0,-1 0,1 0,0 0,0 0,0 0,0 0,-1 0,1 0,0 0,0 0,0 0,-1 0,1 0,0 0,0 0,0 0,-1 0,1 0,0 0,0 0,0 0,-1 0,1 0,0 0</inkml:trace>
  <inkml:trace contextRef="#ctx0" brushRef="#br0" timeOffset="31060.9929">10096 5333,'-25'0,"25"25,0 0,0-1,0 1,0 0,0 0,0 0,0-1,25-24,-25 25,25-25,-1 0,1 0,0 0,0 0,0 0,-25-25,24 25,-24-24,25 24,-25-25,25 25,-25-25,0 0,0 0,-25 25,0 0,25-24,-24 24,-1 0,0 0,0 0,0 0,1 0</inkml:trace>
  <inkml:trace contextRef="#ctx0" brushRef="#br0" timeOffset="34435.0235">12552 2704,'24'0,"1"0,0 0,0 0,0 0,-1 0,1 0,0 0,0 0,0 0,-1 0,1 0,0 0,0 0,0 0,-1 0,1 0,0-25,0 25,0 0,-1 0,1 0,0 0,0-25,24 25,-24 0,0 0,-25-25,25 25,0 0,-1 0,1 0,0 0,0 0,0 0,-1 0</inkml:trace>
  <inkml:trace contextRef="#ctx0" brushRef="#br0" timeOffset="36071.3882">12155 2282,'-25'0,"25"25,0 0,0-1,0 1,0 0,0 0,0 0,0-1,0 1,0 0,0 0,0 0,0-1,0 1,0 0</inkml:trace>
  <inkml:trace contextRef="#ctx0" brushRef="#br0" timeOffset="44625.9716">10344 5035,'25'0,"0"0,-1 0,1 0,0 25,0-25,0 0,-1 0,1 0,0 0,0 0,0 0,-1 0,1 0,0 0,0 0,0 0,-1 0,1 0,0 0,0 0,0 0,-1 0,1 0,0 25,49-25,-24 25,-25-25,0 25,-1-25,1 0,0 0,-25 24,25-24,24 25,-24-25,25 0,-25 0,0 0,-1 0,1 25,0-25,0 0,0 0,-1 0,1 0,0 0,0 25,0-25,-1 0,1 0,-25 25,25-25,25 0,-26 0,1 0,0 0,0 0,0 0,-1 0,1 0,0 0,0 0,0 0,-1 0,1 0,0 0,-25 24,25-24,24 0,-24 0,0 0,0 0,0 0,-1 0,1 0,0 0,0 0,24 25,-24-25,25 25,-25-25,0 0,-1 0,1 0,25 25,-1 0,-24-25,0 0,0 0,24 0,-24 0,0 0,25 24,-26-24,1 0,0 0,0 0,0 0,-1 0,51 0,-50 0,-1 0,1 0,0 0,25 0,-26 0,1 0,0 0,25 0,-26 0,1 0,0 0,0 0,0 0,0 0,-1 0,1 0,0 0,0 0,0 0,74 0,25 0,25 0,-25 0,-25 0,25 0,-25 0,-24 0,-26 0,1 0,-25 0,49 0,0 0,-24 0,0 0,24 0,-24 0,-1 0,1 25,-1-25,-24 0,0 0,0 0,0 0,-1 0,1 0,0 0,0 0,0 0,-1 0,1 0,0 0,74 0,-24 0,49 0,-25 0,25 0,-25 0,-24 0,-1 0,-24 0,-1 0,1 0,-25 0,-1 0,26 0,-25 0,0 0,24 0,-24 0,0 0,0 0,0 0,-1 0,1 0,25 0,24 0,1-25,24 25,-25 0,1 0,-26 0,1 0,-1 0,-24 0,0 0,0 0,0 0,24 0,-24 0,0 0,0 0,-1 0,1 0,0 0,0 0,0 0,0 0,-1 0,1 0,0 0,0 0,24 0,-24 0,25 0,-25 0,24 0,26-24,-26 24,1 0,-1 0,1-25,-25 25,24 0,-24 0,0 0,25 0,-1 0,-24 0,0 0,24 0,1 0,-25 0,49 0,-49 0,25 0,-25 0,-1 0,1 0,0 0,0 0,0 0,-1 0,1 0,0 0,0 0,0 0,-1 0,1 0,0 0,0 0,0 0,-1 0,1 0,0 0,0 0,0 0,-1 0,1 0,0 0,0 0,0 0,24 0,-24 0,25 0,-26 0,1 0,0 0,0 0,0 0,-1 0,1 0,0 0,0 0,0 0,0 0,-1 0,1 0,0 0</inkml:trace>
  <inkml:trace contextRef="#ctx0" brushRef="#br0" timeOffset="46023.3758">20266 5060,'-25'0,"0"0,25 25,0 0,0 24,0-24,0 25,0-25,0-1,0 1,0 0,0 0,0 0,0-1,0 1</inkml:trace>
  <inkml:trace contextRef="#ctx0" brushRef="#br0" timeOffset="48465.6262">20514 5159,'-25'0,"0"0,0 0,25 25,0 0,-24-25,24 25,0 0,0-1,0 1,24-25,1 0,0 0,0 0,0 0,-1 0,1 0,-25-25,25 1,-25-1,0 0,0 0,-25 25,0 0</inkml:trace>
  <inkml:trace contextRef="#ctx0" brushRef="#br0" timeOffset="50119.4685">20960 5085,'0'25,"0"0,0-1,0 1,0 0,0 0,0 0,0-1,0 1,0 0,-24-25,24 25,0 0,0-1</inkml:trace>
  <inkml:trace contextRef="#ctx0" brushRef="#br0" timeOffset="51523.0686">20861 5259,'-25'0,"0"0,1 0,-1 0,50 0,-1 0</inkml:trace>
  <inkml:trace contextRef="#ctx0" brushRef="#br0" timeOffset="53497.2642">21159 5259,'0'24,"0"1,0 0,0-50,0 0,0 1</inkml:trace>
  <inkml:trace contextRef="#ctx0" brushRef="#br0" timeOffset="61093.0173">11634 3200,'25'0,"-1"0,1 0,0 0,0 0,0 0,-1 0,1 0,0 0,25 0,-1 0,-24 0,0 0,0 0,-1 0,1 0,0 0,0 0,0 0,-1 0,1 0,0 0,0 0,0 0,-1 0,1 0,0 0,0 0,0 0,-1 0,1 0,0 0,0 0,0 0,0 0,-1 0,1 0,0 0,0 0,0 0,-1 0,1 0,0 0,0 0,24 0,-24 0,0 0,0 0,0 0,-1 0,1 0,0 0,0 0,0 0,24 0,-24 0,0 0,0 0,-1 0,1 0,0 0,0 0,0 0,-1 0,1 0,0 25,0-25,0 0,24 0,-24 0,0 24,0-24,0 0,-1 0,1 0,0 0,0 0,0 0,-1 0,1 0,0 0,0 0,0 0,-1 0,1 0,0 0,0 0,0 0,-1 0,1 0,0 0,0 0,0 0,-1 0,1 0,0 0,0 0,0 0,-1 0,1 0,0 0,0 0,0 0,-1 0,1 0,0 0,0 0,0 0,-1 0,1 0,0 0,0 0,0 0,24 0,-24 0,0 0,0 0,0 0,-1 0,1 0,74 25,-49-25,24 0,-24 0,0 0,-1 0,-24 0,0 0,0 0,-1 0,26 0,-25 0,0 0,-1 0,1 0,0 0,0 0,0 0,-1 0,1 0,0 25,0-25,0 0,-1 0,1 0,25 0,-25 0,0 0,-1 0,1 0,0 0,0 0,0 0,-1 0,1 0,0 0,0 0,0 0,-1 0,1 0,0 0,0 0,0 0,-1 0,26 0,-25 0,0 0,24 0,-24 0,0 0,0 0,-1 0,1 0,0 0,0 0,0 0,-1 0,1 0,0 0,0 0,0 0,-1 0,1 0,0 0,0 0,0 0,0 0,-1 0,1 0,25 0,-25 0,-1 0,1 0,25 0,-25 0,-1 0,1 0,0 0,0 0,0 0,-1 0,1 0,0 0,0 0,0 0,-1 0,1 0,0 0,0 0,0 0,-1 0,1 0,0 0,0 0,0 0,-1 0,1 0,0 0,0 0,0 0,-1 0,1 0,0 0,0 0,0 0</inkml:trace>
  <inkml:trace contextRef="#ctx0" brushRef="#br0" timeOffset="64386.0803">17190 2654,'-25'0,"0"0,1 0,-1 0,25 25,-25-25,25 25,0 0,0-1,0 1,0 0,25-25,0 0,-1 0,1 0,0 0,-25-25,25 25,-25-25,25 25,-25-24,0-1,-25 25,0 0,25 25,0-1,0 1,-25-25,25 25,0 0,0 0,0-1,0 1,0 0,0 0,0 0,0-1,0 1,0 0,0 0</inkml:trace>
  <inkml:trace contextRef="#ctx0" brushRef="#br0" timeOffset="67159.1225">17463 2778,'0'-25,"-25"25,0 0,0 0,25 25,0 0,0 0,0 0,0-1,0 1,0 0,0 0,25-25,0 0,0 0,0 0,-1 0,-24-25,25 25,-25-25,25 0,0 1,-25-1,0 0,-25 25,0 0,0 0,1 0</inkml:trace>
  <inkml:trace contextRef="#ctx0" brushRef="#br0" timeOffset="69308.5289">17885 2629,'-25'0,"25"25,0 0,0 0,-25 0,25-1,0 1,0 0,0 0,0 0,-25-1,25 1,0 0,0 0,0 0,0-1,0 1,0 0,-25-25,25 25,0 0</inkml:trace>
  <inkml:trace contextRef="#ctx0" brushRef="#br0" timeOffset="71311.4046">17711 2828,'0'25,"0"-1,25-24,-25-24</inkml:trace>
  <inkml:trace contextRef="#ctx0" brushRef="#br0" timeOffset="73552.5261">18058 2927,'-25'0,"25"25,0 0,0-1,25-24,0 0,0 0,-25-24,0-1,-25 25,0 0,0 0</inkml:trace>
  <inkml:trace contextRef="#ctx0" brushRef="#br0" timeOffset="93594.6292">12006 5283</inkml:trace>
  <inkml:trace contextRef="#ctx0" brushRef="#br0" timeOffset="95317.1945">11857 5531,'0'25,"0"0,0 0,0 0,0-1,0 1,0 0,0 0,0 0,0-1,0 1,0 0,0 0,0 0,0 0,0-1,0 1,0 0</inkml:trace>
  <inkml:trace contextRef="#ctx0" brushRef="#br0" timeOffset="97825.493">12105 5259,'0'24,"0"1,0 0,0 0,0 0,25-25,-25 24,0 1,0 0,25-25,-25 25,0 0,0-1,0 1,0 0,0 0,0 0,0-1,0 1,0 0,0 0,0 0,24-1,-24 1,0 0,0 0,0 0,0 0,0-1,0 1,0 0,0 0</inkml:trace>
  <inkml:trace contextRef="#ctx0" brushRef="#br0" timeOffset="100239.2706">11832 6176,'0'25,"25"-25,0 0,0 0,-1 0,-24 25,25-25,0 0,0 0,-25 25,25-25,-1 0,1 0,0 0,0 0,0 0,-1 0,1 0,0 0,0 0</inkml:trace>
  <inkml:trace contextRef="#ctx0" brushRef="#br0" timeOffset="102063.0664">12179 6152,'0'24,"25"-24,0 0,-25 25,25 0,-25 0,0 0,0-1,0 1,0 0,0 0,0 0,-25-25,25 24,-25-24,25 25</inkml:trace>
  <inkml:trace contextRef="#ctx0" brushRef="#br0" timeOffset="103863.4747">11882 6077,'-25'0,"0"0,25 25,0 0,-25 0,25-1,0 1,0 0,0 0,0 0,0-1,0 1,0 0,0 0,0 0,25-25,0 0</inkml:trace>
  <inkml:trace contextRef="#ctx0" brushRef="#br0" timeOffset="105781.1501">12006 6524,'0'24,"0"1,0 0,0 0,0 0,0-1,25-24,-25 25,0 0,0 0,24 0,-24-1,0 1,0 0,25-25,-25 25,0 0,0 0,25-1,-25 1,0 0,25-25,-25-25,25 25,-25-25,0 1,0-1,24 25,-24-25</inkml:trace>
  <inkml:trace contextRef="#ctx0" brushRef="#br0" timeOffset="107283.6854">11931 6772,'25'-25,"0"25,0 0,0 0,-1 0,1 0,0 0,0 0,0 0,-1 0,1 0,0 0,0 0,0 0</inkml:trace>
  <inkml:trace contextRef="#ctx0" brushRef="#br0" timeOffset="110342.7667">12427 6871,'0'25,"0"0,0-1,0 1,0 25,0-25,0-1,0 1,0 0,0 0,0 0,0-1,0 1,0-50,0 1,0-1,0 0,-24 25,24-25,-25 0,25 1,-25 24,25-25,-25 25,0 0,1 0,24 25,0-1,0 1,0 0,0 0,0 0,0-1,24-24,1 0,0 0,0 0,0 0,-1 0,1 0,0 0</inkml:trace>
  <inkml:trace contextRef="#ctx0" brushRef="#br0" timeOffset="122502.7358">13048 3249,'-25'0,"25"25,0 0,0 0,0 0,0-1,0 1,0 0,0 0,0 0,0-1,0 1,0 0,0 0,0 0,0-1,0 1,0 0,0 0,0 0,0 0,0-1,0 1,0 0,0 0,0 24,25-49,-25 25,0 0,0 0,0 0,0-1,0 1,0 25,0-1,0-24,0 0,0 25,0-26,0 26,0-25,0 24,-25 1,25 0,0-26,0 1,0 0,0 0,0 0,0-1,0 1,0 0,0 0,0 0,0-1,0 1,-25-25,25 25,0 0,0 0,0 0,0-1,0 1,0 0,0 0,0 0,0-1,0 1,0 0,0 0,0 0,0-1,0 1,0 0,0 0,0 0,0-1,0 1,0 0,0 0,0 0,0-1,0 1,0 0,0 0,0 0,0-1,0 1,0 0,0 0,0 0,0-1,0 1,0 0,0 0,0 0,0-1,25-24,-25 25,0 0,0 0,0 0,0 0,0-1,0 1,0 0,0 0,0 0,0-1,0 1</inkml:trace>
  <inkml:trace contextRef="#ctx0" brushRef="#br0" timeOffset="125200.7024">12229 5755,'25'0,"0"0,-1 0,1 0,0 0,0 0,0 0,-1 0,1 0,0 0,0 0,0 0,0 0,-1 0,-24 24,25-24,0 0,0 0,0 0,-1 0,1 0,0 0,0 0,0 0,-1 0,1 0,0 0,0 0,24 25,-24-25,0 0</inkml:trace>
  <inkml:trace contextRef="#ctx0" brushRef="#br0" timeOffset="127471.5558">12924 5655,'0'25,"0"0,0 0,0 0,24-25,-24 24,0 1,0 0,25-25,-25 25,25-25,-25 25,0 0,0-1,-25-24,0 0,1 0,-1 0</inkml:trace>
  <inkml:trace contextRef="#ctx0" brushRef="#br0" timeOffset="130433.1776">12378 5581,'0'25,"0"0,0-1,-25-24,25 25,-25-25,25 25,0 0,-25-25,25 25,-24-25,24 24,0 1,24-25,1 0,0 25,0-25,-25 25,0 0</inkml:trace>
  <inkml:trace contextRef="#ctx0" brushRef="#br0" timeOffset="133102.9629">12750 6102,'0'25,"-25"-25,25 25,0-1,0 1,0 0,0 0,0 0,0-1,0 1,0 0,0 0,0 0,0-1,25-24,-25 25,0 0,25-25,0 0,-1 0,-24-25,25 25,-25-25</inkml:trace>
  <inkml:trace contextRef="#ctx0" brushRef="#br0" timeOffset="135098.4888">12651 6325,'25'0,"-1"0,1 0,0 0,0 0,0 0,-1 0,1 0,0 0,0 0</inkml:trace>
  <inkml:trace contextRef="#ctx0" brushRef="#br0" timeOffset="138689.7184">12998 6449,'0'25,"0"0,25-25,-25 25,25-25,-25 24,0 1,24-25,-24 25,0 0,0 0,0-50,0 0,0 0,0 0,25 25,-25-24,0-1,25 25,-25-25,0 0,25 0,-25 1,25-1</inkml:trace>
  <inkml:trace contextRef="#ctx0" brushRef="#br0" timeOffset="146887.4">16570 3349,'0'24,"0"1,0 0,0 0,0 0,0-1,0 1,0 0,0 0,-25 24,25-24,0 25,0-25,0 0,0-1,-25 1,25 0,0 0,0 0,0-1,0 1,0 0,0 0,0 0,0-1,0 1,0 0,0 0,0 0,0-1,0 1,0 0,0 25,0-26,0 1,0 0,0 0,25-25,-25 25,0-1,0 1,0 0,0 0,0 0,0-1,0 1,25-25,-25 25,0 0,0 0,0-1,0 1,0 0,0 0,0 0,0-1,0 1,25 0,-25 0,0 0,0 0,0-1,0 1,0 0,24 25,-24-1,0-24,0 0,0 0,0-1,0 1,0 0,0 0,0 0,0-1,0 1,0 0,0 0,25-25,-25 25,0-1,0 1,0 0,0 25,0-26,0 1,25 25,-25-25,0-1,0 1,0 0,0 25,0-26,0 1,0 0,0 0,0 0,0 0,0-1,0 1,0 0,0 0,0 0,0-1,0 1,0 25,0-25,0 24,0-24,0 0,0 0,0-1,0 1,0 0,0 0,0 0,0-1,0 1,0 0,0 0,0 0,0-1,0 1,0 0,0 0,0 0,0-1,0 1,25-25,-25 25,0 0,0 0,0-1,0 1</inkml:trace>
  <inkml:trace contextRef="#ctx0" brushRef="#br0" timeOffset="149272.3043">17463 5407,'0'25,"0"0,0 0,0 0,0-1,0 26,0-25,0 0,0-1,0 1,0 0,0 0,0 24,0-24,0 25,25-25,-25 0,0-1,0 1,0 0,0 0,24 0,-24-1,0 1,0 0,0 0,0 0,0-1,0 1,0 0,0 0,0 0,0-1,0 1,0 0,0 0,25-25,-25 25,0-1,0 1,0 0,0 0,0 0,0-1,0 1,0 0,0 0,0 0,0-1</inkml:trace>
  <inkml:trace contextRef="#ctx0" brushRef="#br0" timeOffset="151284.3823">16694 6350,'25'0,"0"0,-1 0,1 0,0 0,0 25,24-25,-24 0,0 0,0 0,0 0,-1 0,1 0,0 0,0 0,0 0,-1 0,1 0,0 0,49 0,-49 0,0 0,0 0,0 0,-1 0,1 0,0 0,0 0,0 0,-1 0</inkml:trace>
  <inkml:trace contextRef="#ctx0" brushRef="#br0" timeOffset="152951.8033">17438 6251,'0'25,"0"-1,0 1,25 0,0-25,-25 25,24 0,1-1,-25 1,25-25,-25 25,0 0,-25-25,25 25,-25-25,1 0,-1 0,0 0,0 0</inkml:trace>
  <inkml:trace contextRef="#ctx0" brushRef="#br0" timeOffset="155400.8469">16818 6251,'0'25,"-25"-25,25 24,0 1,0 0,0 0,0 0,0-1,0 1,0 0,0 0,-25-25,1 0,48 0,1 0,0 0,0 0,0 0,-1 0,1 0,0 0,0 0</inkml:trace>
  <inkml:trace contextRef="#ctx0" brushRef="#br0" timeOffset="157372.1416">16892 5755,'0'24,"0"1,0 0,0 0,0 0,0 0,0-1,0 1,0 0,0 0,0 0,0-1,25-24,0 0,0 0,0 0,-1 0,1 0,0 0,0 0,0 0</inkml:trace>
  <inkml:trace contextRef="#ctx0" brushRef="#br0" timeOffset="158943.037">16892 5953,'0'-25,"25"25,0 0,0 0,0 0,-1 0,1 0,0 0</inkml:trace>
  <inkml:trace contextRef="#ctx0" brushRef="#br0" timeOffset="160531.5977">17264 5928,'0'25,"-24"0,24 0,0 0,0-1,0 1,0 0,0 0,0 0,0-1,0 1,0 0,0 0,24-25,-24 25,0-1</inkml:trace>
  <inkml:trace contextRef="#ctx0" brushRef="#br0" timeOffset="162186.2577">17165 6152,'25'0,"0"0,0 0,-1 0,1 0,0 0,0 0,0 0</inkml:trace>
  <inkml:trace contextRef="#ctx0" brushRef="#br0" timeOffset="171692.7421">18133 5705,'0'25,"0"0,0-1,0 1,0 0,0 0,0 0,0 0,0-1,0 1,0 0,0 0,0 0,0-1,0 1,0 0,0 0,0 0,0-1,0 26,0-25,0 0,0-1,0 1,0 0,0 0,0 0,0-1,0 1,0 0,0 0,0 0,-25-25,25 24,0 1</inkml:trace>
  <inkml:trace contextRef="#ctx0" brushRef="#br0" timeOffset="173348.3235">17612 6424,'24'0,"1"0,0 0,0 0,0 0,0 0,-1 0,1 0,0 0,0 0,0 0,-1 0,1 0,0 0,0 0,0 0,-1 0</inkml:trace>
  <inkml:trace contextRef="#ctx0" brushRef="#br0" timeOffset="175222.541">18033 6276,'0'24,"0"1,0 0,0 0,0 0,0-1,0 1,0 0,25-25,-25 25,0 0,0-1,-25-24,1 25,-1-25</inkml:trace>
  <inkml:trace contextRef="#ctx0" brushRef="#br0" timeOffset="176724.202">17636 6424,'0'25,"0"0,0 0,0 0</inkml:trace>
  <inkml:trace contextRef="#ctx0" brushRef="#br0" timeOffset="178669.2272">17686 6226,'-25'25,"25"0,0-1,-25-24,25 25,0 0,0 0,0 0,0-1,0 1,0 0,0 0,25-25,-25 25,25-25,-25 24,25-24</inkml:trace>
  <inkml:trace contextRef="#ctx0" brushRef="#br0" timeOffset="180820.5143">17810 6672,'-25'0,"25"25,0 0,0 0,0 0,0-1,0 1,0 0,0 0,0 0,0 0,0-1,0 1,25-25,0 0,0 0,0 0,-1 0,1 0,0 0</inkml:trace>
  <inkml:trace contextRef="#ctx0" brushRef="#br0" timeOffset="182384.6856">17686 6871,'0'-25,"25"25,0 0,0 0,-1 0,1 0,0 0,0 0,0 0,-1 0,1-25,0 25,0 0,0 0</inkml:trace>
  <inkml:trace contextRef="#ctx0" brushRef="#br0" timeOffset="185558.726">18182 6871,'0'25,"0"0,0-1,0 1,0 0,0 0,0 0,0-1,0 1,0 0,0-50,-25 25,1 0,-1 0,0 0,0 0,0 0,25 25,0 0,0 0,25-25,0 0,0 0,0 0,-1 0,1 0,0 0,0 0</inkml:trace>
  <inkml:trace contextRef="#ctx0" brushRef="#br0" timeOffset="189323.7584">18331 7069,'25'0,"0"0,-1 0,-24-24,25-1,0 25,-25-25,25 25,-25-25,-25 25,0 0,0 0,1 0,-1 0,0 0,0 0,25 25,-25-25,1 0,24 25,0 0,0-1,0 1,24-25,1 0,-25 25,25-25,-25 25,25-25,-25 25,25-25,-1 0,1 0,0 0,0 0,0 0,-1 0,1 0</inkml:trace>
  <inkml:trace contextRef="#ctx0" brushRef="#br0" timeOffset="201731.5458">13345 2679,'0'-25,"0"0,0 0,25 25,-25-24,25 24,-25-25,0 0,0 0,0 0,0 1,0-1,0 0,0 0,0 0,0 1,0-1,0 0,0 0,0 0,0 1,0-1,0 0,0 0,0 0,0 1,25 24,-1 0,1 0,-25 24,25-24,-25 25,25 0,-25 0,25 0,-25-1,0 1,25-25,-25 25,0 0,24-25,-24 25,25-25,-25 24,0 1,25-25,-25 25,25 0,-25 0,25-25,-1 24,-24 1,25 0,0-25,-25 25,25-25,-25 25,25-25,-1 0,1 24,0-24,0 0,0 0,-1 0,-24 25,50-25,-25 0,0 0,-1 0,1 0,0 0,0 0,24 0,-24 0,0 0,0 0,0 0,-1 25,1-25,0 0,0 0,0 0,-1 0,1 0,0 25,0-25,0 0,0 25,-1-25,1 0,0 0,0 0,0 0,-1 0,1 0,0 0,0 0,24 0,-24 0,0 0,0 0,0 0,-1 0,1 0,25 0,-25 0,-1 0,1 0,0 0,0 0,0 0,-1 25,1-25,0 0,0 0,0 0,-1 0,1 0,0 0,-25 24,25-24,0 0,-1 0,1 0,0 0,25 0,-1 0,1 0,-25 0,0 0,-1 0,1 0,0 0,0 0,0 0,-1 0,1 0,0 0,0 0,0 0,-1 0,1 0,0 0,0 0,0 0,-1 0,1 0,0 0,0 0,0 0,-1 0,1 0,0 25,0-25,0 0,-1 0,1 0,0 0,0 0,0 0,-1 0,1 0,0 0</inkml:trace>
  <inkml:trace contextRef="#ctx0" brushRef="#br0" timeOffset="213367.2575">13246 2803,'0'-25,"0"0,25 25,-25-24,0-1,25 25,-1 0,-24-25,0 0,0 0,0 0,0 1,25 24,-25-25,0 0,0 0,0 0,0 1,0-1,0 0,0 0,0 0,0 1,25-1,-25 0,0 0,0 0,0 1,0-1,0 0,0 0,25 25,0 0,-1 0,-24 25,25-25,-25 25,25-25,-25 25,25-25,-25 24,25-24,-25 25,0 0,25-25,-25 25,24 0,1-1,-25 1,25-25,-25 25,25-25,-25 25,0 0,25-25,-25 24,24-24,-24 25,25-25,0 0,-25 25,25-25,-25 25,25-25,-1 0,-24 25,25-25,0 0,0 0,0 0,-1 0,-24 24,50-24,-25 0,0 0,-25 25,24-25,1 0,-25 25,25-25,0 0,0 0,-1 0,1 0,0 0,-25 25,25-25,0 0,-1 0,1 0,0 0,0 0,0 0,-1 0,1 0,0 0,0 0,0 0,0 0,-1 0,1 0,0 0,0 0,0 0,-1 25,1-25,0 0,0 0,0 0,-1 0,1 0,25 0,-25 0,-1 0,1 0,0 0,0 0,0 0,-1 0,1 0,-25 25,25-25,0 0,0 0,-1 0,1 0,0 0,0 0,0 0,-1 0,1 0,0 0,0 0,0 0,-1 0,1 0,0 0,0 0,0 0,-1 0,1 0,0 0,0 0</inkml:trace>
  <inkml:trace contextRef="#ctx0" brushRef="#br0" timeOffset="220837.1015">13941 1786,'-25'0,"0"0,0 0,0 25,25 0,0-1,0 1,0 0,0 0,0 0,25-25,0 0,0 0,0 0,-1 0,1 0,0 0,0 0,-25-25,0 0,0 0,0 0,0 1,-25 24,0 0,0 0,1 0,24-25,-25 25,0 0</inkml:trace>
  <inkml:trace contextRef="#ctx0" brushRef="#br0" timeOffset="222913.1387">14139 1712,'0'24,"0"1,0 0,0 0,0 0,0-1,25 1,-25 0,25-25,-25 25,24-25,1 0,0 0,0-25,-25 0,0 0,0 1,25 24,-25-25,24 25,-24-25,0 0,0 0,0-24,25 49,-25-25,0 0,0 0</inkml:trace>
  <inkml:trace contextRef="#ctx0" brushRef="#br0" timeOffset="225552.5099">14511 1786,'25'0,"0"0,0 0,-1 0,1-25,0 0,0 1,-25-1,-25 25,0 0,0 0,1 0,-1 0,0 0,0 0,0 0,25 25,0-1,0 1,0 0,0 0,0 0,0-1,25 1,0-25,0 0,0 0,-1 0,1 0,0 0,0 0,0 0,-1 0,-24-25,25 25,-25-24</inkml:trace>
  <inkml:trace contextRef="#ctx0" brushRef="#br0" timeOffset="227761.2871">14784 1687,'0'25,"0"-1,25 1,-25 0,25-25,-25 25,24-25,-24 25,0-1,0 1,0 0,25-25,-25-25,0 0,0 1,0-1,0 0,0 0,25 0,-25 1,0-1,25 25,-25-25,0 0,0 0,0 0,25 1,-25-1</inkml:trace>
  <inkml:trace contextRef="#ctx0" brushRef="#br0" timeOffset="236365.2159">15404 2753,'0'-24,"25"24,0 0,-1 0,-24 24,25-24,0 0,0 0,-25 25,25-25,-25 25,24-25,1 0,0 0,0 0,0 0,-25-25,25 25,-25-25,24 25,-24-24,25-1,-25 0,0 0,25 25,0 0,-25-25,25 25,-1 0,-24-25,25 25,0 0,0 25,-25 0,0 0,25 0,-25 0,24-1,-24 1,25 0,-25 0,25 0,0-25,-25 24,0 1,25-25,-1 0,1 0,0 0,0 0,0 0,-1 0,1 0,0 0,-25-25,0 1,25 24,-25-25,0 0</inkml:trace>
  <inkml:trace contextRef="#ctx0" brushRef="#br0" timeOffset="240224.8173">16619 2009,'-24'0,"24"25,0 0,0 0,0-1,0 1,0 0,0 0,0 0,0-1,0 1,0 0,0 0,24-25,-24 25,0-1,0 1</inkml:trace>
  <inkml:trace contextRef="#ctx0" brushRef="#br0" timeOffset="241492.5111">16942 2034,'0'25,"0"0,0-1,0 1,0 0,0 0,0 0,0-1,0 1,0 0,0 0,0 0,0-1,0 1,0 0</inkml:trace>
  <inkml:trace contextRef="#ctx0" brushRef="#br0" timeOffset="243394.0065">16768 2183,'0'25,"0"-1,25-24,-25 25,25-25,0 0,-25-25,0 1,0-1,-25 25,0 0</inkml:trace>
  <inkml:trace contextRef="#ctx0" brushRef="#br0" timeOffset="245954.6526">17116 2257,'0'25,"0"0,0 0,0-1,24-24,1 0,-25-24,0-1,0 0,0 0,-25 25,1 0,24 25,0 0,0 0</inkml:trace>
  <inkml:trace contextRef="#ctx0" brushRef="#br0" timeOffset="249784.2166">17413 2009,'25'0,"0"0,0 0,-25 25,24-25,-24 25,25 0,-25-1,0 1,0 0,0 0,0 0,0-1,0 1,0 0,0-50,0 0,25 25,0 0,0 0,-1 0,1 0,0 0,-25 25,0 0,0 0,0 0,0-1,0 1,0 0,0 0,0 0,-25-25,0 0,25 24,-24-24,-1 0,0 0</inkml:trace>
  <inkml:trace contextRef="#ctx0" brushRef="#br0" timeOffset="251146.4116">17934 1984,'0'25,"0"0,0 0,0 0,0 24,0-24,0 0,0 0,0-1,0 1,0 0,0 0,0 0</inkml:trace>
  <inkml:trace contextRef="#ctx0" brushRef="#br0" timeOffset="252701.933">17761 2183,'0'-25,"0"50,24-25</inkml:trace>
  <inkml:trace contextRef="#ctx0" brushRef="#br0" timeOffset="254656.5049">18157 2183,'25'0,"-25"25,0-1,0-48</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5-01T06:07:43.545"/>
    </inkml:context>
    <inkml:brush xml:id="br0">
      <inkml:brushProperty name="width" value="0.05292" units="cm"/>
      <inkml:brushProperty name="height" value="0.05292" units="cm"/>
      <inkml:brushProperty name="color" value="#FF0000"/>
    </inkml:brush>
  </inkml:definitions>
  <inkml:trace contextRef="#ctx0" brushRef="#br0">11212 13866,'0'25,"50"-25,-1 0,51 0,-1 0,25 0,-50 0,-24 0,-25-25,24 25,-24 0,0 0,0 0,24 0,-24 0,0 0,0 0,24 0,-24 0,0 0,24 0,1 0,-25 0,0 0,24 0,1 0,-1 0,1 0,0 0,24 0,1 0,-26 0,26 0,-26 0,26 0,-26 0,26 0,-1 0,-24 0,-1 0,-24 0,25 0,-1 0,1 0,-1 0,1 0,0 0,-1 0,1 0,0 0,-26 0,26 0,0 0,49 0,-25 0,1 0,-1 0,-24 0,24 0,-24 0,24 0,-24 0,-26 0,26 0,-25 0,25 0,-26 0,26 0,-25 0,24 0,-24 0,25 25,-1-25,-24 0,0 0,0 0,24 0,-24 0,0 0,0 0,24 0,-24 0,0 0,0 0,0 0,-1 0,1 0,0 0</inkml:trace>
  <inkml:trace contextRef="#ctx0" brushRef="#br0" timeOffset="2072.2845">4788 14808,'24'0,"1"0,0 0,0 0,0 0,-1 0,1 0,0 0,25 0,-1 0,75 0,25 0,0 0,49 0,-49 0,-25 0,25 0,-50 0,1 0,-1 0,-25 0,-24 0,24 0,-24 0,-1 0,1 0,0 0,-1 0,-24 0,0 0,24 0,1 0,0 0,24 0,1 0,-26 0,26 0,-26 0,26 0,-26 0,1 0,24 0,-24 0,-1 0,1 0,0 0,-26 0,26 0,-25 0,24 0,1 0,-25 0,0 0,-1 0,1 0,0 0,0 0,0 0,0 0,-1 0,1 0,0 0,0 0,0 0,-1 0</inkml:trace>
  <inkml:trace contextRef="#ctx0" brushRef="#br0" timeOffset="4235.7045">11931 16396,'25'0,"0"0,0 25,24-25,26 25,49-25,25 0,-25 24,49 1,-73-25,-51 0,26 25,-51-25,1 0,0 0,49 0,100 0,74 0,-25 0,25 0,0 0,-49 0,-1 0,1 0,-26 0,-49 0,25 25,-74-25,-1 25,-24-25,-26 0,1 0,25 0,-25 0,-1 0,26 0,0 0,-1 0,1 0,0 0,-1 0,1 0,24 0,-49 0,0 0,0 0,-1 0,1 0,0 0</inkml:trace>
  <inkml:trace contextRef="#ctx0" brushRef="#br0" timeOffset="6046.9069">2258 16669,'24'0,"125"-25,50-25,-1-24,75 0,-75 49,1 0,24 0,-74 0,49 25,-49 0,25 0,-100 0,25-25,-74 25,25 0,-25 0,-1 0,1 0,0 0,0 0,24 0,51 0,-1 25,25 0,0-25,-50 0,26 0,-51 0,-24 0,25 0,-26 0,1 0,0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5-01T06:10:37.836"/>
    </inkml:context>
    <inkml:brush xml:id="br0">
      <inkml:brushProperty name="width" value="0.05292" units="cm"/>
      <inkml:brushProperty name="height" value="0.05292" units="cm"/>
      <inkml:brushProperty name="color" value="#FF0000"/>
    </inkml:brush>
  </inkml:definitions>
  <inkml:trace contextRef="#ctx0" brushRef="#br0">10790 6052,'0'25,"0"0,0 0,0 0,0-1,0 1,0 0,0 0,0 0,0-1,0 1,0 0,0 0,0 0,0-1,0 1,0 0,0 0,0 0,0-1,0 1,0 25,0-1,-24 1,24-25,0 0,0-1,0 1,0 0,0 0,0 0,-25 24,0-24,25 0,0 25,0-26,-25 26,25-25,0 0,-25-25,25 24,0 1,0 0</inkml:trace>
  <inkml:trace contextRef="#ctx0" brushRef="#br0" timeOffset="3037.4311">10294 6474,'0'25,"0"0,0-1,25-24,0 0,0 0,0 0,-1 0,1 0,-25 25,25-25,0 0,0 0,-1 0,1 0,0 0,0 0,0 25,-1-25,1 0,0 0,0 0,0 0,-1 0,1 0,0 0,0 0,0 0,-1 0,1 0,0 0,0 0,0 0,-1 0,1 0,0 0,0 0,24 0,-24 0,25 0,-25 0,-1 0,26 0,-25 0,0 0,0 0,-1 0,1 25,50 0,-51-25,1 24,0-24,0 0,0 0,-25 25,24-25,1 0,0 25,0-25,0 0,-1 0,1 0,0 0,0 0,0 0,-1 0,1 0,0 0,0 0,0 0,-1 0,1 0,0 0,0 0,0 0,-1 0,1 0,0 0</inkml:trace>
  <inkml:trace contextRef="#ctx0" brushRef="#br0" timeOffset="7643.5649">10815 6524,'0'-25,"0"0,25 25,-25-25,25 25,-25-25,25 1,-1 24,26-50,-25 25,24 0,-24 1,-25-1,25 25,0-25,-25 0,25 25,-25-25,0 50,24-25,-24 25,25 0,-25 0,25-1,-25 1,0 0,25-25,-25 25,0 0,25-25,-25 24,0 1,24-25,-24 25,25 0,-25 0,25-25,-25 24,25-24,-25 25,0 0,0 0,25-25,-25 25,25-25,-25 24,0 1,0 0,24-25,-24 25,0 0,0-1,25-24,-25 25,0 0,25-25,-25 25,25-25,-25 25,0 0,25-25,-25 24,0 1,24-25,1 0,-25 25,25 0,-25 0,25-25,-25 24,25-24,-25 25,24-25,1 0,-25-25,25 25,-25-24,25 24,-25-25,0 0,25 0,-1 25,-24-25,0 1,25 24,-25-25,0 0,25 25,-25-25,25 25,0-25,-1 25,-24-25,0 1,25 24,-25-25</inkml:trace>
  <inkml:trace contextRef="#ctx0" brushRef="#br0" timeOffset="88073.2147">11038 11509,'-24'0,"48"0,1 0,0 0,-25-24,25 24,0 0,-25-25,24 25,-24-25,25 25,0 0,0 0,-25-25,25 25,-1 0,-24-25,25 25,0 0,-25-24,25-1,0 0,0 25,-1-25,1 25,-25-25,0 1,25 24,-25 24,25-24,-25 25,25 0,-25 0,0 0,24-25,-24 24,25-24,-25 25,25-25,0 0,-25 25,0 0,25-25,-25 25,24-25,-24 24,25-24,-25 25,0 0,25-25,-25 25,25-25,-25 25,25-25,-1 0,1-50,-25 25,25 25,-25-25,0 1,25 24,-25-25,25 0,-1 25,-24-25,25 25,-25-25,25 1,0-1,0 25,-25-25,24 25,1-25,0 25,-25-25,25 25,0-24,-25 48,0 1,0 0,0 0,24 0,-24-1,25 1,-25 0,25-25,-25 25,25 0,0-1,-25 1,24-25,-24 25,0 0,25-25,0 25</inkml:trace>
  <inkml:trace contextRef="#ctx0" brushRef="#br0" timeOffset="97897.1975">18951 3497,'0'50,"0"0,0-26,0 1,0 0,0 0,0 0,0 0,0-1,0 1,0 0,0 0,0 0,0-1,0 1,0 0,0 0,0 0,0-1,0 1,0 0,0 0,0 0,0-1,0 26,0-25,0 0,0 24,0-24,0 0,0 0,0 24,0-24,0 0,0 24,0-24,0 0,0 0,0 0,0-1,0 1,0 0,0 0,0 0,0-1,0 26,0-25,0 25,0-26,0 26,0-25,0 0,0-1,0 1,0 0,0 25,0-26,0 1,0 25,0-25,0-1,0 1,0 0,0 0,0 0,25-25,-25 24,0 1,0 0,0 0,0 0,0-1,0 1,0 0,0 0</inkml:trace>
  <inkml:trace contextRef="#ctx0" brushRef="#br0" timeOffset="100595.4249">18232 4514,'0'0,"25"25,-1-25,1 0,0 0,25 0,-1 0,-24 25,0-25,0 0,-1 0,1 0,0 0,0 0,0 0,24 0,-24 0,25 0,-26 0,1 0,50 0,-26 0,26 0,-1 0,1 0,-26 0,26 0,-1 0,-24 0,-26 0,1 0,25 0,-25 0,-1 0,1 0,0 0,49 25,-24-25,24 0,1 0,-25 0,-26 0,1 0,0 0,0 0,0 0,-1 0,26 0,49 0,0 0,50 0,-25 0,-25 0,-24 0,-1 0,1 0,-1 0,-24 0,-1 0,1 0,-25 0,24 0,-24 0,0 0,0 0,24 0,-24 0,50 0,-1 0,0 0,50 0,-24 0,-1 0,-25 0,-24 25,0-25,-26 0,1 0,25 0,-25 0,-1 0,1 0,25 0,-1 0,-24 0,25 0,-25 0,49 0,-24 0,-1 0,26 0,-26 0,-24 0,25 0,-26 0,1 0,0 0,0 0,0 0,-1 0</inkml:trace>
  <inkml:trace contextRef="#ctx0" brushRef="#br0" timeOffset="103097.2813">18678 3721,'25'0,"-25"-25,25 0,0-25,24 1,-49 24,25 0,0 0,0 1,0 24,-1 0,1 0,-25 24,25-24,-25 25,25-25,0 25,-1-25,1 25,0-25,-25 25,0-1,25-24,0 0,-25 25,24-25</inkml:trace>
  <inkml:trace contextRef="#ctx0" brushRef="#br0" timeOffset="110754.5376">18926 4589,'25'0,"-25"-25,25 25,-25-25,0 0,0 1,25 24,0-25,-1 25,-24-25,25 0,-25 0,25 25,0 0,0 0,-25-24,24 24,1 0,-25-25,25 25,0 0,-25-25,25 25,-25-25,24 25,1 0,0-25,-25 1,25 24,-25-25,25 25,-25-25,24 0,1 25,-25-25,25 25,0 0,-25-24,0-1,25 25,-1 0,1-25,0 25,-25-25,25 25,0 0,-1-25,-24 1,25 24,0 0,-25-25,25 25,0-25,-25 0,24 25,1-25,0 25,-25-24,25 24,0 0,-25 24,25-24,-25 25,24-25,-24 25,25-25,-25 25,25-25,-25 25,0-1,25-24,-25 25,25-25,-25 25,24-25,-24 25,25-25,-25 25,25-25,-25 24,25-24,0 25,-25 0,24-25,-24 25,25-25,-25 25,25-25,0 24,-25 1,25-25,-25 25,24 0,-24 0,25-25,0 24,-25 1,25-25,-25 25,49 0,-49 0,25-1,0-24,0 25,-25 0,25 0,-25 0,24-25,-24 24,25 1,0 0,-25 0,25-25,-25 25,25-1,-1 1,1-25,-25 25,25 0,-25 0,25-25,-25 25,25-25,-1 24,-24 1,25 0,25 0,-50 0,25-1,0 1,-1 0,-24 0,25-25,0 25,-25-1,25-24,-25 25,25-25,-25 25,24-25,-24 25,25-25,-25 25,25-25,-25 24,25 1,0-25,-1 0,1 0,-25-49,50 49,-50-50,49 50,-49-25,25 25,-25-25,25 1,0 24,-25-25,25 25,-25-25,24 25,-24-25,25 0,0 1,25 24,-26-50,1 25,25 0,-25 1,-1 24,-24-25,25 25,-25-25,25 0,0 25,0-25,-1 25,-24-25,25 25,0 0,-25-24,0-1,25 25,-25-25,25 25,-25-25,24 25,-24-25,25 25,-25-24,25 24,0 0</inkml:trace>
  <inkml:trace contextRef="#ctx0" brushRef="#br0" timeOffset="134779.1418">18976 4589,'25'0,"-25"-25,0 0,0 0,0 1,0-51,0 1,25-25,-1-25,-24 49,25 26,-25-1,0 25,0 0,0 1,25-1,0 25,0 0,-1 0,1 0,0 0,0 0,0 0,-1 0,1 0,0 0,0 0,0 0,-1 0,1 0,0 0,0 0,-25-25,25 25,-1 0,1 0</inkml:trace>
  <inkml:trace contextRef="#ctx0" brushRef="#br0" timeOffset="145397.1434">19001 4390,'25'0,"-25"-24,0-1,24 0,-24 0,0 0,0 1,0-1,25 25,-25-50,0 25,25 25,-25-24,0-1,25 25,-25-25,25 25,-1-25,-24 0,50-24,0-1,-26 25,1 1,0-1,-25 0,25 25,0 0,-1 0,1 0,0 0,0 0,0 0,-1 0,1 0,0 0,0 0,0 0,-1 0,1 0,0 0,0 0,0 0,-1 0,1 0,0 0,0 25,0-25,24 0,-24 0,0 25,0-25,0 0,-1 0,1 24,0-24,-25 25,25-25,-25 25,25-25,-25 25,24-25,1 0,-25 25,0-1,25-24,-25 25,25-25,-25 25,25-25,-1 0,-24 25,0 0,25-25,-25 24,25-24,-25 25,25-25,-25 25,25-25,-25 25,24 0,-24-1,25-24,-25 25,25 0,-25 0,25-25,-25 25,0-1,25-24,-25 25,0 0,24-25,-24 25,25 0,0-25,-25 49,25-49,-25 25,0 0,25 0,-25-1,24-24,-24 25,25-25,-25 25,0 0,25 0,-25-1,25 1,-25 0,0 0,25-25,-25 25,24 0,-24-1,0 1,25-25,-25 25,0 0,25 0,-25-1,0 1,25-25,-25 25,25-25,-25 25,0 0,25-25,-25 24,24-24,-24 25,25 0,0 0,0-25,-25 25,25-25,-25 24,24-24,-24 25,25-25,-25 25,25-25,-25 25,25-25,-25 25,25-25,-1 0,1 0,0 0,-25 24,25-24,0 0,-1 0,1 0,0 0,0 0,0 0,-1-24,1 24,0 0,0-25,-25 0,25 25,-25-25,24 25,1 0,-25-25,25 25,-25-24,25 24,-25-25,25 25,-25-25,24 25,-24-25,25 25,-25-25,25 25,-25-24,0-1,25 25,0 0,-25-25,24 25,-24-25,25 25,-25-25,25 25,-25-24,25-1,0 0,-25 0,24 25,-24-25,0 1,25 24,-25-25,25 25,-25-25,25 25,-25-25,25 0,-25 0,25 25,-25-24,0-1,24 25,-24-25,25 25,-25-25,0 0,25 25,-25-24</inkml:trace>
  <inkml:trace contextRef="#ctx0" brushRef="#br0" timeOffset="179610.4683">19075 4415,'25'0,"0"0,0 0,-1-25,-24 1,25-1,-25 0,0 0,25 0,0 25,0 0,-25-24,24 24,-24-25,25 0,-25 0,25 0,0-24,-25 24,25 25,-25-25,0 0,24 25,1 0,0 0,0 0,0 0,-1 0,1 0,0 0,0 0,0 0,-1 0,1 0,0 0,0 0,0 0,-1 0,1 0,0 0,0 0,0 0,0 0,-1 0,1 0,0 0,0 0,0 0,-25 25,24-25,-24 25,25-25,0 25,-25 0,25-25,-25 24,25-24,-1 25,1 0,-25 0,25-25,-25 25,25-25,0 0,24 24,-24 1,0 0,-25 0,25-25,-25 25,0-1,24-24,-24 25,0 0,25-25,-25 25,25-25,-25 25,0-1,25-24,-25 25,0 0,25-25,-25 25,0 0,24-25,-24 24,25-24,-25 25,0 0,25-25,-25 25,0 0,25-1,-25 1,25 0,-1 0,-24 0,25-25,-25 25,0-1,25-24,-25 25,25 0,-25 0,25 0,-1-25,-24 24,25 1,0-25,-25 25,25-25,0 0,-25 25,25-25,-25 25,24-25,-24 24,25-24,0 0,-25 25,25-25,0 0,-1 25,1-25,0 0,0 0,0 0,-1 0,1 0,0 0,0 0,0 0,-1 0,1 0,25 0,-25 0,-1 0,1 0,0 0,0 0,0 0,-1 0,1 0,0 0,0 0,0 0,-1 0,1-25,0 25,0-25,-25 1,25 24,-1 0,-24-25,25 25,-25-25,25 25,-25-25,0 0,25 25,-25-24,0-1,0 0,25 25,-25-25,0 0,0 1,0-1,24 25,-24-25,0 0,25 25,-25-25,0 0,0 1,0-1,25 0,-25 0,0 0,25 1,-25-1</inkml:trace>
  <inkml:trace contextRef="#ctx0" brushRef="#br0" timeOffset="189708.0074">12849 13866</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5-05T01:54:51.160"/>
    </inkml:context>
    <inkml:brush xml:id="br0">
      <inkml:brushProperty name="width" value="0.05292" units="cm"/>
      <inkml:brushProperty name="height" value="0.05292" units="cm"/>
      <inkml:brushProperty name="color" value="#FF0000"/>
    </inkml:brush>
  </inkml:definitions>
  <inkml:trace contextRef="#ctx0" brushRef="#br0">10592 5234,'0'25,"0"-1,0 1,0 0,0 0,0 0,0-1,0 1,0 0,0 0,0 0,0-1,0 1,25-25,0 25,-25 0,24-25,1 0,0-25,-25 0,25 0,-25 1,0-1,0 0,25 25,-25-25,0 0,0 1,0-1,24 25,-24-25,25 25,-25-25,0 0,0 1,25 24,-25-25,25 25,-25-25,25 25</inkml:trace>
  <inkml:trace contextRef="#ctx0" brushRef="#br0" timeOffset="1075.8629">11435 5060</inkml:trace>
  <inkml:trace contextRef="#ctx0" brushRef="#br0" timeOffset="3927.9957">11187 5283,'-25'0,"1"0,-1 0,0 0,0 0,0 0,1 0,24 25,-25-25,0 0,0 25,0-25,1 0,24 25,-25-25,25 25,-25-1,25 1,0 0,0 0,-25-25,25 25,0-1,-25 1,25 0,25-25,0 0,0 0,0 0,-1 0,1 0,0 0,0 0,0 0,-1 0,1 0,0 0,0 0,0 0,-1 0,1 0,0 0,-25-25</inkml:trace>
  <inkml:trace contextRef="#ctx0" brushRef="#br0" timeOffset="7266.2211">11584 5333,'-25'0,"1"0,-1 0,0 0,0 0,0 0,1 0,-1 0,0 25,25 0,0-1,0 1,0 0,0 0,0 0,0-1,0 1,25 0,-25 0,25-25,-1 0,1 25,0-25,0 0,0 0,-1 0,1 0,0 0,0 0,-25-25,25 25,-25-25,0 0,24 0,1 25,-25-24,0-1,0 0,25 25,-25-25,0 0,0 1,0-1,0 0,-25 25,0 0,1 0,-1 0,0 0,0 0,0 0</inkml:trace>
  <inkml:trace contextRef="#ctx0" brushRef="#br0" timeOffset="19816.4526">11435 8880,'-24'0,"24"-25,0 0,-25 25,25-24,0-1,0 0,0 0,0 0,0 1,0-1,0 0,0 0,0 0,0 1,0-1,0 0,0 0,0 0,0 1,0-1,25 0,-25 0,24 25,-24-25,0 1,25 24,-25-25,25 25,-25-25,0 0,25 25,0 0,-1 0,-24 25,25-25,-25 25,0 0,25-1,-25 1,0 0,0 0,0 0,25-1,-25 1,0 0,0 0,0 0,0-1,25-24,-25 25,0 0,0 0,24-25,-24 25,0-1,25-24,-25 25,25-25,-25 25,25 0,-25 0,25-25,-1 0,-24-25,0 0,0 0,0 0,0 1,-24 24,24-25,0 0,0 0,0 0,0 1,0-1,0 0,0 0,0 0,0 1,0-1,0 0,0 0,0 0,24 1,1-1,0 0,0 25,0 0,-1 0,1 0,0 0,0 0,-25 25,25-25,-1 25,-24-1,25 1,-25 0,0 0,25-25,-25 25,25-25,-25 24,0 1,0 0,25-25,-25 25,0 0,0-1,24-24,-24 25,25 0,-25 0,25-25,-25 25,25-25,0 0,-25 24,24-24,-24 25,0 0,25-25,-25-25,0 0,25 25,-25-24,0-1,0 0,25 25,-25-25,0 0,25 25,-25-24,0-1,0 0,24 25,-24-25,0 0,0 1,0-1,25 25,-25-25,0 0,25 25,0 0,-25 25,25-25,-25 50,25-26,-25 1,0 0,0 0,24-25,-24 25,0-1,0 1,0 0,0 0,0 0,0-1,25-24,-25 25,25-25,-25 25,25-25,-25 25,25 0,-1-25,1 0,0 0,0-25,-25 0,25 25,-25-25,24 0,-24 1,25-1,-25 0,0-25,0 26,0-1,0 0,25 25,-25-25,0 0,25-24,0 24,-25 0,0 0,24 25,-24-24,25 24,0 0,0 0,0 0,-1 49,-24-24,25 25,0-26,-25 1,0 25,25-25,-25-1,25 26,-25-25,0 0,0 24,0-24,0 0,0 0,24-1,-24 1,25-25,0 0,0 0,0-49,-25-1,0 25,24 0,-24 1,0-1,0 0,0 0,0 0,0 1,0-26,0 25,0 0,25 1,-25-1,0 0,0 0,25 0,0 1,-25-1,0 0,25 25,-25-25,24 25,1 25,0 0,0 24,-25-24,0 25,0-25,0-1,0 1,25 74,-25-74,0 0,0 0,0 0,0-1,0 1,0 0,25 0,-25 0,24-25,-24 24,0 1,25-25,-25 25,25-25,-25 25,0-50,0-25,0 26,0-1,0 0,0 0,0 0,0-24,25 49,-25-25,0 0,0 0,25 25,-25-24,0-1,0 0,0 0,0 0,0 1,0-1,0 0,24 0,-24 0,25 25,-25 25,0 0,0 0,0 24,0-24,0 0,25 0,-25 0,25-1,-25 26,0-25,25 0,-25-1,0 1,24-25,-24 25,0 0,0 0,25-25,0-25,-25 0,0 0,25 25,-25-149,0 125,0-1,0 0,0 0,0 0,0 1,0-1,0 0</inkml:trace>
  <inkml:trace contextRef="#ctx0" brushRef="#br0" timeOffset="43428.6138">13147 15032,'0'-25,"-25"25,0 0,0 0,1 25,-1-25,0 0,0 0,0 24,1-24,-1 0,25 25,-25-25,0 0,25 25,-25-25,25 25,0 0,0-1,0 1,0 0,0 0,0 0,0-1,0 1,0 0,0 0,25-25,0 25,0-25,-25 25,25-25,-1 0,1 24,0-24,-25 25,25-25,0 0,-1 0,1 0,0 0,0 0,0 0,-1 0,1 0,0 0,0 0</inkml:trace>
  <inkml:trace contextRef="#ctx0" brushRef="#br0" timeOffset="44638.0208">13420 15081,'0'50,"0"-25,0-1,0 1,0 0,0 0,0 0,0-1,0 1,0 0,0 0,0 0,0 0,0-1,0 1,0 0,0 0,0 0,0-1</inkml:trace>
  <inkml:trace contextRef="#ctx0" brushRef="#br0" timeOffset="47147.9182">13395 15056,'0'0,"25"0,-1 0,1 0,0 0,0 0,0 0,0 0,-25 25,24-25,1 0,-25 25,0 0,0 0,0-1,0 1,0 0,0 0,0 0,-25-1,25 1,-24-25,-1 0,0 0,0 0,0 0,50 25,-25 0,25-25,-25 25,25-25,0 0,-25 25,24-1,-24 1,0 0,25-25,-25 25,25 0,0-25,-25 24,0 1</inkml:trace>
  <inkml:trace contextRef="#ctx0" brushRef="#br0" timeOffset="50070.6889">13965 15180,'-24'0,"24"-24,-25 24,0 0,25-25,-25 25,0 0,1 0,24 25,-25-25,25 49,0-24,-25-25,25 25,0 0,0-1,0 1,0 0,-25-25,25 25,0 0,0 0,0-1,0 1,0 0,25-25,-25 25,25-25,-25 25,25-25,-25 24,24-24,1 0,0 0,-25 25,25-25,0 0,-1 0,1 0,-25-25,25 25,-25-24,25 24,0-25,-25 0,0 0,24 0,-24 1,0-1,0 0,0 0,0 0,0 0,0 1,0-1,0 0,-24 25,24-25,-25 25,0 0,0 0,25-25,-25 25,1 0,-1 0,25-24,-25 24</inkml:trace>
  <inkml:trace contextRef="#ctx0" brushRef="#br0" timeOffset="70808.0314">21456 9475,'0'-24,"0"-1,0 0,0 0,0 0,0 1,0-1,0 0,0 0,0 0,0 1,0-1,0 0,0 0,0 0,0 1,0-1,0 0,0 0,0 0,0 0,0 1,0-1,0 0,0 0,0 0,0 1,25 24,-25-25,0 0,0 0,0 0,25 25,-25-24,25 24,-25-25,0 0,25 25,-25 25,24 0,-24-1,0 1,0 0,0 0,0 0,0-1,0 1,0 0,0 0,0 0,0-1,0 1,0 0,0 0,0 0,0 0,0-1,0 1,0 0,0 0,0 0,0-1,0 1,0 0,0 0,0 0,0-1,0 1,25-25,-25 25,25-25,-25 25,25-25,0 0,-25 25,24-25,-24-25,25 25,-25-25,0 0,0 0,0 1,0-1,0 0,0 0,0 0,0 1,0-1,0 0,0 0,0 0,0 1,0-1,0 0,25 25,-25-25,0 0,0 0,0 1,25-1,-25 0,0 0,0 0,0 1,25 24,-25-25,0 0,0 0,24 25,-24-25,0 1,25 24,-25-25,25 25,-25 25,0-1,25-24,-25 25,0 0,0 0,0 0,0-1,0 1,0 0,0 0,0 0,0-1,0 1,0 0,0 0,0 0,0 0,0-1,0 1,0 0,0 0,0 0,0-1,0 1,0 0,0 0,0 0,25-25,-25 24,0 1,0 0,24-25,-24 25,25-25,0 0,-25-25,25 25,-25-25,0 0,0 1,25 24,-25-25,0 0,0 0,0 0,25 25,-25-24,0-1,0 0,0 0,0 0,0 1,0-1,0 0,0 0,0 0,0 0,0 1,0-1,0 0,0 0,24 0,-24 1,0-1,0 0,0 0,25 25,-25-25,25 25,-25-24,0-1,25 25,-25-25,25 25,-1 0,1 0,-25 25,0 0,0-1,25 1,-25 0,0 25,0-26,0 1,0 0,0 0,0 0,0-1,-25-24,25 25,0 0,0 0,0 0,0 0,0-1,0 1,0 0,-25-25,25 25,0 0,0-1,0 1,0 0,0 0,0 0,0-1,0 1,25-25,-25 25,25-25,0 0,0 0,-1 0,-24-25,25 0,-25 1,25 24,-25-25,0 0,0 0,0 0,0 1,0-1,0 0,0 0,0 0,0 1,0-1,0 0,0 0,0 0,0 0,0 1,0-1,0 0,0 0,0 0,0 1,0-1,0 0,0 0,0 0,25 25,-25-24,0-1,25 25,-25 25,24-25,-24 24,0 1,25-25,-25 25,0 0,0 0,0-1,0 1,0 0,0 0,0 0,25-25,-25 24,0 1,0 0,25 0,-25 0,0 0,25-1,-25 1,24 0,1-25,-25 25,0 0,25-1,-25 1,25-25,-25 25,25-25,-25 25,24 0,1-25,0 0,-25 24,25-24,-25-24,0-1,0 0,0 0,0 0,0 1,0-1,25 25,-25-25,0 0,0 0,24 25,-24-24,0-1,0 0,0 0,0 0,25 25,-25-25,0 1,0-1,0 0,25 25,-25-25,0 0,0 1,25 24,-25-25,25 25,-25-25,0 0,24 25,-24-25,25 1,0 24,0 0,-25 24,25-24,-25 25,0 0,0 0,0 0,0-1,0 1,0 0,0 0,0 0,0-1,0 1,0 0,0 0,0 0,0 0,0-1,25 1,-25 0,0 0,0 0,0-1,0 1,24-25,1 25,-25 0,0 0,25-25,0 0,-25 24,25-24,-1 0,1 0,-25 25,25-25,0 0,0 0,-1 0,1 0,-25-25,25 25,-25-24,0-1,25 0,-25 0,25 25,-25-25,0 1,0-1,0 0,24 25,-24-25,0 0,0 1,0-1,25 25,-25-25,25-25,-25 25,0 1,0-1,25 0,-25 0,0 0,25 25,-25-24,0-1,24 25,-24-25,25 25,-25-25,0 0,0 1,25 24,-25-25,25 25,0 0,-1 0,1 49,-25-24,25 0,-25 0,0 0,0-1,0 1,0 0,25-25,-25 25,0 0,25-25,-25 24,0 1,0 0,0 0,24-25,-24 25,0 0,0-1,25-24,-25 25,0 0,0 0,25-25,-25 25,25-1,-25 1,25-25,-25 25,0 0,24-25,-24 25,25-25,0 0,-25 24,25-24,0 0,0 0,-25-24,24 24,-24-25,0 0,25 0,-25 0,0 1,25-1,-25 0,0 0,0 0,0 1,0-1,0 0,0 0,0 0,0 0,0 1,0-1,25 25,-25-25,0 0,0 0,0 1,25 24,-25-25,24 0,-24 0,25 25,0 0,0 0,0 0,-25 25,24 0,-24 0,25-25,-25 24,0 1,25-25,-25 25,25 0,-25 0,0 24,25-24,-25 0,0 0,0 0,24-25,-24 24,0 1,25 0,0 0,-25 0,0-1,25 1,-25 0,25-25,-25 25,24-25,1 0,-25 25,25-25,0 0,-25 24,25-24,-1 0,-24-24,25 24,-25-25,0 0,25 0,-25 0,0 1,0-1,0 0,0 0,25 25,-25-25,0 1,0-1,25 0,-25 0,0 0,0 0,24 1,-24-1,0 0,25 25,-25-25,0 0,0 1,25 24,-25-25,0 0,25 0,-25 0,0 1,0-1,0 0,0 50,-25-25,-99 49,74-49</inkml:trace>
  <inkml:trace contextRef="#ctx0" brushRef="#br0" timeOffset="75130.2649">22374 7243,'-25'0,"25"25,0 0,-24-25,24 24,0 1,0 25,-25-1,25-24,0 0,0 0,0 0,-25-25,25 24,0 1,0 0,0 0,0 0,0-1,25-24,-25 25,0 0,0 0</inkml:trace>
  <inkml:trace contextRef="#ctx0" brushRef="#br0" timeOffset="76329.6545">22349 7243,'25'0,"0"0,0 0,0 0,-1 0,1 0,0 0,0 0,0 0,-1 0,26 0,-25 0,0 0,-1 0,1 0,-50 0</inkml:trace>
  <inkml:trace contextRef="#ctx0" brushRef="#br0" timeOffset="77772.4929">22349 7466,'-24'0,"24"25,49-25,-24 0,0 0,-25 25,25-25,-1 0,1 0,-25 25,25-25,0 0,0 0,-1 0,1 0</inkml:trace>
  <inkml:trace contextRef="#ctx0" brushRef="#br0" timeOffset="79023.7782">22845 7342,'0'25,"0"0,0 0,0-1,0 1,0 0,0 0,0 24,0-24,0 0,0 0,0 0,0-1,0 1,0 0,0 0,0 0,0-50</inkml:trace>
  <inkml:trace contextRef="#ctx0" brushRef="#br0" timeOffset="81416.4744">22845 7392,'0'25,"25"-25,0 0,-25 24,0 1,25-25,0 0,-25 25,24-25,-24 25,25-25,0 0,-25 25,25-25,0 0,-25-25,25 0,-25 0,24 25,-24-25,25 25,-25-24,0-1,25 25,0 0,-25-25,25 25,-25-25,0 50,0 0,0 0,0-1,0 1,0 0,0 0,0 0,0-1,0 1,0 0,24-25,-24 25,0 0,0-1,25 1,-25 0,0 0,0 0,0-1</inkml:trace>
  <inkml:trace contextRef="#ctx0" brushRef="#br0" timeOffset="84689.6254">22374 7317,'0'25,"0"0,0 0,0 0,0-1,0 1,0 0,0 0,0 0,0-1,0 1,0 0,0 0,0 0,0-1,0 1,0 0,0 0,0 0,0-1,0 1,0 0,0 0,0 0,0-1,0-48,0-1,0 0,0 0,0 0,0 1,0-1,0 0,0 0,0 0,0 1,0-1,0 0,0 0,0 0,0 1,0-1,0 0,0 0,0 0,0 1,0-1,0 0</inkml:trace>
  <inkml:trace contextRef="#ctx0" brushRef="#br0" timeOffset="95267.6794">7814 11286,'25'0,"-25"-25,24 25,1 0,0 0,0 0,0-24,-1-1,1 25,0 0,0-25,0 25,-1 0,1-25,0 25,0-25,0 25,-25-25,25 25,-1 0,1-24,0 24,-25-25,25 25,0-25,-1 25,1 0,0 0,-25-25,25 25,0 0,-25-25,24 25,1 0,0-24,25 24,-26-25,1 25,0 0,0 0,0 0,-25-25,24 25,1-25,0 25,-50 0,25 25,0 0,0 0,-25-25,25 49,0-24,0 25,-24-50,24 24,0 1,0 0,0 0,-25-25,25 25,0 0,0-1,0 1,0 0,0 0,0 0,0-1,0 1,25-25,-1 0,26-25,-25 1,0 24,-25-25,24 25,1-25,0 0,0 25,0 0,-25-25,24 25,1-24,0 24,0 0,-25-25,25 0,-1 25,1 0,-25-25,25 25,0-25,0 25,-1 0,1-25,0 1,0 24,0 0,-25-25,25 25,-1 0,1 0,0 0,-25-25,25 25,24 0,-49-25,25 25,-25 25,0 0,-25-25,25 25,0-1,-24-24,24 25,-25 0,25 0,0 0,-25-25,25 25,0-1,-25-24,25 25,0 0,-25-25,25 25,0 0,0-1,0 1,-24 0,24 0,0 0,0-1,0 1</inkml:trace>
  <inkml:trace contextRef="#ctx0" brushRef="#br0" timeOffset="97398.3483">9377 11534,'0'-25,"24"25,-24-24,25 24,0 0,-25-25,25 25,24-25,-24 0,25 25,-25-25,24 1,-24 24,0 0,0-25,-1 25,1-25,0 0,0 25,24 0,-49-25,25 25,0-24,0 24,24-25,-24 0,0 25,0 0,-25-25,25 25,-1 0,-24-25,25 25,0-25,0 1,0 24,-1 0,1 0,-25-25,0 50,0-1,25 1,-25 0,0 0,25 0,-25 24,0-24,0 0,0 0,0 0,0-1,0 1,0 0,25 0,-25 0,0-1,25-24,-25 25,0 0,24-25</inkml:trace>
  <inkml:trace contextRef="#ctx0" brushRef="#br0" timeOffset="188208.0642">7665 13395,'25'0,"0"0,-25 24,0 1,24-25,-24 25,0 0,0 0,0-1,0 1,0 0,0 0,0 0,0-1,0 1,0 25,25-25,-25-1,0 1,0 0,0 0,0 0,-49-25</inkml:trace>
  <inkml:trace contextRef="#ctx0" brushRef="#br0" timeOffset="191570.476">7739 13395,'0'-25,"0"50,0-1,0 1,0 0,0 0,25-25,-25 25,25-1,-25 1,25-25,-25 25,25-25,-25 25,24-25,1 0,-25-25,25 25,-25-50,0 26,25 24,0-25,-25 0,24 0,1 0,-25 1,25-1,-25 0,25 25,-25-25,25 25,-25-25,24 25,1 50,-25-25,25 24,0-24,-25 25,25-50,-25 25,0-1,0 1,0 0,0 0,25 0,-25-1,24 1,-24 25,0-25,0-1,0 1,25-25,-25 25,0 0,0 0,0-1,0 1</inkml:trace>
  <inkml:trace contextRef="#ctx0" brushRef="#br0" timeOffset="194379.9521">8409 13519,'-25'0,"1"0,-1 0,0 0,0 0,25 24,0 1,0 0,0 0,0 0,0-1,0 1,0 0,0 0,25-25,-25 25,25-1,0-24,-25 25,24-25,1 0,0 0,0 0,0 0,-1 0,-24-25,25 1,0 24,-25-25,0 0,0 0,0 0,-25 25,25-24,-25 24,25-25,0 0,-24 25,24-25,-25 25,0 0,25-25,-25 25,25-24</inkml:trace>
  <inkml:trace contextRef="#ctx0" brushRef="#br0" timeOffset="198282.5786">8707 13345,'0'25,"0"0,0-1,0 1,0 0,0 0,0 0,0-1,0 1,0 0,0 0,0 0,25-1,-25 1,0 0,0 0,24-25,-24 25,-24-50,24 0,0 0,0 0,-25 25,25-24,-25 24,0 0,0 0,25 24,0 1,0 0,-24-25,24 25,0 0,0-1,-25 1,25 0,25-25,-1 0,1 0,0 0,0 0,0 0,-1 0,1 0,-25 25</inkml:trace>
  <inkml:trace contextRef="#ctx0" brushRef="#br0" timeOffset="200700.0104">8781 13816,'0'25,"0"0,0 0,0-1</inkml:trace>
  <inkml:trace contextRef="#ctx0" brushRef="#br0" timeOffset="202650.3797">9054 13717,'0'25,"0"0,0-1,0 1,0 0,0-50,0 0,0 1,0-1,-25 25,0 0,25 25,0-1,25-24</inkml:trace>
  <inkml:trace contextRef="#ctx0" brushRef="#br0" timeOffset="204728.5743">7739 14387,'0'-25,"0"50,0 0,0-1,0 1,0 0,25-25,-25 25,25 0,-25-1,25 1,-25 0,0 0,25 0,-25-1,24-24,-24 25,0 0,25-25,-25-25,25 0,-25-24,25 49,-25-50,25 50,-25-25,0 1,24-1,-24 0,0 0,0 0,0 1,25-1,-25 0,25 25,0 0</inkml:trace>
  <inkml:trace contextRef="#ctx0" brushRef="#br0" timeOffset="206793.8639">8285 14511,'0'0,"0"-25,-25 25,25-25,-24 25,-1 0,0 0,0 0,0 0,0 25,25 0,-24-25,24 25,0-1,0 1,0 0,0 0,0 0,0-1,0 1,0 0,24-25,1 0,0 0,0 0,0 0,0-25,-25 0,0 1,0-1,0 0,0 0,0 0,0 1,0-1,24 25,1 0</inkml:trace>
  <inkml:trace contextRef="#ctx0" brushRef="#br0" timeOffset="208138.2052">8335 14387,'0'25,"0"24,0-24,0 0,25 0,-25-1,0 1,0 0,0 0,0 0,0-1,0 1,0 0,0 0,0 0,0-1,0 1,24-25</inkml:trace>
  <inkml:trace contextRef="#ctx0" brushRef="#br0" timeOffset="209569.4314">8508 14387,'0'-25,"25"25,-25 25,0 0,0-1,0 1,0 0,25 0,-25 0,0-1,0 1,0 0,0 0,0 0,0-1,25 1,-25 0,25-25,-1 0,1 0,0 0,0 0,0 0,-50-25,0 0</inkml:trace>
  <inkml:trace contextRef="#ctx0" brushRef="#br0" timeOffset="210505.9222">8484 14486,'0'-25,"24"25,1 0,-25 25,25-25,0 0,0 0,-1 25,1-25,0 25,-25-1</inkml:trace>
  <inkml:trace contextRef="#ctx0" brushRef="#br0" timeOffset="213216.2656">8930 14461,'-25'0,"0"0,1 25,24 0,-25 0,25-1,0 1,0 0,0 0,0 0,0-1,25-24,-1 0,1 0,0 0,0 0,-25-24,0-1,0 0,0 0,0 0,0 1,0-1,0 0,0 0,0 0,0 1,25 24,-1 24,-24 1,0 0,25 0,-25 0,0-1,0 1,25-25,-25 25,25-25,0 0,-25 25,24-25,1 0,0 0</inkml:trace>
  <inkml:trace contextRef="#ctx0" brushRef="#br0" timeOffset="216746.0056">9277 14412,'0'0,"0"-25,-25 25,1 0,-1 0,0 0,0 0,0 0,25 25,0-1,0 1,0 0,0 0,0 0,25-25,0 0,0 0,0 0,-1 0,-24-25,0 0,0 0,25 25,0 0,-25 25,0 0,0 0,0-1,0 1,25-25,-25 25,0 0,0 0,0-1,0 1,0 0,0 0,0 0,0-1,0 1,0 0,0 0,0 0,-25-25,25 24,-25-24,0 0,1 0,-1 0,25-24,-25 24,25-25,-25 0,0 0,25 0,0 1,-24 24,24-25,0 0,0 0,24 25,1 0,0-25,0 25,0 0,-1 0,1 0,0 0,0 0,0 0</inkml:trace>
  <inkml:trace contextRef="#ctx0" brushRef="#br0" timeOffset="220487.7756">9451 14660,'25'0,"0"0,-1 0,-24-25,25 25,-25-25,25 25,0 0,-25-25,25 25,-25-25,0 1,-25 24,0 0,0 0,0 0,1 0,-1 0,0 0,25 24,-25-24,25 25,-25-25,25 25,0 0,0 0,0-1,0 1,0 0,0 0,0 0,25-1,0 1,0 0,0-25,-25 25,24-25,1 0,0 0,0 0,0 0,-25 25,24-25,1 0,50 0,-51 0,-24-25,0 0</inkml:trace>
  <inkml:trace contextRef="#ctx0" brushRef="#br0" timeOffset="255892.206">18083 13767,'25'0,"0"0,-1 0,1 0,0 0,0 0,-25 24,0 1,0 0,25 25,-25-1,24-24,-24 0,0 24,0-24,0 0,0 25,-24-50,24 24,-25 1,0-25,0 0,0 25,1-25,-1 0,0 0,0 0,0 0,1 0,24-25,0 0,-25 25,25-24,0-1,0 0,25 25,-1 0,1 25,0-25,0 25,0-1,-1 1,-24 0,25 0,-25 0,25-25,-25 24,0 1,25-25,0 25,-1 0,1 0,-25 0,25-25,0 24,0-24</inkml:trace>
  <inkml:trace contextRef="#ctx0" brushRef="#br0" timeOffset="257989.7869">18554 13990,'0'-25,"0"0,0 0,-25 25,-24 0,24 0,0 0,0 0,1 25,24 0,-25-25,25 25,0 0,0-1,0 1,0 0,0 25,0-26,25 1,-1 25,-24-25,50-1,-50 1,25-25,-25 25,25-25,-1 0,-24 25,0 0,25-25,0 0,0 0,0 0,-1 0,-24-25,0 0,0 0,0 0,0 1,0-1,0 0,0 0,0 0,0 1,0-1,0 0,0 0,0 0,0 1,0-1,0 0,-24 0,-1 25,0 0,25-25,-25 25,0 0,1 0,24 50</inkml:trace>
  <inkml:trace contextRef="#ctx0" brushRef="#br0" timeOffset="261284.0685">19100 13915,'0'-24,"-25"24,0 0,1-25,-1 25,0 0,0 0,0 0,1 0,-1 0,25 25,0-1,0 1,0 0,0 0,0 0,25-25,-25 24,24-24,-24 25,25-25,0 0,-25 25,25-25,-25 25,25-25,-1 0,1 25,-25-1,25-24,0 0,-25 25,25-25,-25 25,0 0,0 0,0-1,0 1,-25 0,25 0,-25-25,0 0,0 0,1 0,-1 0,0 0,0 0,25-25,25 25</inkml:trace>
  <inkml:trace contextRef="#ctx0" brushRef="#br0" timeOffset="263924.529">19249 14064,'0'-25,"0"50,0 0,0 0,0 0,0-1,0 1,0 0,0 0,0 0,25-25,-1 0,-24 24,25-24,0 0,0 0,-25-24,0-1,0 0,0 0,0 0,0 1,25 24,-25 24,0 1,0 0,0 0,24 0,-24-1,25-24,-25 25,25-25,0 0,0 0,-1 0,-24 25,25-25,0 0,-25-25,0 0,0 1,0-1,0 0,0 0,0 0,0 1,0-1,0 0,0 0,0 0,0 1,0-1,0 0,0 0,-25 25,25-25,-25 25,-24 25</inkml:trace>
  <inkml:trace contextRef="#ctx0" brushRef="#br0" timeOffset="266022.3783">19745 14139,'0'24,"25"-24,-1 25,1 0,0-25,0 0,0 0,0 0,-25-25,0 0,0 1,0-26,0 25,0 0,0 1,-25 24,25-25,-25 25,0 0,0 0,0 0,1 0,24 25,-25-1,25 1,0 0,0 0,0 0,0-1,0 1,25-25,-1 25,-24 0,25-25,-25 25,25-25,-25 24,25-24,0 0,0 0,-25 25,0 0,24-25,1 0,0 0,0 0,0 0,-1 0,1 0,0 0,0 0,-25-25,-25 25</inkml:trace>
  <inkml:trace contextRef="#ctx0" brushRef="#br0" timeOffset="268065.8185">20167 14089,'0'-25,"24"25,1 0,0 0,0 0,0 25,-1-25,1 0,-25-25,0 0,0 1,-25 24,25-25,-24 25,-1-25,0 25,25-25,-25 25,0 0,1 0,-1 25,25 0,0 24,0-24,0 0,-25-25,25 25,0 0,0-1,0 1,0 0,25-25,-25 25,25-25,-1 25,1-1,0-24,0 25,0-25,-1 25,1-25,0 0,0 0,0 0,-1 0</inkml:trace>
  <inkml:trace contextRef="#ctx0" brushRef="#br0" timeOffset="269253.9791">20514 13965,'0'25,"0"0,0-1,0 1,0 25,0-25,0-1,0 1,0 0,0 0,0 0,0-1,0 1,0 0,0 0,0 0,0 0,0-1,0 1,0 0,0 0,0 0,0-1,0-48</inkml:trace>
  <inkml:trace contextRef="#ctx0" brushRef="#br0" timeOffset="271555.8126">20539 13965,'24'0,"1"0,0 0,0 0,0 0,-25 25,24-25,-24 25,0-1,0 1,0 0,0 0,-24-25,-1 25,0-25,0 0,0 0,1 0,-1 0,25 24,25-24,-1 0,1 0,0 0</inkml:trace>
  <inkml:trace contextRef="#ctx0" brushRef="#br0" timeOffset="274410.5676">20911 14015,'0'-25,"-25"25,0 0,0 0,0 0,1 0,-1 0,25 25,-25-25,25 24,0 1,0 0,0 0,0 0,25-25,0 24,-1-24,1 0,0 25,0-25,0 0,-25 25,25-25,-1 0,-24 25,25-25,0 0,-25 25,0-1,0 1,0 0,0 0,-25-25,0 0,1 0,-1 0,0 0,0 0,0 0,0 0,1 0,-1 0</inkml:trace>
  <inkml:trace contextRef="#ctx0" brushRef="#br0" timeOffset="276478.0627">21109 13767,'0'24,"0"1,0 0,0 0,0 0,0-1,0 1,0 0,0 0,0 0,0-1,0 1,0 0,0 0,0 0,25-1,-25 1,0 0,0 0,0 0,0-1,0 1,0 0,0 0,0 0,0 0,0-1,0 1,0 0,0 0,0 0,0-1,0 1,0-50</inkml:trace>
  <inkml:trace contextRef="#ctx0" brushRef="#br0" timeOffset="279676.7699">21630 14015,'0'-25,"-25"25,-24 0,24 0,25-25,-25 25,0 0,0 0,1 0,-1 0,0 0,25 25,0 0,0-1,0 1,0 0,0 0,0 0,25-1,0-24,-1 0,-24 25,25-25,0 0,0 0,0 0,-1 0,-24 25,0 0,0 0,0-1,0 1,0 0,0 0,0 0,0 0,0-1,-24-24,24 25,-25-25,0 0,0 0,0 0,1 0,-1 0,0 0,0 0,25-25,0 1</inkml:trace>
  <inkml:trace contextRef="#ctx0" brushRef="#br0" timeOffset="282328.1499">21704 14163,'25'25,"-25"0,25-25,0 0,0 0,-25 25,24-25,1 0,-25-25,0 0,0 0,0 1,-25 24,25-25,-24 0,-1 25,0 0,0 0,0 0,1 0,24 25,-25-25,25 25,0-1,0 1,0 0,0 0,0 0,0-1,0 1,25 0,-1-25,-24 25,25-25,-25 25,25-25,0 0,0 25,-1-25,1 0,0 0,0 0,0 0,-1 0</inkml:trace>
  <inkml:trace contextRef="#ctx0" brushRef="#br0" timeOffset="284464.8358">22225 14139,'0'-25,"-24"25,-1 0,0 0,0 0,0 0,1 0,-1 25,0-25,25 24,0 1,0 0,0 0,0 0,0-1,0 1,25-25,-25 25,25-25,-25 25,24-25,-24 25,25-25,-25 25,25-25,0 0,0 0,-1 0,1 0,0 0,0 0,0 0,-1 0,-48 0,-1 0,0 0</inkml:trace>
  <inkml:trace contextRef="#ctx0" brushRef="#br0" timeOffset="320394.728">15975 13866,'0'-25,"0"50,0 0,24-1,-24 1,25 0,-25 25,25-26,-25 1,25 25,0-25,-25-1,0 1,24 0,-24 0,25 0,-25-1,0 1,0 0,0 0,0 0,25 0,-25-1,0 1,0 0,0 25,0-26,0 26,0-25,-25-25,0 0,25-50,0 25,0-24,0 24,0 0,0-24,0 24,0-25,0 25,0 0,0 1,0-1,0 0,0 0,25 0,-25 1,0-1,0 0,25-25,0 50,-25-24,0-1,25 25,-25-25,0 0,24 25,-24-25,25-24,0 49,-25-25,25 0,-25 0,25 25,-1-24,-24-1,25 25</inkml:trace>
  <inkml:trace contextRef="#ctx0" brushRef="#br0" timeOffset="322558.0523">16644 14089,'-25'0,"1"0,-1 0,0 0,0 25,0-25,25 25,-24-25,24 24,0 1,-25 0,25 0,0 0,0-1,0 1,-25 25,25-25,0 0,0-1,25 1,0-25,-1 0,-24 25,25-25,0 0,0 0,0 0,-1 0,-24-25,0 0,0 1,0-1,0 0,0 0,0 0,0 0,0 1,0-1,0 0,0 0,0-24,0 24,0 0,0 50,0 24,0-24,0 0,0 0,0 24,0-24,25 0,-25 0,0 0,0 0,25-25,0 0,-25 24,25-24,0 0,-25 25,24-25,1 0,-25 25,25-25,25 0,-50 25,24-25,1 0,25 0,-25 0,-1 0,1 0,0 0,0 0,0 0,24 0,-49-25,-25 25,25-25,-24 25,24-25,-25 25</inkml:trace>
  <inkml:trace contextRef="#ctx0" brushRef="#br0" timeOffset="323991.8835">17041 13791,'0'25,"0"0,0 0,0 0,0-1,0 1,0 25,0-25,0 24,0-24,0 0,0 0,0-1,0 1,0 0,0 0,25-25,-25 25,0-1,25 1,-25 0,0 0,25-25,-25 25,24-25,-24 25,25-25,0 24,0-24,0 0,-1 0,1 0,25 0,-25 0,-25-24,0-1,-25 25</inkml:trace>
  <inkml:trace contextRef="#ctx0" brushRef="#br0" timeOffset="324984.5056">16892 14064,'25'0,"0"0,0 0,0 0,-1 25,1-25,0 0,-25 25,50-25,-26 0,1 0</inkml:trace>
  <inkml:trace contextRef="#ctx0" brushRef="#br0" timeOffset="328333.4151">17364 14139,'24'0,"1"0,0 0,0-25,0 25,-1-25,-24 0,25 25,-25-25,25 25,-25-24,0-1,-25 25,0 0,1 0,-1 0,0 0,0 0,0 0,1 0,24 25,-25-25,0 24,25 1,-25-25,0 25,25 0,0 0,-24-25,24 24,0 1,0 25,-25-50,25 25,0-1,0 1,0 0,0 0,0 0,25-25,-1 25,1-25,0 0,-25 24,25-24,0 0,-1 0,1 0,0 0,0 25,0-25,-1 0,1 0,0 0,0 0,0 0,-1 0,1 0,0 0,0 0,0 0,0 0,-25-25,-50 25,25-24</inkml:trace>
  <inkml:trace contextRef="#ctx0" brushRef="#br0" timeOffset="329603.7949">17785 14139,'25'0,"0"0,0 0,0-25,-1 25,1 0</inkml:trace>
  <inkml:trace contextRef="#ctx0" brushRef="#br0" timeOffset="330775.9141">17835 14312,'25'0,"-25"25,25-25,-1 0,26 0,-25 0,0 0,-1 0,1 0,0 0,-50 0,0 0,1 0,-1 0,-25 0</inkml:trace>
  <inkml:trace contextRef="#ctx0" brushRef="#br0" timeOffset="331808.6606">17711 14163,'25'0,"0"0,-1 0,1 0,0 0,0 0,0 0,-1 0,1 0,0 0</inkml:trace>
  <inkml:trace contextRef="#ctx0" brushRef="#br0" timeOffset="333156.4234">17736 14387,'25'0,"-1"0,26 0,-25 0,0 0,-1 0,1 0,0 0,0 0,0 0</inkml:trace>
  <inkml:trace contextRef="#ctx0" brushRef="#br0" timeOffset="345614.7397">7169 6276,'25'-25,"-50"25,0 0,0 0,0 0,1 25,-1-1,25 1,-25 0,25 0,0 0,-25-1,25 1,0 25,0-25,0-1,0 1,0 0,0 0,0 0,25-25,-25 24,0 1,0 0,0 0,25-25,-25 25,0-1,0 1,25-25,-25 25,0-50,0 0</inkml:trace>
  <inkml:trace contextRef="#ctx0" brushRef="#br0" timeOffset="346682.576">6946 6524,'24'0,"1"0,0 0,0 0,0 0,24 0,-24 0,0 0,0 0,0 0,-1 0,1 0</inkml:trace>
  <inkml:trace contextRef="#ctx0" brushRef="#br0" timeOffset="349284.4986">7318 6722,'-25'-25,"0"25,0 0,1 0,24 25,-25 0,25 0,0-1,0 1,0 0,25 0,-1-25,1 0,-25 25,25-25,0 0,0 0,-1 0,1 0,-25-25,25 25,-25-25,0 0,0 0,25 25,-25-24,0-1,0 0,0 0,-25 25,25-25,-25 25,0 0,1 0,24 25,-25-25,25 25,-25-25,25 25,0 0,-25-25,0 24</inkml:trace>
  <inkml:trace contextRef="#ctx0" brushRef="#br0" timeOffset="351301.9604">7343 6796,'0'-24</inkml:trace>
  <inkml:trace contextRef="#ctx0" brushRef="#br0" timeOffset="354108.0291">7318 6722,'0'0,"-50"0,50 25,-25-25,25 25,0-1,-24-24,-1 25,25 0,0 0,0 0,25-25,-25 25,24-25,1 0,-25 24,25-24,0 0,-25 25,25-25,-1 0,1 0,0 0,-25-25,25 25,-25-24,25 24,-25-25,0 0,24 25,-24-25,0 0,0 0,0 1,-24 24,-1 0,0 0,0 0,25-25,-25 25,1 0,-1 0,0 0,0 0,0 0,1 0,-1 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4-28T02:51:13.063"/>
    </inkml:context>
    <inkml:brush xml:id="br0">
      <inkml:brushProperty name="width" value="0.05292" units="cm"/>
      <inkml:brushProperty name="height" value="0.05292" units="cm"/>
      <inkml:brushProperty name="color" value="#FF0000"/>
    </inkml:brush>
  </inkml:definitions>
  <inkml:trace contextRef="#ctx0" brushRef="#br0">12353 13767,'25'0,"0"0,-1 0,1 0,0 0,0 0,0 0,0 0,24 0,1 0,24 0,1 0,-26 0,26 0,-26 0,1 0,-25 0,-1 0,1 0,25 0,-25 0,-1 0,1 0,0 0,0 0,0 0,-1 0,1 0,0 0,74-25,75 25,99 0,-25 0,99 0,-99 0,25 0,-75 0,-24 0,-25 0,25 0,-50 0,24 0,-48 0,48 0,-48 0,24 0,24 0,-23 0,23-25,-48 25,24 0,-50 0,0-25,1 25,-1 0,1 0,-26-25,1 25,-25 0,24 0,-24 0,0 0,0 0,0 0,-1 0,1 0,0 0,0 0,24 0,-24 0,0 0,0 0,0 0,-1 0,1 0,0 0,0 0,0 0,-1 0,1 0,0 0,0 0,0 0,-1 0,1 0,0 0,0 0,0 0,-1 0,1 0,0 0,0 0,0 0,-1 0,1 0</inkml:trace>
  <inkml:trace contextRef="#ctx0" brushRef="#br0" timeOffset="33736.557">22994 6648,'0'-25,"0"0,0 0,25 25,0 0,0 0,0 0,-1 0,-24 25,25 0,0 0,-25-1,25 1,-25 0,0 0,25 0,-25-1,0 1,0 0,24-25,1 50,-25-25,0 24,0 26,25-26,0 26,-25 49,25-75,-25 26,0-26,24-24,-24 25,0-1,25-24,-25 0,0 49,0 1,0-1,0 25,0 1,0-26,0 0,0-49,0 0,0 0,0 0,0-1,0 1,25 25,25-1,-50 1,49 0,-49-1,25 1,25-25,-26 49,1-49,0 24,25 1,-26 0,1-26,0 26,0-25,0 0,-1 0,-24-1,25-24,-25 25,25-25,0 0,0 0,-1 0,-24-25,0 1,-24-1,-1 25,0-25,0 25,25-25,-25 25,1 0,-1 0,0 25,25 0,-25-25,25 25,-25-1,25 1,-24-25,24 25,-25 49,0-24,0 0,0 24,1 0,24 1,0-26,-25 26,25-26,0-24,0 0,0 25,0-26,0 76,0 24,0-50,0-24,0-25,0 49,0 25,0-49,0 24,0-49,0 25,0-26,0 1,0 50,0 24,0 99,0 50,0 0,0 50,0-25,0-25,0-50,0-49,0-99,0-1,0 1,0-25,0 0,0-1,0 1,0 0,0 0,0 24,0 1,-25 0,25-1,0-24,0 50,0-51,-25 1,25 0,-25 25,1 98,-1 26,25-50,-25 50,0-26,0 26,-24 0,-1 24,1-24,-51-1,26 1,-1 0,26-1,-1-24,1 0,24-25,-25-25,25 50,-24-50,-1 25,25-24,-24 24,-26-25,51 0,-26 0,50-24,-50-1,26 25,-1-24,0 24,25-25,0-24,-25 24,0 1,1-1,24 1,0-1,-25 25,0-24,0-26,0 26,1-1,-26 0,25 26,-25-26,-24 1,0-26,-1 26,26-26,-1 26,0-26,26 26,-1-26,0-49,0 0,0 0,1-74,24 24,-25 1,25-26,-25 50,25 1,0-1,0 0,0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4-28T02:56:49.070"/>
    </inkml:context>
    <inkml:brush xml:id="br0">
      <inkml:brushProperty name="width" value="0.05292" units="cm"/>
      <inkml:brushProperty name="height" value="0.05292" units="cm"/>
      <inkml:brushProperty name="color" value="#FF0000"/>
    </inkml:brush>
  </inkml:definitions>
  <inkml:trace contextRef="#ctx0" brushRef="#br0">10021 10964,'25'0,"0"0,0 0,0 0,-25 24,24-24,1 0,0 0,0 0,0 0,-1 0,1 0,0 0,-25 25,25-25,0 0,0 0,-1 0,1 0,0 0,25 0,-26 0,-24 25,50-25,-25 0,24 0,26 0,-26 0,-24 0,25 0,-1 25,1-25,-25 0,0 0,24 0,-24 0,0 0,0 0,-1 0,1 0,0 0,0 0,0 0,-1 0,1 0,0 0,0 0,0 0,0 0,-1 0,1 0,0 0,0 0,0 0,-1 0,1 0,0 0,0 0,0 0,-1 0,-24 25,25-25</inkml:trace>
  <inkml:trace contextRef="#ctx0" brushRef="#br0" timeOffset="3391.5267">10096 10988,'0'25,"0"0,0 0,0 0,0-1,0 1,0 0,0 0,0 0,25 24,-25 1,0 0,24-1,-24-24,0 0,0 0,0-1,0 1,0 0,0 0,0 0,0-1,0 1,0 0,0 0,0 99,0 25,0 49,0 1,0-1,25-198,50 0,-1 0,1 0,-51 0,1 0,0 0,0 0,0 0,-1 0,1 0,0 0,0 0,0 0,-1 0,1 0,25 0,-1 0,-24 0,0 0,25 0,-1 0,-24 0,0 0,0 0,-1 0,1 0,25 25,-25-25,-1 0,1 0,0 0,0 0,0 25,-1-25,1 0,0 0,0 0,0 0,0 0,-1 0,-24 24,25-24,0 0,0 0,0 0</inkml:trace>
  <inkml:trace contextRef="#ctx0" brushRef="#br0" timeOffset="5709.6736">11708 11063,'0'25,"0"-1,0 1,0 0,0 0,0 0,0 124,-25 24,25-49,-24 25,24-25,0 0,0 25,-25 25,25 123,0-49</inkml:trace>
  <inkml:trace contextRef="#ctx0" brushRef="#br0" timeOffset="8755.8027">10493 12005,'0'-24,"0"-1,25 25,-25-25,0 0,24 0,-24 1,25-1,-25 0,0 0,0 0,0 1,25 24,-25-25,0 0,25 25,-25-25,0 0,25 25,-1 0,-24-24,25 24,0 0,-25 24,0 1,25 0,0-25,-25 25,24 0,-24-1,0 1,25-25,-25 25,0 0,25 0,-25-1,0 1,25 0,-25 0,25-25,-25 25,0-1,24 1,-24 0,25 0,-25 0</inkml:trace>
  <inkml:trace contextRef="#ctx0" brushRef="#br0" timeOffset="10877.0324">10617 11857,'25'0,"-1"0,1 0,0 0,0 0,0 0,-1 0,1 0,0 0,0 0,0 0,-1 0</inkml:trace>
  <inkml:trace contextRef="#ctx0" brushRef="#br0" timeOffset="16357.0064">7690 12005,'25'0,"-1"0,1 0,0 0,0 0,0 0,-1 0,1 0,0 0,25 0,-1 0,-24 0,0 0,24 0,-24 0,0 0,0 0,0 0,0 0,-1 0,1 0,25 0,-25 0,-1 0,1 0,0 0,0 0,0 0,-1 0,26 0,24-24,1 24,-1-25,-24 25,24 0,-24-25,-1 25,26 0,-26 0,1-25,0 25,24-25,-49 25,0 0,0 0,-1 0,1 0,0 0,0 0,0 0,-1 0,26 0,-25 0,0 0,-1 0,1 0,0 0,0 0,0 0,-1 0,1 0,0 0,0 0,0 0,-1 0,1 0,0 0,0 0,0 0,-1 0,1 0,0 0,0 0,0 0,-1 0</inkml:trace>
  <inkml:trace contextRef="#ctx0" brushRef="#br0" timeOffset="18836.2017">9873 11683,'0'25,"0"0,24-25,-24 24,25-24,0 25,0-25,-25 25,25 0,-25 0,24-25,1 24,0 1,-25 0,25-25,-25 25,25-25,-1 25,-24-1,-24-24,24 25,-25 0,0 0,0-25,0 25,1-25,-1 24,0 1,0-25,0 0,1 0,24 25,-25-25</inkml:trace>
  <inkml:trace contextRef="#ctx0" brushRef="#br0" timeOffset="21181.1738">8136 11038,'-25'0,"25"25,0 0,0-1,0 1,0 0,0 0,0 0,0 0,0-1,0 1,25-25,-25 25,0 0,25 0,-25-1,0 1,25 0,-25 0,0 0,25-25,0 24,-25 1,24-25,-24 25,25-25,0-25,0 0,-25 1,0-1,0 0,25 0,-25 0,0 1,0-1,0 0,24 25,-24-25,0 0,0 1,25 24,-25-25,25 0,-25 0,0 0,25 25,-25-25,0 1,0-1</inkml:trace>
  <inkml:trace contextRef="#ctx0" brushRef="#br0" timeOffset="23399.0676">8583 11584,'0'25,"0"-1,0 1,-25-25,25 25,0 0,0 0,0-1,0 1,0 0,0 0,0 0</inkml:trace>
  <inkml:trace contextRef="#ctx0" brushRef="#br0" timeOffset="24744.7072">8608 11435</inkml:trace>
  <inkml:trace contextRef="#ctx0" brushRef="#br0" timeOffset="26616.5364">8583 11509</inkml:trace>
  <inkml:trace contextRef="#ctx0" brushRef="#br0" timeOffset="30087.3921">8583 11385,'0'25,"25"-25,-1 0,1 0,-50 0,1 0,-1 0,0 0,0 0</inkml:trace>
  <inkml:trace contextRef="#ctx0" brushRef="#br0" timeOffset="33032.6345">11733 11981,'25'0,"0"0,-1 0,1 0,0 0,0 0,0 0,-1 0,1 0,0 0,0 0,0 0,-1 0,26 0,-25 0,24 0,1 0,0 24,-1-24,1 0,-25 0,-1 0,1 0,0 0,0 0,0 0,0 25,-1-25,1 0,0 0,25 0,-1 0,-24 0,0 0,24 0,1 0,-25 25,24-25,-24 0,0 0,0 0,0 0,-1 0,1 0,0 0,0 0,0 0,-1 0,1 0,0 0</inkml:trace>
  <inkml:trace contextRef="#ctx0" brushRef="#br0" timeOffset="35170.4943">12973 11757,'0'25,"0"0,25-25,-25 25,25 0,0-25,-1 24,-24 1,25-25,-25 25,25-25,-25 25,25-25,0 0,-25 25,0-1,24-24,1 25,0 0,0-25,0 25,-1-25,-24 25,0-1,25-24,0 0,-25 25,-25-25,25 25,-25-25,1 0,-1 0,0 25,25 0,-25-25,0 0,25 25,-24-25,-1 0,25 24,-25-24,0 25,0-25,25 25,-24-25,-1 0,25 25,-25-25,25 25,-25-25,0 0,25 24,0 26,0 0,0-1,0 26</inkml:trace>
  <inkml:trace contextRef="#ctx0" brushRef="#br0" timeOffset="37739.216">12055 10740,'0'25,"25"0,0-25,-25 25,25 0,-25-1,25 1,-25 0,24-25,1 0,-25 25,0 0,25-25,-25 24,25-24,-25 25,25-25,-25 25,24-25,-24 25,25-25,0 0,-25-25,25 0,0 0,-25 1,0-1,24-25,-24 25,25 1,-25-1,0 0,0 0,25 25,-25-25,0 1,0-1,0 0,0 0,25 0,-25 1,0-1</inkml:trace>
  <inkml:trace contextRef="#ctx0" brushRef="#br0" timeOffset="40106.8861">12651 10964,'-25'0,"0"0,25 24,-25-24,25 25,0 0,0 0,0 0,0-1,25-24,0 0,0 0,0 0,-1 0,1 0,-25-24,25 24,-25-25,0 0,0-25,0 26,0-1,0 0,-25 25,0 0,1 0,-1 0,0 25</inkml:trace>
  <inkml:trace contextRef="#ctx0" brushRef="#br0" timeOffset="55385.6515">12502 12105,'0'0,"-25"0,25 24,0 1,0-50,25 1,0 24,-25-25,25 25,-25-25,0 0,24 25,-24-25,0 1,-24 24,-1 0,0 0,0 0,25 24,-25-24,25 25,0 0,0 0,0 0,25-25,0 0,-25-25,25 25,-25-25,25 25,-25-25,0 0,-25 25,0 0,25 25,0 0,0 0,0 0,0-1,0 1,0 0,0 0,0 0,0 49,0 50,25 0,0 25,-1-25,-24 0,0 0,25-50,-25 26,0-26,0-24,0 24,0-24,0 24,0-49,0 49,0-24,0 0,0-1,0 1,0 24,0-24,0-1,0-24,0 0,0 0,0 24,0-24,0 0,0 0,0 0,0-1,0 1,0 0,0 0,0 0,0 0,0-1,0 1,0 0,0 0,0 0,0-1,0 1,0 0,0 0,0 0,0-1,0 1,0 0,0 0,0 0,0 24,-25-24,25 0,-24 0,-1-1,0 1,0 0,-25-25,1 25,24 0,0-25,-24 0,24 0,-25 0,25 24,-24-24,24 0,0 0,0 0,-24 0,24 0,0 0,0 0,1 0,-1 0,0 0,0 0,0 0,25-24,-24 24,-1 0,0 0,0 0,0 0,-24 0,24 0,0 0,0 0,1 0,-1 0,0 0,0 0,0 0,1 0,-1 0,0 0,-25 0,25 0,-24 0,-1 0,1 0,24 0,0 0,-25 0,26 0,-1 0,-25 0,25 0,-49 0,49 0,-24 0,24 0,-25 0,1 0,24 0,0 0,-25 0,26 0,-1 0,0 0,0 0,50 0,0 0</inkml:trace>
  <inkml:trace contextRef="#ctx0" brushRef="#br0" timeOffset="57983.5481">9525 14089,'25'0,"0"0,0 0,0 25,-1-25,1 0,0 0,0 0,0 0,-1 0,26 0,-25 25,0-25,24 0,26 0,-26 24,1-24,-25 0,24 0,1 0,-25 0,24 0,-24 0,0 0,0 0,0 0,-1 0,1 0,0 0,0 0,0 0,-1 0</inkml:trace>
  <inkml:trace contextRef="#ctx0" brushRef="#br0" timeOffset="62382.181">9525 14114,'0'25,"0"-1,0 1,0 0,0 25,0-26,25 1,-25 0,25 0,-25 0,0 0,0-1,0 1,0 0,25 0,-25 0,0-1,0 1,0 0,0 0,25 74,-25 25,0-74,0-1,0-24,0 0,24 24,-24-24,0 0,0 0,0 0,0-1,0 1,0 0,0 0,0 0,25-1,-25 1,0 0,0 0,0 0,0 0,25-25,-25 24,0 1,0 0,25-25,0 0,-1 0,1 0,0 0,25 0,-26 0,26 0,-25 0,0 0,-1 0,1 0,0 0,0 0,0-25,-1 25,1 0,0 0,0 0,0 0,-1 0,1 0,0 0,-25-25,25 25,0 0,0 0,-1 0,1 0,0 0,0 0,0 0,-1 0,1 0,0 0,-25-24,0-1,25 0,-25 0,0 0,0 0,0 1,0-1,0-25,0 25,0-24,0 24,0 0,0 0,0 1,0-1,0-25,0-74,0 0,0 0,0 0,0 0,0 50,0 49,0 0,0 0,0 0,0 1,0-1,0 0,-25 25,25-25,-25 0,0 25,1 0,-1 0,25 25</inkml:trace>
  <inkml:trace contextRef="#ctx0" brushRef="#br0" timeOffset="65249.0612">9947 14585,'-25'0,"0"0,25 25,0 25,0-26,0 26,0-25,0 0,0-1,0 1,0 0,0 0,0 0,0-1,0 1,0 0,0 0,0 0,0-1,0 1,0 0,0 0,0 0,0-1,0 1,0 0,0 0,0 0</inkml:trace>
  <inkml:trace contextRef="#ctx0" brushRef="#br0" timeOffset="69586.5255">9897 14610,'25'0,"0"0,0 0,0 0,-1 0,1 0,-25 25,0 0,0-1,0 1,-25 0,25 0,0 0,-24-25,24 24,0 1,-25-25,0 0,25-25,25 25,-25-24,25 24,-1 0,1 0,0 0,0 0,0 0,-25 24,0 1,0 0,0 0,0 0,0-1,0 1,0 0,-25-25,0 0,0 0,0 25,1-25,-1 0,0 0,0 0,0 0,1 0</inkml:trace>
  <inkml:trace contextRef="#ctx0" brushRef="#br0" timeOffset="77073.4377">9674 14957,'-25'0,"1"0,-1 0,0 0,0-25,0 25,25-24,-24 24,-1 0,25-25,-25 25,0 0,0 0,1 0,-1 0,0 0,0 0,0 0,0 0,1 25,-1-25,0 0,0 0,0 0,1 0,-1 0,25 24,-25-24,0 0,0 0,1 0,-1 0,25 25,-25-25,0 0,0 0,1 0,-1 0,0 0,25 25,-25-25,0 0,1 0,24 25,-25-25,0 0,50 0,0 0,-1 0,1 0,0 0,0 0,0 0,-1 0,1 0,0 0,0 0,0 0,-1 0,1 0,0 0,0 0,0 0,-1 0,1 0,0 0,0 0,0 0,-1 0,1 0,0 0,0 0,0 0,0 0,-1 0,1 0,0 0,0 0,0 0,-1 0,1 0,-25-25,25 25,0 0,0 0,-25-25,24 25,-48 0,-1 0,0 0,0 0,0 0,1 0,-1 0,25-25,-25 25,0 0,0-24,1 24,-1 0,0 0,0 0,0 0,0 0,1 0,24 24,-25-24,0 0,0 25,0-25,25 25,-24-25</inkml:trace>
  <inkml:trace contextRef="#ctx0" brushRef="#br0" timeOffset="80786.9761">9550 14957,'-25'0,"1"0,-1 0,0 0,0 0,0 0,1 0,-1 0,0 0,0 0,0 0,0 0,1 0,-1 0,0 0,0 0,0 0,1 0,-1 0,0 0,0 0,0 0,1 0,-1 0,0 0,0 0,0 0,1 0,-1 0,0 0,0 0,0 0,1 0,-1 0,0 0,0 0,0 0,1 0,-1 25,0-25,0 0,0 0,1 0,-1 0,0 0,0 0,0 0,1 0,-1 0,25 25,-25-25,0 0,0 0,1 0,-1 0,0 0,0 0,0 0,0 0,1 0,-1 0,0 0,0 0,0 0,1 0,-26 0,0 0,-24 0,0 0,-1 0,1 0,-1 0,26 0,-1 0,-24 0,24 0,-24 0,-1 0,26 0,-26 0,26 0,-26 0,26 0,-1 0,-24 0,-1 0,26 0,-1 0</inkml:trace>
  <inkml:trace contextRef="#ctx0" brushRef="#br0" timeOffset="85275.0816">6524 15007,'0'-25,"0"0,0 0,0 1,0-1,0 0,0 0,0 0,0 1,0-1,0-25,0 25,0 1,0-1,0 0,0 0,0 0,0 1,0-1,0 0,0-25,0 26,0-1,0 0,0 0,0 0,0 0,0 1,0-26,0-49,0 24,0-24,0 25,0 24,0 25,0 1,0-1,0 0,0 0,0 0,0 1,0-1,0 0,0 0,0 0,0 1,0-1,0 0,0 0,0 0,0 1,0-26,0 25,0 0,0 1,0-1,0 0,0 0,0 0,0 0,-25 25,25-24,0-1,0 0,0 0,0 0,0 1,0-1,0 0,0 0,-25 0,25-24,0-26,0 51,0-51,0 50,0 1,0-1,0 0,0 0,0 0,0 1,0-1,0 0,0 0,0 0,0 1,0-1,0 0,0 0,0 0,0 1,0-1</inkml:trace>
  <inkml:trace contextRef="#ctx0" brushRef="#br0" timeOffset="111009.7455">6822 11559,'-25'0,"25"-25,-25 25,25-25,-25 25,0 0,1-24,-1 24,0-25,0 25,0 0,1 0,-1 0,0 0,0 0,0 0,1 0,-1 0,0 0,-25 0,26 0,-1 0,0 0,0 0,0 25,1-25,-1 0,25 24,-25-24,25 25,-25-25,25 25,-25 0,0 0,25-1,-24-24,24 25,0 0,0 0,-25-25,25 25,0-1,0 1,0 0,0 0,25-25,-25 25,24-1,1-24,-25 25,25 0,-25 0,25-25,-25 25,0-1,25-24,-25 25,25-25,-1 25,-24 0,25 0,0-1,0 1,-25 0,25-25,-25 25,24-25,1 0,0 0,0 0,0 0,-1 0,-24-25,25 25,0 0,0 0,0 0,-1-25,1 25,0 0,0-25,0 25,-25-24,24 24,-24-25,25 25,-25-25,25 25,-25-25,25 0,-25 1,25 24,-25-25,0 0,0 0,0 0,0 1,0-1,0 0,0 0,0 0,0 1,0-1,0 0,0 0,-25 0,25 1,-25 24,25-25</inkml:trace>
  <inkml:trace contextRef="#ctx0" brushRef="#br0" timeOffset="115690.5717">6846 11931,'0'-25,"25"25,0 0,0 0,0 0,-1 0,-24-25,25 25,0 0,0 0,-25-24,25 24,-1 0,1 0,25 0,-25 0,0 0,-1 0,1 0,0 0,0 0,0 0,-1 0,1 0,0 0,0 0,0 0,-1 24,1-24,0 0,0 0,0 0,-1 0,1 0,0 0,-25 25,25-25,0 25,-1-25,1 0,0 0,0 0,0 0,-25 25,24-25</inkml:trace>
  <inkml:trace contextRef="#ctx0" brushRef="#br0" timeOffset="124299.4516">6995 14064,'0'25,"0"0,0 0,0-1,0 1,0 25,0-25,25-1,0 1,-25 0,25-25,-25 50,24-50,1 25,-25-1,25-24,-25 25,25-25,-25 25,25-25,0 0,-25 25,24-25,-24 25,25-25,-25 24,25-24,0 0,-25-24,0-1,0 0,0 0,0 0,0 1,0-1,0 0,0 0,0 0,0 0,0 1,0-1,0 0,0 0,0 0,0 1,0-1,0 0,0 0,0 0,0 1</inkml:trace>
  <inkml:trace contextRef="#ctx0" brushRef="#br0" timeOffset="126310.2556">7566 14238,'-25'25,"0"-25,25 24,0 1,-25 0,25 0,0 0,0 0,0-1,0 1,0 0,0 0,0 0,0-1,0 1,0 0,0 0,0 0,0-1,0 1,0 0,0 0,0 0,0-1,0 1,0 0,0 0</inkml:trace>
  <inkml:trace contextRef="#ctx0" brushRef="#br0" timeOffset="127812.6535">7343 14684,'24'0,"-24"-24,25 24,0 0,0 0,0 0,-1 0,-24 24,25-24,0 0,0 0,0 0,-1 0,1 25,0-25,0 0,0 0,-1 0,1 0,0 0,0 0</inkml:trace>
  <inkml:trace contextRef="#ctx0" brushRef="#br0" timeOffset="132311.4998">6177 12427,'0'25,"0"0,25-25,-1 0,-24-25,25 25,-25-25,25 25,-25-25,25 25,0-24,-1-1,1 0,0 0,0 25,-25-25,25 25,-1 0,-24 25,0 0,0 0,0 0,0-1,0 26,0-25,25-25,-25 25,25-1,-25 1,0 0,25-25,-25 25,0 0,25-25,-25 24,0 1,24-25,1 0,-25 25,25-25</inkml:trace>
  <inkml:trace contextRef="#ctx0" brushRef="#br0" timeOffset="137584.745">4217 11857,'25'0,"0"0,0 0,-1 0,1 0,0 0,0 0,0 0,-1 0,1 0,0 0,0 0,0 0,-1 0,1 0,0 0,0 0,0 0,-1 0,1 0,0 0,0 0,0 0,24 0,-24 0,0 0,24 0,-24 0,0 0,0 0,0 0,0 0,-1 0,1 0,0 0,0 0,0 0,-1 0,1 0,0 0,0 0,0 0,-1 0,1 0,0 0,0 0,0 0,24 0,-24 0,0 0,0 0,-1 0,1 0,0 0,0 24,0-24,24 0,-24 0,25 0,-26 0,26 0,-25 0,0 0,-1 0,1 0,0 0,0 0,0 0</inkml:trace>
  <inkml:trace contextRef="#ctx0" brushRef="#br0" timeOffset="140133.5451">5829 11633,'-24'0,"24"25,0 0,0 0,24-25,-24 25,0-1,25-24,0 25,0 0,0-25,-1 25,1-25,-25 25,25-25,0 24,0-24,-25 25,24-25,-24 25,25-25,-25 25,0 0,0-1,0 1,-25-25,1 0,-1 0,0 0,0 0,25 25,-25-25,1 0,24 25,-25-25,25 25,-25-25,25 24,0 1,0 0,0 0,0 0,0 0,0-1,0 1</inkml:trace>
  <inkml:trace contextRef="#ctx0" brushRef="#br0" timeOffset="143717.7819">4763 10765,'0'25,"0"0,0 0,0-1,0 1,25 0,-25 0,0 24,24-49,-24 25,25-25,-25 25,0 0,25-25,-25 25,25-25,-25 24,25-24,-1 25,1 25,50 0,-26-26,-24 26,25-25,-25 0,-1-25,1 0,0-25,-25 0,0 0,0-24,0 24,0 0,-25-25,25 25,0 1,0-1,0 0,0 0,0 0,-25 25,25-24,0-1,0 0,0 0,0 0,0 1,0-1,0 0,0 0,0 0,0 1,0-1</inkml:trace>
  <inkml:trace contextRef="#ctx0" brushRef="#br0" timeOffset="146963.9393">5457 11187,'-24'0,"-1"0,0 0,25 25,-25-25,25 25,0-1,-25-24,25 25,-24-25,24 25,0 0,0 0,24-25,1 0,0 0,0-25,0 25,-1 0,1 0,-25 25,0-1,0 1,0 0,0 0,0 0,-25-25,1 0,-1 0,0 0,0 0</inkml:trace>
  <inkml:trace contextRef="#ctx0" brushRef="#br0" timeOffset="160148.1768">6772 11658,'0'0,"25"0,-50 0,0 0,0 0,1 0,-1 0,25 25,-25-25,0 0,25 25,-25-25,1 0,24 25,-25-25,25 24,0 1,-25-25,25 25,-25-25,25 25,-25-25,25 25,0-1,-24 1,24 0,-25-25,25 25,-25-25,0 0,0 0,25 25,0-1</inkml:trace>
  <inkml:trace contextRef="#ctx0" brushRef="#br0" timeOffset="162231.8679">6152 11559,'0'25,"25"-25,0 0,-25 25,0-1,24-24,1 25,0-25,0 25,0-25,-1 0,-24 25,25-25,0 25,0-25,-25 24,25-24,-1 0,1 0,-25 25,25-25,0 0,0 25,-1-25,1 25,0-25,0 0,0 0,-1 0,1 25,0-25,0 0,-25 24,25-24,-25 25,24-25,1 0,0 0,-25 25,25-25</inkml:trace>
  <inkml:trace contextRef="#ctx0" brushRef="#br0" timeOffset="166611.0158">6053 11857,'0'-25,"24"25,1 0,0 0,-25-25,25 25,0 0,0 0,-1 0,1-25,0 25,0 0</inkml:trace>
  <inkml:trace contextRef="#ctx0" brushRef="#br0" timeOffset="168830.3499">6152 11658,'0'25,"0"0,0 0,0-1,25-24,-25 25,0 0,25-25,-25 25,24-25,-24 25,25-25,-25 24,0 1,25-25,-25 25</inkml:trace>
  <inkml:trace contextRef="#ctx0" brushRef="#br0" timeOffset="170819.1894">6524 12105,'0'-25,"25"25,0 0,-1 0,1 0,0 0,-25-25,25 25,0 0,-1 0,1 0</inkml:trace>
  <inkml:trace contextRef="#ctx0" brushRef="#br0" timeOffset="188673.6185">8707 10616,'25'0,"-1"0,1 0,0 0,0-24,24 24,26-25,98-25,26 1,49-26,-50 1,-49 24,-99 25,-25 25,-1 0</inkml:trace>
  <inkml:trace contextRef="#ctx0" brushRef="#br0" timeOffset="190922.99">8831 10914,'25'0,"-1"0,1 0,0 0,0 0,-25-25,25 25,24-25,1 25,-1 0,1-24,0 24,-26-25,1 25,0 0,0 0,0 0,0 0,-1 0,1 0,-25-25,50 25,-1 0,1-25,0 25,-26 0,26 0,-25 0,0-25,-1 25,1 0,0 0,-25-24,25 24,0 0,-1 0,1 0,0 0,-25-25</inkml:trace>
  <inkml:trace contextRef="#ctx0" brushRef="#br0" timeOffset="193520.4343">10319 9773,'0'25,"0"0,0-1,0 1,0 0,0 25,25-50,-25 24,0 1,25-25,-25 25,25-25,-25 25,0 0,24-25,-24 25,0-1,25-24,-25 25,0 0,25-25,-25 25,25-25,-25 25,0-1,25-24,-1 0,-24-24,0-1,25 0,-25 0,0 0,25 1,-25-1,0 0,0 0,0 0,0 0,25 25,-25-49,0 24,25-25,-25 26,0-1,24 25,-24-25</inkml:trace>
  <inkml:trace contextRef="#ctx0" brushRef="#br0" timeOffset="195720.1482">10865 10071,'-25'0,"25"25,-25-25,0 0,25 24,-24-24,24 25,0 0,0 0,24-25,1 0,0 0,0 0,0 0,-1 0,1 0,-25 25,25-25,-25 24,0 1,0 0,0 0,-25-25,0 0,25 25,-24-25,-1 0,25 24,-25-24,0 25,0-25,1 0,-1 0,0 0,0 25,0-25,1 0,-1 0,0 0</inkml:trace>
  <inkml:trace contextRef="#ctx0" brushRef="#br0" timeOffset="197232.4798">11038 9996,'0'0,"50"0,0 0,-26 0,26 0,0 0,-26 0,1 0,0 0,0 0,0 0,0 0</inkml:trace>
  <inkml:trace contextRef="#ctx0" brushRef="#br0" timeOffset="198567.0859">11187 9649,'0'25,"0"0,0-1,0 1,0 0,0 0,0 0,0-1,0 1,0 0,25-25,-25 50,25-26,-25 1,0 0,25 0,-25 0,0 0,24-1,-24 1,0 0,0 0,0 0,0-1,0 1,0 0</inkml:trace>
  <inkml:trace contextRef="#ctx0" brushRef="#br0" timeOffset="200874.6926">11559 9823,'0'24,"0"1,0 0,0 0,0 0,0-1,25 1,-25 0,25-25,-25 25,0 0,25-25,0 25,-1-25,-24 24,25-24,-25 25,25-25,0 0,-25-25,0-24,0 24,0 0,0 0,0 0,0 1,0-1,0 0,0 0,0 0,0 1,0-1,0 0,0 0,0 0</inkml:trace>
  <inkml:trace contextRef="#ctx0" brushRef="#br0" timeOffset="202867.6462">12006 10021,'-25'0,"25"-25,-25 25,0 0,1 0,-1 0,25 25,0 0,0 0,0 0,0-1,25 1,-25 0,0 0,24 0,-24-1,0 1,0 0,25 0,-25 0,0-1,0 1,0 0</inkml:trace>
  <inkml:trace contextRef="#ctx0" brushRef="#br0" timeOffset="204497.283">11832 10269,'25'0,"0"0,0 0,-1 0,1 0,-25-25,25 25,0 0,0-24,-1 24,1 0,0 0,0 0</inkml:trace>
  <inkml:trace contextRef="#ctx0" brushRef="#br0" timeOffset="369674.0277">14858 10666,'0'-25,"25"0,-25 1,0-1,25 25,-25-25,0 0,25 25,-25-25,0 1,0-1,0 0,25 0,-25 0,0 1,0-1,24 25,-24-25,0 0,0 0,25 1,0-1,-25 0,0 0,25 25,-25-25,0 1,25 24,-25 24,0 1,0 0,0 0,0 0,0-1,0 1,24 0,-24 0,25-25,-25 25,0-1,25 26,0-25,-25 0,25 24,-1-24,-24 0,0 24,25-49,-25 25,0 0,25 0,-25 0,25-25,-25 24,0 1,0 0,25-25,-25 25,0 0,0-1,24 1</inkml:trace>
  <inkml:trace contextRef="#ctx0" brushRef="#br0" timeOffset="371603.6483">15007 10468,'25'0,"0"0,0 0,-1 0,1 0,0 24,0-24,0 0,-1 0,1 0,0 0</inkml:trace>
  <inkml:trace contextRef="#ctx0" brushRef="#br0" timeOffset="373346.8444">15677 10592,'-25'0,"25"24,-25-24,25 25,0 0,0 0,0 0,0-1,0 1,0 0,0 0,0 0,0-1,0 1,0 0,0 0,0 0,0-1,0 1,0 0,0 0,0 0,0-1,0 1,0 0,0 0,0 0,0 0,0-1,0 1,0 0,0 0</inkml:trace>
  <inkml:trace contextRef="#ctx0" brushRef="#br0" timeOffset="374908.4816">15429 11038,'0'-25,"25"25,-1 0,1 0,0 0,-25 25,25-25,0 0,-1 0,1 0,25 0,-25 0,0 0,-1 0,1 0,0 25,25-25,-26 0,1 0,0 0,-25 25,25-25</inkml:trace>
  <inkml:trace contextRef="#ctx0" brushRef="#br0" timeOffset="376349.1096">16396 10344,'25'0,"0"0,24 0,-24 0,0 0,0 0,24 0,1 0,0 0,-25 0,-1 0,1 0,0 0,0 0,0 0,-1 0,1 0</inkml:trace>
  <inkml:trace contextRef="#ctx0" brushRef="#br0" timeOffset="378329.6769">16396 10740,'25'0,"0"0,0 0,-1 0,1-24,0 24,0 0,0 0,-1 0,1 0,0 0,0-25,0 25,0 0,-1 0,1 0,0 0,0 0,0 0,-1 0,1 0,0 0,0 0,0 0,-1 0,1 0,-25-25,25 25,0 0</inkml:trace>
  <inkml:trace contextRef="#ctx0" brushRef="#br0" timeOffset="416081.3127">17463 10244,'0'-24,"0"48,0 1,0 0,0 0,0 0,0-1,0 1,25 0,-25 0,0 24,24-49,-24 25,25 0,0-25,-25 25,0 0,25-1,0-24,-25-24,0-1,24 0,1 0,-25-24,0 24,0 0,25 0,-25 0,0 1,0-1,0 0,0 0,0 0,0 1,0-1,25 0</inkml:trace>
  <inkml:trace contextRef="#ctx0" brushRef="#br0" timeOffset="418668.9111">17959 10542,'-25'0,"0"0,1 0,-1 0,25 25,-25-25,25 25,0-1,0 1,0 0,25-25,0 0,-1 0,1 0,25 0,-25 0,-1 0,1 0,0 0,0 0,-50 0,0 0,25-25,-25 25,25-25,-24 25,-1 0,25-24,-25 24,0 0,25-25,-25 25</inkml:trace>
  <inkml:trace contextRef="#ctx0" brushRef="#br0" timeOffset="420918.3722">17388 10889,'0'25,"25"-25,0 0,0 0,0 0,-1 0,1 0,0 0,25 0,-26 0,1 0,0 0,0 0,0 0,24 0,-24 0,0 0,0 0,0 0,-1 0,1 0,0 0,0 0,0 0,-1 0,1 0,0 0,0 0,0 0,-1 0,1 0,0 0,0 0</inkml:trace>
  <inkml:trace contextRef="#ctx0" brushRef="#br0" timeOffset="423207.1778">17636 11187,'25'0,"-25"25,25-25,-25 25,0-1,25-24,-25 25,25 0,0-25,-25 25,0 0,24-1,-24 1,25-25,-25 25,0 0,0 0,25-25,0 0,-25-25,0 0,25 0,-25-24,24-1,-24 25,0 0,0 1,25-1,-25 0,0 0,0 0,0 0,25 1,-25-1</inkml:trace>
  <inkml:trace contextRef="#ctx0" brushRef="#br0" timeOffset="426203.4822">18207 11435,'-25'0,"0"0,1 0,-1 0,0 0,0 0,25 25,0 0,0-1,25-24,0 0,0 0,-1 0,1 0,0 0,-25 25,25-25,-25 25,0 0,0 0,0-1,0 1,0 0,-25-25,0 0,0 0,1 0,24-25,-25 25,25-25,-25 25,0 0</inkml:trace>
  <inkml:trace contextRef="#ctx0" brushRef="#br0" timeOffset="429636.4306">18703 10468,'25'0,"0"0,-1 0,1 0,0 0,0 0,0 0,0 0,-1 0,1 0,0 0,0 0,0 0,-1 0,1 0,0 0</inkml:trace>
  <inkml:trace contextRef="#ctx0" brushRef="#br0" timeOffset="430801.133">18653 10691,'25'0,"0"0,0 0,0 0,-1 0,1 0,0 0,0 0,0 0,0 0,-1 0,1 0,0 0,0 0,0 0,-1 0,1 0,0 0,0 0,0 0,-1 0,1 0,0 0,0 0</inkml:trace>
  <inkml:trace contextRef="#ctx0" brushRef="#br0" timeOffset="433038.2601">19596 10170,'0'25,"0"0,0-1,0 1,0 0,25-25,-25 50,25-26,-1-24,-24 50,25-25,0 0,-25 24,25-24,0 0,-25 0,24-1,1 1,-25 0,25 0,-25 0,25-25,-25 24,0 1,25-25,-25 25,25-25,-1 0,1-25,-25-24,25 24,-25-25,0 25,0 1,0-1,25 0,-25 0,0 0,0 1,0-1,0 0,0 0,0 0,0 1,0-1,0 0,0 0,0 0,0 1,0-1,0 0,0 0</inkml:trace>
  <inkml:trace contextRef="#ctx0" brushRef="#br0" timeOffset="435665.234">20266 10616,'-25'0,"0"0,0 0,1 0,24 25,0 0,-25-25,25 25,0 0,0-1,25-24,-1 0,1 0,0 0,0 0,0 0,24 0,-24 0,0 0,0 0,-1 0,1 0,-25-24,0-1,0 0,-25 25,1 0,24-25,-25 25,0 0,0 0,0 0,25-25,-24 25</inkml:trace>
  <inkml:trace contextRef="#ctx0" brushRef="#br0" timeOffset="446065.8426">19447 11063,'25'0,"0"0,0 0,-1 0,1 0,-25 25,25-25,0 0,0 0,-1 0,26 0,-50 24,25-24,24 0,-24 0,0 0,0 0,0 0,0 0,-1 0,26 0,-25 0,24 0,-24 0,0 0,0 0,0 0,-1 0,1 0,0 0,0 0,0 0,-1 0,1 0,0 0,0 0,0 0,24 0,-24 0,0 0,0 0,24 0,-24 0,0 0,0 0,-1 0,1 0,0 0,0 0,0 0,-1 0,26 0,-25 0,0 0,0 0,-1 0</inkml:trace>
  <inkml:trace contextRef="#ctx0" brushRef="#br0" timeOffset="448943.3505">19249 11460,'0'25,"0"-1,0 1,25-25,-25 25,24 25,-24-26,25-24,-25 25,25 0,-25 0,0 0,25-25,-25 24,25 1,-1-25,-24-25,25 25,-25-24,0-1,0 0,0 0,25 25,-25-25,0 1,0-1,0 0,25 0,-25 0,0 1,25 24,-25-25,0 0,0 0,24 0,-24 1,0-1,25 25,-25-25,0 0</inkml:trace>
  <inkml:trace contextRef="#ctx0" brushRef="#br0" timeOffset="450923.5412">19670 11733,'0'24,"0"1,0 0,-24 0,24 0,0-1,0 1,0 0,0 0,0 0,0-1</inkml:trace>
  <inkml:trace contextRef="#ctx0" brushRef="#br0" timeOffset="453041.4827">19670 11534,'-24'0,"24"25,0 0,0 0,24-25,1 0,-25-25,0 0,0 0</inkml:trace>
  <inkml:trace contextRef="#ctx0" brushRef="#br0" timeOffset="454514.2263">19968 11609,'25'0,"0"0,0 0,-1 0,1 0,0 0,0 24,0-24,-1 0,1 0,0 0,0 0,0 0,-25 25,24-25</inkml:trace>
  <inkml:trace contextRef="#ctx0" brushRef="#br0" timeOffset="457480.2086">20563 11509,'0'25,"0"0,25-25,0 0,-25 25,0 0,25-25,-25 24,25-24,-25 25,24-25,-24 25,25-25,-25 25,25-25,-25 25,0-1,25-24,-25 25,0 0,25-25,-1 0,1 0,-25-25,0 0,25 25,-25-24,0-1,0 0,25 0,-25 0,0 1,0-1,0 0,0 0,0 0,0 1,25 24,-25-25</inkml:trace>
  <inkml:trace contextRef="#ctx0" brushRef="#br0" timeOffset="459727.7228">21109 11683,'-25'0,"25"25,-24-25,24 25,0-1,0 1,0 0,0 0,0 0,0-1,0 1,0 0,0 0,0 0,0-1,0 1,0 0,0 0,0 0,0 24,0 1,0 24,0-24,0 0,0 24,0 0,0-24,0 0,0-1,0 26,0-26,0 1,0-1,0 26,0-1</inkml:trace>
  <inkml:trace contextRef="#ctx0" brushRef="#br0" timeOffset="462037.1826">20836 12105,'25'0,"0"0,0 0,0 0,-1 0,1 0,0 0,0 0,0 0,-1 0,1 0,0 0,0 0,0 0,-1 0,1 0,0 0,0 0,-25 24</inkml:trace>
  <inkml:trace contextRef="#ctx0" brushRef="#br0" timeOffset="488367.4793">15875 13022,'25'25,"-25"0,25-25,0 0,0 0,-1 0,1 0,0 0,0 0,0 0,-1 0,1 0,0 0,-25 25,25-25,0 0,-1 0,1 0,0 0,0 0,0 0,-1 0</inkml:trace>
  <inkml:trace contextRef="#ctx0" brushRef="#br0" timeOffset="490069.0855">15950 13395,'25'0,"-1"0,1 0,0 0,0 0,0 0,-1 0,1 0,0 0,0 0,0 0,-1 0,1 0,0 0,0 0,0 0,-1 0,1 0</inkml:trace>
  <inkml:trace contextRef="#ctx0" brushRef="#br0" timeOffset="492546.2473">16992 12874,'0'24,"0"1,0 0,0 0,0 0,0-1,24 1,-24 0,25-25,0 25,0-25,-25 25,25-25,-1 0,1 0,0-25,0 0,-25 0,0 0,25 25,-25-24,0-1,24 25,-24-25,0 0,0 0,0 1,0-1</inkml:trace>
  <inkml:trace contextRef="#ctx0" brushRef="#br0" timeOffset="495611.1536">17438 13097,'-25'0,"25"25,0-1,0 1,25-25,0 25,0-25,-1 0,1 0,-25-25,0 0,0 1,0-1,-25 25,1 0</inkml:trace>
  <inkml:trace contextRef="#ctx0" brushRef="#br0" timeOffset="498559.0298">17785 12799,'0'-25,"0"50,0 0,0 0,0 0,0-1,0 1,0 0,0 0,0 0,0-1,0 1,0 0,0 0,0 0,0-1,0 1,0 0,0 0,0 0,0 0,0-1,0 1,0 0,0 0,0 0,0-1,0 1,0 0,0 0</inkml:trace>
  <inkml:trace contextRef="#ctx0" brushRef="#br0" timeOffset="501137.173">17959 13047,'0'25,"0"0,0 0,25-25,-25 24,0 1,25 0,-25 0,24-25,-24 25,25-25,-25 25,0-1,25-24,-25 25,25-25,0 0,-25-25,0 1,24 24,-24-25,0 0,0 0,0 0,0 0,0 1,0-1,0 0,0 0,0 0,0 1,0-1</inkml:trace>
  <inkml:trace contextRef="#ctx0" brushRef="#br0" timeOffset="503046.6833">18331 13221,'0'25,"0"0,0-1,0 1,0 0,0 0,0 0,0-1,0 1,25-25,-25 25,0 0</inkml:trace>
  <inkml:trace contextRef="#ctx0" brushRef="#br0" timeOffset="504813.3724">18331 13097,'-25'0,"25"-25,-25 25,1 0,24-25,24 25,1 0,-25-25,25 25,0 0</inkml:trace>
  <inkml:trace contextRef="#ctx0" brushRef="#br0" timeOffset="507199.5551">16942 13717,'-25'0,"50"0,0 0,-25 25,25-25,-1 0,1 0,0 0,25 0,24 0,50 0,0 0,74 0,-24 0,25 0,-26-25,1 0,-50 0,25 1,-50-1,-25 25,1 0,-50 0,-25-25,24 25,1 0,-25-25,25 25,0 0,0 0</inkml:trace>
  <inkml:trace contextRef="#ctx0" brushRef="#br0" timeOffset="509457.288">17041 14139,'0'24,"0"1,0 0,0 0,0 0,0-1,0 1,0 0,0 0,0 0,0 0,0-1,0 1,0 0</inkml:trace>
  <inkml:trace contextRef="#ctx0" brushRef="#br0" timeOffset="511019.3254">17364 14337,'24'0,"1"0,0 0,-25-25,25 25,0 0,-1 0,1 0,0 0,0 0,0 0,-1 0</inkml:trace>
  <inkml:trace contextRef="#ctx0" brushRef="#br0" timeOffset="513211.6136">17885 14114,'0'25,"0"-1,0 1,24-25,-24 25,25-25,-25 25,25-25,-25 25,0-1,25-24,-25 25,25-25,-1 0,-24 25,25-25,0 0,0 0,0 0,-25-25,24 25,-24-25,0 1,0-1,0 0,25 25,-25-25,0 0,0 1,0-1,0 0,0 0</inkml:trace>
  <inkml:trace contextRef="#ctx0" brushRef="#br0" timeOffset="514884.0711">18455 14163,'-25'0,"0"0,25 25,0 0,0 0,0 0,0-1,0 1,0 0,0 0,0 0,0 0,0-1,0 1,0 0,0 0,25-25,-25 25,0-1,0 1</inkml:trace>
  <inkml:trace contextRef="#ctx0" brushRef="#br0" timeOffset="516385.7979">18306 14412,'25'0,"0"0,0 0,-1 0,1 0,0 0,0 0,0 0,-1 0,1 0,0 0,0 0</inkml:trace>
  <inkml:trace contextRef="#ctx0" brushRef="#br0" timeOffset="517769.4769">17885 14759,'24'0,"1"0,0 0,49 0,-49-25,50 25,-26 0,-24 0,25-25,-26 25,26 0,-25 0,0 0,-1 0,1 0,-25-25,25 25,0 0,0 0,-1-24,1-1,0 25,0 0,24 0,-49-25,25 25,0 0,0 0</inkml:trace>
  <inkml:trace contextRef="#ctx0" brushRef="#br0" timeOffset="520466.9201">18207 14932,'0'25,"25"0,0-25,-25 25,0 0,24-25,-24 24,25-24,-25 25,25 0,0-25,-25 25,25 0,-25-1,0 1,24-25,1 0,-25-25,0 1,0-1,25 0,-25 0,0 0,0 1,0-1,0 0,0 0,0 0,0 1,0-1,0 0</inkml:trace>
  <inkml:trace contextRef="#ctx0" brushRef="#br0" timeOffset="522648.2681">18579 15205,'0'25,"0"0,0 0,0-1,0 1,0 0,0 0,0 0</inkml:trace>
  <inkml:trace contextRef="#ctx0" brushRef="#br0" timeOffset="525852.6565">18653 15081,'-24'0,"-1"0,0 0,50 0,0 0,-1 0,1 0,-50 0,1 0,-1 0</inkml:trace>
  <inkml:trace contextRef="#ctx0" brushRef="#br0" timeOffset="531942.3295">16049 8930,'0'24,"0"-48,25 24,-25-25,0 0,0 0,25 0,-1 1,-24-26,0 0,25 26,-25-26,0 25,0 0,25 1,-25-1,25 0,-25 0,0 0,0 1,25-1,-25 0,24 25,1 25,-25 0,25-1,-25 1,25-25,-25 25,0 0,0 0,25-1,-25 1,24 0,-24 0,0 0,25-1,-25 1,25 0,-25 0,0 0,25-1,-25 1,0 0,0 0,25 0</inkml:trace>
  <inkml:trace contextRef="#ctx0" brushRef="#br0" timeOffset="533226.775">16173 8731,'25'0,"0"0,-1 0,1 0,0 0,0 0,0 0,-1 0</inkml:trace>
  <inkml:trace contextRef="#ctx0" brushRef="#br0" timeOffset="534913.6089">16744 8558,'-25'0,"50"0,-25-25,24 25,1 0,0 0,0 0,0 0,-1 0,1 0,0 0,0 0,0 0</inkml:trace>
  <inkml:trace contextRef="#ctx0" brushRef="#br0" timeOffset="536221.851">16768 8731,'0'0,"25"-25,0 25,0 0,0-24,-1 24,1 0,0 0,0 0,0 0,-25-25,24 25,1 0,0 0</inkml:trace>
  <inkml:trace contextRef="#ctx0" brushRef="#br0" timeOffset="539090.254">17264 8359,'25'0,"-25"25,25 0,-25 0,0-1,25-24,0 0,-25 25,0 0,24-25,-24 25,25 0,0-1,0-24,-25 25,25 0,-1-25,-24-25,25 0,-25 1,0-1,0 0,0 0,0 0,0 1,0-1,0 0,0 0,0 0,0 1,0-1,0 0,0 0</inkml:trace>
  <inkml:trace contextRef="#ctx0" brushRef="#br0" timeOffset="541556.4826">17761 8533,'-25'0,"0"0,0 0,25 25,0-1,0 1,0 0,0 0,25-25,0 0,0 0,-1 0,1 0,0 0,0 0,0 0,-25-25,0 0,0 0,0 1,-25 24,0 0,25-25,-25 25,0 0</inkml:trace>
  <inkml:trace contextRef="#ctx0" brushRef="#br0" timeOffset="543447.6616">17438 8855,'25'0,"0"0,-1 0,1 0,0 0,0 0,0 0,-1 0,1 0,0 0,0 0,25 0,-26 0,1 0,0 0,0 0,0 0,-1 0,1 0,0 0,0 0,0 0,-1 0,1 0,0 0,0 0,0 0,-1 0,1 0,0 0,0 0,0 0,-1 0</inkml:trace>
  <inkml:trace contextRef="#ctx0" brushRef="#br0" timeOffset="545567.7699">17587 9103,'0'25,"0"0,25 0,-25 0,0-1,24-24,1 25,-25 0,25-25,-25 25,0 0,25-25,-25 24,25 1,-25 0,25-25,-25 25,24-25,1 0,-25-25,0 0,25 25,-25-25,0 1,0-1,0 0,0 0,0 0,0 1,0-1,0 0,0 0,0 0,0 1,0-1</inkml:trace>
  <inkml:trace contextRef="#ctx0" brushRef="#br0" timeOffset="547322.1084">18058 9401,'0'25,"0"0,0-1,0 1,0 0,0 0,0 0,0-1,0 1,0 0,0 0</inkml:trace>
  <inkml:trace contextRef="#ctx0" brushRef="#br0" timeOffset="549399.7204">18058 9277,'-25'0,"1"0,48 0</inkml:trace>
  <inkml:trace contextRef="#ctx0" brushRef="#br0" timeOffset="562457.5257">19001 8334,'0'25,"0"0,0 25,-25 49,25 25,0-25,0 25,0-25,0 1,0-1,0-25,0-24,0-25,0-1,0 1,0 0,0 0,0 0,0-1,0 1,0 0</inkml:trace>
  <inkml:trace contextRef="#ctx0" brushRef="#br0" timeOffset="566241.0773">18902 8409,'24'0,"1"0,0 0,0 0,0 0,-1 0,26 0,-25 0,24 0,-24 0,0 0,0 0,0 0,-25 25,0-1,0 1,0 0,-25 0,0-25,25 25,-25 24,25-24,0 0,-25-25,25 25,0-1,0 1,-24-25,24 25,-25-25,0 0,0 0,50 0,0 0,0 0,-1 0,1 0,0 0,0 0,0 0,-1 0,1 0,-25 25,25-25,-25 25,25-1,-25 1,0 0,0 0,-25-25,0 0,0 0,1 0,-1 0,0 0,0 0,0 0,1 0,-1 0,0 0,0 0,0 0,1 0</inkml:trace>
  <inkml:trace contextRef="#ctx0" brushRef="#br0" timeOffset="567554.4299">19621 8682,'25'0,"-1"0,1 0,25 0,-25 0,24 0,-24 0,0 0,0 0,0 0,-1 0,1 0,0 0</inkml:trace>
  <inkml:trace contextRef="#ctx0" brushRef="#br0" timeOffset="568917.4664">19621 9004,'25'0,"-1"0,1-25,0 25,0 0,0 0,-1 0,1 0,0 0,0 0,0 0,0 0,-1 0,1 0,0 0</inkml:trace>
  <inkml:trace contextRef="#ctx0" brushRef="#br0" timeOffset="571952.8938">20390 8310,'0'-25,"0"50,0-1,0 1,25 0,-1 0,-24 0,25-1,0 1,0 0,-25 0,25 0,-25-1,24-24,1 0,-25 25,25-25,0 0,-25-25,0 1,0-1,0 0,0 0,0 0,0 1,0-1,0 0,0 0,0 0,25 25,-25-24,0-1,0 0,0 0,0 0</inkml:trace>
  <inkml:trace contextRef="#ctx0" brushRef="#br0" timeOffset="574082.8387">20960 8359,'-24'0,"-1"0,0 0,0 0,25 25,-25 0,25 0,0-1,0 1,0 0,0 0,0 0,0-1,0 1,0 0,0 0,25-25,-25 25,0-1,0 1,0 0,25-25,-25 25,0 0,25-25</inkml:trace>
  <inkml:trace contextRef="#ctx0" brushRef="#br0" timeOffset="575624.4976">20663 8632,'24'0,"1"0,25-25,24 25,50 0,0 0,-24-25,-1 25,-74 0,24 0,-24 0,0 0</inkml:trace>
  <inkml:trace contextRef="#ctx0" brushRef="#br0" timeOffset="577006.1367">20489 8954,'0'0,"25"0,124 0,173-49,25 24,-49-25,-100 26,-49-1,-99 25,-25 0,0 0,-1 0,1 0</inkml:trace>
  <inkml:trace contextRef="#ctx0" brushRef="#br0" timeOffset="579673.3394">20960 9203,'0'-25,"0"50,0-1,25-24,-25 25,25-25,-25 25,25-25,0 25,-25 0,24-25,-24 24,25-24,-25 25,25-25,0 25,-25 0,25-25,-25 25,24-25,1 0,0 0,-25-25,0 0,25 0,-25 0,0 1,0-1,0 0,0 0,0 0,0 1,0-1,0 0,0 0,0 0,0 1</inkml:trace>
  <inkml:trace contextRef="#ctx0" brushRef="#br0" timeOffset="582787.6213">21481 9302,'0'25,"0"-1,-25-24,25 25,0 0,0 0,0 0,0-1,0 1,0 0,25 0,0-25,0 0,-25 25,25-25,-25-25,24 25,-24-25,25 25,-25-25,0 0,0 1,0-1,0 0,0 0,-25 0,1 25,-1 0,0 0,0 0</inkml:trace>
  <inkml:trace contextRef="#ctx0" brushRef="#br0" timeOffset="596532.2607">19472 13395,'0'24,"0"1,25-25,0 25,-1-25,1 0,0 0,0 0,0 0,-1 0,1 0,0 0,0 0,0 0,-1 0,1 0,0 0,-25 25,25-25</inkml:trace>
  <inkml:trace contextRef="#ctx0" brushRef="#br0" timeOffset="598391.0066">19497 13742,'25'0,"-1"0,26 0,-25 0,0 0,-1 0,1 0,0 0,0 0,0 0,-1 0,1 0,0 0,0 0,0 0,0 0</inkml:trace>
  <inkml:trace contextRef="#ctx0" brushRef="#br0" timeOffset="601988.2116">20588 13494,'-25'0,"25"25,0-1,-24-24,24 25,-25 0,25 0,0 0,0-1,0 1,0 0,0 0,0 0,0-50,0 0,0 0,0 0,0 1,0-1,0 0,0 0,0 0,25 25,-25-24,0-1,0 0,0 0,24 0,-24 1,0-1,0 0,25 25,-25-25,25 25,0 0,-25 25,0 25,25-50,-25 24,24 1,-24 0,0 0,25 0,0-1,-25 1,0 0,0 0,25-25,-25 25,0-1,0 1,25-25,-25 25,0 0,0 0,24-1,-24 1,25-25</inkml:trace>
  <inkml:trace contextRef="#ctx0" brushRef="#br0" timeOffset="603589.1728">20539 13618,'0'0,"24"0,1 0,0 0,0 0,0 25,-1-25,1 0,0 0,-25 24,25-24,0 0,-1 0,1 0,0 0</inkml:trace>
  <inkml:trace contextRef="#ctx0" brushRef="#br0" timeOffset="606233.8626">20191 14089,'25'0,"0"0,0 25,0-25,-1 0,1 0,0 25,0-25,0 24,-1-24,1 0,0 0,25 0,24 0,0 25,1-25,-26 0,1 0,0 0,-25 0,-1 0,1 0,25 25,-25-25,-1 0,1 0,0 0,0 0,0 0,-1 0,1 0,0 0,0 0,0 0,-1 0,1 0,25 0,-25 0,-1 0,1 0,0 0,0 0,0 0</inkml:trace>
  <inkml:trace contextRef="#ctx0" brushRef="#br0" timeOffset="608342.7429">20142 14511,'0'-25,"0"50,0 0,0-1,0 1,25 0,-25 0,0 0,0-1,0 26,0-25,0 0,0-1,0 1,0 0,0 0,0 0,0-1</inkml:trace>
  <inkml:trace contextRef="#ctx0" brushRef="#br0" timeOffset="609757.1065">20415 14808,'24'0,"1"0,0 0,0 0,0 0,-1 0,1 0,0 0,0 0,0 0,-1 0,1 0</inkml:trace>
  <inkml:trace contextRef="#ctx0" brushRef="#br0" timeOffset="612316.4256">20960 14957,'0'-25,"0"1,0-1,0 0,0 0,0 0,0 1,0-1,0 0,0 0,25 0,-25 1,25 24,0 0,-25-25,25 25,-25-25,24 25,1 25,0-25,-25 25,0-1,0 1,0 0,0 0,25 0,-25-1,0 1,0 0,25-25,-25 25,0 0,0-1,0 1,24-25</inkml:trace>
  <inkml:trace contextRef="#ctx0" brushRef="#br0" timeOffset="614167.5904">20985 14858,'25'0,"0"0,0 0,-1 0,1 0,0 0,0 0,0 0</inkml:trace>
  <inkml:trace contextRef="#ctx0" brushRef="#br0" timeOffset="615917.3682">21357 14734,'0'25,"0"0,0-1,0 1,0 0,0 0,0 0,0-1,0 1,0 0,0 0,0 0,0 24,0-24,25-25,-25 25,0 0,0-1,0 1,0 0,25-25,-25 25,0 0</inkml:trace>
  <inkml:trace contextRef="#ctx0" brushRef="#br0" timeOffset="619857.727">21357 14759,'0'-25,"25"25,-25-25,0 0,25 25,-25-24,25 24,-1 0,1 0,0 0,0 0,0 0,-1 0,-24 24,25-24,-25 25,0 0,25-25,-25 25,0 0,0-1,0 1,-25-25,0 0,1 0,-1 0,0 0,0 0,0 0,1 0,-1 0,50 0,-1 0,1 0,0 0,0 0,0 0,-1 0,-24 25,25-25,0 25,-25 0,25-25,0 24,-25 1,0 0,0 0,-25-25,0 0,0 0,0 0,1 0,-1 0,0 0,0 0,0 0,1 0,-1 0</inkml:trace>
  <inkml:trace contextRef="#ctx0" brushRef="#br0" timeOffset="622962.786">14486 13543,'0'-24,"0"-1,0-50,25 51,-25-1,0 0,25 0,-25 0,0 1,25 24,0 0,-25-25,0 0,0 0,24 25,-24-25,0 0,0 50,0 0,0 0,25-25,-25 25,0 0,25-1,-25 1,25 0,-25 0,25 0,-25-1,0 1,24-25,-24 25,0 0,25-25,-25 25,25-25,-25 24</inkml:trace>
  <inkml:trace contextRef="#ctx0" brushRef="#br0" timeOffset="624235.1413">14536 13444,'25'0,"0"0,-1 0,1 0,0 0,0 0,0 0,-1 0,1 0</inkml:trace>
  <inkml:trace contextRef="#ctx0" brushRef="#br0" timeOffset="625868.4854">15082 13370,'-25'0,"0"0,0 0,0 0,25 25,0-1,0 1,0 0,25-25,-25 25,0 0,25-25,-25 24,0 1,0 25,25-50,-25 25,0-1,0 1,25 0,-25 0,0 0,0-1</inkml:trace>
  <inkml:trace contextRef="#ctx0" brushRef="#br0" timeOffset="627072.6285">14908 13667,'25'0,"0"0,-1-24,1 24,-25-25,50 25,-25 0,24 0,-24 0,-25-25,25 25,0 0,-1 0</inkml:trace>
  <inkml:trace contextRef="#ctx0" brushRef="#br0" timeOffset="657766.5269">14561 16396,'0'-25,"0"0,25 0,-25-24,24 49,-24-25,0-25,0 26,25 24,-25-25,0 0,0 0,25 0,-25 1,0-1,0 0,0 0,0 0,25 1,-25-1,25 25,-1 0,1 0,0 0,0 25,-25-1,0 1,25-25,-25 25,0 0,24 0,1 24,-25-24,0 0,0 0,25-25,-25 24,0 1,0 0,0 0,0 0,0-1,0 1,0 0,0 0,0 0,0 0</inkml:trace>
  <inkml:trace contextRef="#ctx0" brushRef="#br0" timeOffset="659299.6046">14610 16222,'0'-25,"25"25,0 0,0 0,0 0,-25 25,24-25,1 0,0 0,0 0,24 0,-24 25,74-25,1 25,24-25,-50 0,-24 0,-1 0,-24 0,0 0,0 0,-1 0</inkml:trace>
  <inkml:trace contextRef="#ctx0" brushRef="#br0" timeOffset="662143.3844">13444 15925,'0'24,"0"1,0 0,0 0,0 24,0 1,0-25,0 24,0-24,0 0,0 0,0 0,0-1,0 1,0 0,0 0,0 0,0 0,0-1,0 1</inkml:trace>
  <inkml:trace contextRef="#ctx0" brushRef="#br0" timeOffset="664393.5">13841 16148,'25'0,"0"0,0 25,0-25,-1 0,1 0,0 0,0 0,0 0,-1 0,1 0,0 0,0 0,0 0,-1-25,1 25</inkml:trace>
  <inkml:trace contextRef="#ctx0" brushRef="#br0" timeOffset="666984.4394">15156 16049,'-25'24,"25"1,0 0,0 0,0 0,0-1,0 1,0 0,0 0,0 0,0-1,25-24,-25 25,0 0,0 0,0 0,0 0,0-1,0 1,0 0,0 0,25-25,-25 25,0-1,0 1,0 0</inkml:trace>
  <inkml:trace contextRef="#ctx0" brushRef="#br0" timeOffset="671996.4915">15131 16098,'0'-25,"0"1,0-1,25 25,0 0,0 0,-1 0,-24-25,25 25,0 0,0 0,-25 25,25-25,-25 25,24-25,-24 24,25-24,-25 25,0 0,0 0,0 0,-25-25,1 24,-1-24,0 0,25 25,0 0,-25-25,25 25,-25-25,25 25,0-50,0 0,25 25,0-25,0 25,0 0,-1 0,1 0,-25 25,0 0,0 0,0-1,0 1,0 0,0 0,0 0,-25-25,25 25,-24-25,-1 0,0 0,0 0,0 0,1 0</inkml:trace>
  <inkml:trace contextRef="#ctx0" brushRef="#br0" timeOffset="674474.612">15751 16197,'25'0,"0"0,0 0,0 0,-1 0,1 0,0 0,0 0,0 0,-1 0,1 0</inkml:trace>
  <inkml:trace contextRef="#ctx0" brushRef="#br0" timeOffset="675735.0615">15652 16421,'25'0,"0"0,0 0,-1 0,1 0,0 0,0 0,0 0,-1 0,1 0,0 0,0 0,24 0,1 0,0 0,-26 0,1 0</inkml:trace>
  <inkml:trace contextRef="#ctx0" brushRef="#br0" timeOffset="677929.7224">16570 16049,'-25'0,"0"0,0 0,1 0,24 24,-25-24,25 25,-25 0,25 0,0 0,0-1,0 1,0 0,0 0,0 0,25-25,0 0,-1 0,1 0,0 0,0 0,0 0,-25-25,24 25,-24-25,25 25,0 0,-25-25,25 25,-25-25,0 1,0-1,-25 25,0-25,0 25,1 0</inkml:trace>
  <inkml:trace contextRef="#ctx0" brushRef="#br0" timeOffset="683264.8177">17364 16272,'49'0,"1"0,-1 0,-24 0,0 0,0 0,24 0,-24 0,0 0,0 0,0 0,0 0,-1 0,1 0,0 0,0 0,0 0</inkml:trace>
  <inkml:trace contextRef="#ctx0" brushRef="#br0" timeOffset="685335.3056">17761 16049,'0'24,"0"1,0 0,0 0,0 0,0-1,24 1,1-25,-25 25,25-25,0 25,-25 0,25-25,-25 24,0 1,24-25,-24 50,25-50,-25 25,0 0,0-1,0 1,0 0,0 0,-25-25,1 0,-1 0,0 0,0 0,0 0,1 0,-1 0,0 0,25 25,-25-25</inkml:trace>
  <inkml:trace contextRef="#ctx0" brushRef="#br0" timeOffset="688520.5384">18405 16371,'-24'0,"24"25,0 0,0-50,0 0,24 0,-24 0,0 1,0-1,25 25,-25-25,0 0,25 25,-25-25,25 25,-25-24,0-1,25 25,-25-25,24 25,26 0,-25 0,0 0,-1 0,1 0,-25 25,0 0,0-1,0 1,0 0,0 0,0 0,0-1,25 1,-25 0,0 0,0 0,0 0,0-1,0 1,0 0,0 0,0 0,0-1</inkml:trace>
  <inkml:trace contextRef="#ctx0" brushRef="#br0" timeOffset="690180.8082">18430 16272,'25'0,"0"25,0-25,-1 24,1-24,0 0,0 0,0 0,24 0,100 0,50-24,-1-26,-49 25,-75 25,-49 0,0 0,0 0,-1 0</inkml:trace>
  <inkml:trace contextRef="#ctx0" brushRef="#br0" timeOffset="692043.2986">19224 16073,'0'25,"0"0,0 0,0 0,0-1,0 1,0 0,0 25,0-26,0 1,0 0,0 0,0 0,0 0,25-1,-25 1,0 0,0 0,0 0,0-1,0 1,0 0,0 0,0 0,0-1,0 1,0 0,0 0,0 0</inkml:trace>
  <inkml:trace contextRef="#ctx0" brushRef="#br0" timeOffset="695705.8608">19199 16098,'25'0,"0"0,0 0,-1 0,1 0,0 0,0 0,0 0,-25 25,24-25,-24 25,0 0,0-1,-24 1,-1-25,25 25,-25-25,25 25,-25-25,25 25,-25-25,25 24,-24-24,24-24,24-1,1 25,0 0,0 0,0 0,-1 0,1 0,-25 25,0-1,0 1,0 0,0 0,0 0,0 0,-25-25,25 24,-24-24,24 25,-25-25,0 0,0 0,0 0,25-25</inkml:trace>
  <inkml:trace contextRef="#ctx0" brushRef="#br0" timeOffset="698270.8525">19745 16297,'25'0,"-1"0,1 0,0 0,0 0,0 0,0 0,-1 0,1 0,0 0,0 0,24 0,1 0,-25 0,0 0,-1 0</inkml:trace>
  <inkml:trace contextRef="#ctx0" brushRef="#br0" timeOffset="700602.0476">19794 16520,'25'0,"0"0,0 0,0 0,0 0,-1 0,1 0,0 0,0 0,0 0,-1 0,1 0,0 0,0 0,24 0,1 0,24 25,-24-25,-25 0,24 0,-24 0,0 0</inkml:trace>
  <inkml:trace contextRef="#ctx0" brushRef="#br0" timeOffset="703955.8497">20687 16247,'0'25,"0"0,-24-25,24 24,0 1,-25-25,25 25,0 0,0 0,0 0,0-1,0 1,0 0,0 0,0 0,0-1,0 1,0 0,0 0,25-25,-25 25,0-1,0 1,0 0,24-25,-24 25</inkml:trace>
  <inkml:trace contextRef="#ctx0" brushRef="#br0" timeOffset="801272.2681">13519 12154,'0'25,"0"0,0 0,0 0</inkml:trace>
  <inkml:trace contextRef="#ctx0" brushRef="#br0" timeOffset="804573.2659">13519 12278,'0'0,"0"25,0-50,0-24,0 24,0 0,0 0,0 0,0 1,0-1,0 0,0 0,25 25,0 0,-25 25,24-25,-24 25,25-25,-25 25,0-1,0 1,25-25,-25 25,25-25,-25 25,25-25,-1 0,-24 25,0 0,25-25,-25 24,25-24,0 0,-25 25,25-25,-1 0,-24-25,0 1,0-1,0 0,0 0,0 0,0 0,0 1,0-1,0 0,0 0,0 0,0 1</inkml:trace>
  <inkml:trace contextRef="#ctx0" brushRef="#br0" timeOffset="807419.6921">13569 12278,'0'-24,"0"-1,0 0,0 0,0 0,24 25,1 0,0 0,0 0,0 0,-1 0,1 0,-25 25,0 0,0 0,0 0,0-1,25-24,0 0,0 0,-1 0,1 0</inkml:trace>
  <inkml:trace contextRef="#ctx0" brushRef="#br0" timeOffset="841545.2726">13891 12154,'0'-25,"0"1,0-1,0 0,0 0,0 0,0 1,0-1,0 0,25 25,-25-25,0 0,25 25,-25-24,24 24,1 0,-25 24,0 1,0 0,0 0,0 0,0-1,0 1,0 0,0 0,0 0,0-1,0 1,0 0,0 0,25-25,-25 25,0 0,0-1,0 1,25-25,-25 25,25-25,-25 25,0 0,0-1,24 26,-24-25,0 0,25-25,-25 24,0 1,0 0,25-25,-25 25,25-25,0 0,-1-25,-24 0,0 0,0 1,0-1,0 0,0 0,25 0,-25 1,0-1,0 0,0 0,0 0,0 1,0-1,0 0,25 0,-25 0,0 0,0 1,0-1,0 0</inkml:trace>
  <inkml:trace contextRef="#ctx0" brushRef="#br0" timeOffset="848726.4979">14313 12154,'0'-25,"0"1,0-1,0 0,0 0,0 0,0 1,0-1,0 0,0 0,0 0,0 1,0-1,0 0,0 0,0-24,0 24,0 0,0 0,0 0,0 1,0-1,0 0,0 0,0 0,24 25,-24 25,0 0,0 0,0 0,25-25,-25 49,0-24,25 0,0 0,-25-1,0 1,0 0,25 0,-25 0,24-1,-24 1,25 0,-25 0,0 0,0-1,25 1,-25 0,0 0,0 0,25-1,-25 1,25 25,-25-25,0 24,25-24,-1 25,-24-25,0-1,0 1,25-25,-25 25,0 0,0 0,0-1,25-24,-25 25,0 0,0 49,25 75,-25-50,0-24,0 24,25 0,-25 25,24-24,-24-1,25 50,-25-50,25 25,-25-25,25 25,0 0,-25 0,0-49,24 24,-24 0,0-25,0 50,25 0,-25-49,0 24,25-25,-25 26,0-26,25 50,-25-49,0 24,0-50,0 26,0-1,25-24,-25 24,0-24,0 24,0-24,0-1,0 1,0 0,0-1,0 1,0 24,0-24,0 0,0 24,0-24,0 24,0-24,0-1,0 1,0-100,0-24,0-149,0 24,0 1,0 49,0 50,0 49,0 0,0 1,0 24,0 0,0 0,0 1,0-1,0 0,0 0,0 0,-25-24,25 24,0-25,0 1,0-1,-25 25,25-24,0 24,0-50,0 26,-25-26,0 26,25 24,0-49,0 49,0-25,0 25,0 1,0-1,0 0,0 0,0 0,0 1,0-1,0-25,0 25,0 1,0-1,0 0</inkml:trace>
  <inkml:trace contextRef="#ctx0" brushRef="#br0" timeOffset="849324.783">14908 14263</inkml:trace>
  <inkml:trace contextRef="#ctx0" brushRef="#br0" timeOffset="873254.4535">16495 5755,'0'-25,"0"0,0 0,25 25,-25-25,0 1,25 24,-25-25,25 25,-25 25,0-1,0 1,0 0,25-25,-25 25,0 0,0-1,0 1,24-25,1 0,-25 25,25-25,0 0,0 0,-25-25,0 0,0 1,0-1,0 0,0 0,0 0,0 1,0-1,0 0,0 0,0 0,0 1,0-1,0 0,0 0,0 0,-25 25,25-24,0-1,0 0,-25 0,25 0,0 1,0-1,0 0,0 0,0 0,0 50,25-25,-25 25,25 0,-25 0,25-1,-25 1,24-25,1 25,-25 0,0 0,25-25,-25 24,25-24,-25 25,0 0,0 0,25-25,-25 25,0-1,24-24,-24 25,0 0,0 0,0 0,25-25,-25 24,0 1,0 0,25-25,-25 25,0 0,0-1,0 1,25 0,0 0,-25 0,0 0,24-1,-24 1,0 0,0 0,25-25,-25 25,0-1,25 1,0 0,0-25,-1 0,1 0,25-25,-1 0,-24-24,25-26,-1-49,1 0,-25 50,-25-1,25 1,-25 49,0 0,0 1,0-1,0 0,0 0,0 0,0 1,0-1,0-25,0 25,0 1,0-1,0 0,-25 25,25-25,0 0,0 1,-25 24,25-25,0-50,0 51,0-1,0 0,0-25,0 25,0 1,0-1,0 0,0 0,0 0,0 1,0-1,0 0,0 0,0 0,0 1,0-1,0 0,0 50,25 0,0-25,-25 24,0 1,24 0,-24 0,25-25,-25 25,0-1,0 1,25-25,-25 25,25 0,-25 0,0-1,0 1,0 0,0 0,25 0,-25 0,0-1,0 1,0 0,0 0,0 0,24-1,-24 1,0 0,0 0,0 24,25-24,-25 0,0 25,0-1,0 1,25 49,-25-25,0-24,25 0,-25-1,0 1,0-1,0-24,0 0,0 0,25 0,-25 0,25-1,-25 1,0 0,0 0,0 0,0-1,24 1,-24 0,25 0,0 24,-25-24,0 0,25 0,0-25,-25 25,0-1,24 1,-24 0,25 0,0 0,-25-1,25-24,0 25,-1-25,-24-25,25 1,25-26,-50 0,0-24,25 0,-25 24,24 0,-24 1,0 24,0-25,0 26,0-1,0 0,0-25,0 25,0 1,0-26,0 0,0 26,-24-1,24-25,0 1,0 24,-25-25,25 1,0-1,-25 25,25-24,-25-1,25-24,0-1,-25 26,25 24,-24-25,24 1,0 24,0 0,0 0,-25-25,25 26,-25-51,25 50,0 1,-25-26,25 25,0 0,0 1,0-1,0 0,0 0,0 0,0 1,0-1,0 0,0 0,0 0,0 1,0-1,0 0,0 0,0 0,0 1,0-1,0 0,25 25,0 0,-25 25,0 0,25-1,-25 1,24 0,-24 0,25 0,-25-1,25 1,-25 0,25 25,0-26,-1 26,-24-25,25 24,0-24,-25 25,25-50,0 49,-25-24,0 0,24 0,-24 0,0 24,0-24,25 0,-25 0,0 0,0 24,25-24,-25 25,0-26,25 26,-25 0,0-26,0 1,25 0,-25 0,0 0,24 24,-24-24,0 0,0 49,0-49,0 0,0 0,0 24,25-49,-25 25,0 0,0 0,0-1,0 1,0 25,25-50,-25 49,25 1,-25 0,0-25,0-1,0 1,0 25,25-50,-25 25,24-25,-24 24,0 26,25-50,-25 25,0 0,25-1,-25 1,0 0,25 25,-25-26,25 1,-25 0,24 0,-24 0,0-1,25-24,-25 25,25-25,-25 25,0 0,25-25,-25 25,25-25,-25 24,24 1,1-25,-25 25,25-25,-25 25,25-25,-25-25,0-25,50-49,-26-50,1 1,0 48,0 26,-25 24,0 1,0 24,25 25,-25-25,0 0,0 0,0-24,24 24,-24-25,0 1,0-1,0 25,0-24,0-1,0 1,0-26,0 26,0 24,0-25,0 1,0 24,0-50,0 51,0-26,-24 25,-1-49,25-26,-25 1,0-50,0 50,1-50,24 100,0-1,0 25,-25 1,25-1,0 0,0 0,0 0,0 1,0-1,0-25,0 25,0 1,0-1,0 0,0 0,0 0,0 1,0-1,25 25,-25 25,0-1,24 1,-24 0,25 0,-25 0,25-25,-25 24,25-24,-25 25,25 0,-25 0,24 0,-24 24,25-49,0 25,-25 25,0-26,25-24,-25 25,0 0,0 0,25 0,-25-1,0 26,0-25,24 0,-24-1,0 1,0 0,25-25,-25 25,0 0,0-1,0 1,0 0,0 0,0 0,0-1,0 1,0 0,0 0,25-25,-25 25,0 24,0 1,0-25,0 0,25-1,0 26,-25-25,0 0,0-1,0 1,24 0,-24 0,0 0,0-1,25 26,-25-25,0 0,0-1,25-24,-25 25,0 0,0 0,0 0,0-1,25 26,-25-25,0 0,25 24,-25 1,0-1,0-24,0 0,0 49,24-49,-24 25,0-25,0 0,25-1,-25 1,0 0,0 25,0-26,0 1,0 25,0-1,25-24,-25 25,25-1,-25 1,0-25,0 24,25 1,-25-25,24 24,-24-24,0 25,25-50,-25 25,0 24,0-24,25 0,-25 0,25-25,-25 24,0 1,25 0,-25 0,0 0,24-25,1 0,0-25,-25 0,0 0,25 25,-25-25,0 1,25-1,-25 0,24-25,-24 1,0-1,0 1,25-1,-25 0,0 26,25-1,-25-25,0 1,0 24,0-25,0 25,0-49,25 49,-25-24,0 24,0-25,0 25,0 1,0-1,0 0,25 25,-25-25,0 0,0 0,0 1,0-1,0 0,0 0,0 0,0 1,0-1,0 0,0 0,0 0,0 1,0-26,0 25,0 0,0 1,0-1,0 0,0 0,0 0,0 1,0-1,0 0,0 0,0 0,0 1,0-1,0 0,0 0,0 0,0 1,0-1,0-25,0-24,0 24,0 0,25 1,-25-1,0 1,0 24,0-25,0 25,0 1,0-1,24 25,-24-25,0 0,0 0,0 1,0-1,0 0,0 0,0 0,0 1,0-1,25 0,-25 0,0 0,0 1,25-1,-25-25,0 25,0 1,0-1,0 0,0 0,0 0,0 1,0-1,25 25,-25-25,0 0,0 0,0 1,25 24,-25-25,0 0,0 0,24 25,1 0,0 0,-25 25,0 0,25-25,-25 25,0-1,0 1,0 0,25-25,-25 25,0 0,24-1,-24 1,0 0,0 0,0 0,0-1,0 1,25 0,-25 0,0 0,0-1,25 26,-25 0,0-1,0-24,0 0,0 0,0-1,0 1,0 0,0 25,25-26,0 51,-25-26,24 26,1-1,-25-24,0 24,25-24,-25-25,0 24,0 1,0-25,0 0,0-1,25 26,-25 0,25-26,-25 26,0 0,0-1,0-24,0 0,0 24,0-24,0 0,0 25,0-26,24 1,-24 25,0-1,25 1,-25-25,25 25,-25-1,0-24,0 0,0 0,0-1,0 1,25 0,-25 0,0 0,0-1,0 1,0 0,0 0,0 0,25-25,-25 24,0 1,0 0,0 0,24-25,-24 25,25-25,-25 24,0 1,0 0,0 0,25-25,-25 25,0-1,0 1,25-25,-25 25,0 0,25-25,-25 25,24-25,-24 24,25 1,-25 25,0-25,25 24,-25-24,0 0,0 0,25-25,-25 25,0-1,25-24,-1 0,1 0,0 0,0 0,-25-24,25-1,-25 0,0 0,0 0,0 0,0 1,25-1,-25-25,0 1,0-1,0 25,0 0,0 1,0-1,0 0,0 0,0 0,0 1,0-1,24 0,-24-25,0 26,0-1,0-25,0 1,0 24,0-25,25 25,-25-24,0 24,0 0,0 0,0 1,0-26,0 0,0 25,0 1,0-26,0 25,0 0,0 1,0-26,0 25,0 0,0 1,0-1,0 0,0 0,0 0,0 1,0-1,0 0,0 0,0 0,0 1,0-1,0 0,0 0,0 0,0 1,0-1,0 0,0-25,0 26,0-1,0-25,0 25,0 1,0-1,0-25,0 25,0-24,0 24,0 0,0 0,0 0,0-24,0 24,0 0,0 0,0 1,0-1,0 0,-25 0,25 0,0 1,0-1,0 0,0 0,0 0,0 1,-24-1,24 0,0 0,0 0,0 1,0-1,0-25,0 25,0 1,0-26,0 25,0 0,24 1,-24-1,0 0,0 0,0 0,0-24,25 24,-25 0,0 0,0 0,0 1,25 24,-25-25,25 25,0 0,-1 0,-24 25,0-1,0 1,0 0,25-25,-25 25,25 0,-25 0,0-1,0 26,0 0,25-26,-25 1,0 25,0-25,0-1,0 1,0 0,25 25,-25-26,24-24,-24 50,0-25,0 0,0 24,0 100,0 124,0 99,0-99,0 0,-24-100,-1-24,25-25,0-74,0 24,0-49,0 49,0-24,0-25,0 0,0-1,0 1,0 0,0 0,0 0,0-1,0 1,0 0,25 0,-1-25,1 0,-25 25,25-25,-25 24,25-24,-25 25,25 0,-1-25,-24 25,25-25,-25 25,25-25,0 0,0 24,-1-24,1 0,0 0,0 0,-25-24,0-1,0 0,25-25,-25-24,0 0,24 24,-24 0,0 26,0-1,0 0,0 0,0 0,0 1,0-1,0 0,0 0,0 0,0 1,0-1</inkml:trace>
  <inkml:trace contextRef="#ctx0" brushRef="#br0" timeOffset="880191.5688">16371 5631,'0'-25,"0"0,0 0,0 0,25 25,-25-24,25 24,-25-25,25 25,-25-25,25 25,-25-25,0 0,24 25,1-24,-25-1,25 25,-25-25,0 0,0 0,25 25,-25-24,0-1,25 25,-1-25,-24 0,25 25,-25-25,25 1,-25-1,50 25,-50-25,25 25,-25-25,24 25,-24-25,25 1,0 24,-25-25,25 25,0-25,49-25,50-49,0 25,0-26,-25 26,0 49,-49 0,-50 1,50 24,-50-25,24 25,1 0,-25-25,25 0,0 25,-25-25,25 25,-25-24,25 24,-25-25,0 0,24 25,1-25,0 0,0 1,-25-1,25 25,-1 0,-24-25,25 25,-25-25,25 25,0 0,-25-25,25 25,-25-24,24 24,-24-25,25 25,0-25,0 25,0-25,-1 25,1-25,-25 1,25 24,0 0,-25-25,25 25,-1-25,1 25,0-25,-25 0,25 25,0-24,-1 24,1-25,0 25,0 0,-25-25,25 25,-1-25,1 25,0-25,0 25,0 0,-25-24,24 24,1 0,0-25,0 25,-25-25,25 25,-1 0,26 0,0 0,24 0,-24 0,-1 0,-24 0,0 0,0 0,0 0,-1 0,1 0,0 0,0 0,0 0,-25-25,24 25,1 0,0 0,0 0,49 0,1 0,49 25,-50-25,-24 0,-26 0,1 0,0 0,0 0,0 0,24 0,-24 0,0 0,25 0,-1 0,1 0,-1 0,-24 0,0 0,0 0,0 0,-1 0,1 0,0 0,0 0,0 0,-1 0,1 0,0 0,-25-25,50 25,-26 0,1 0,0 0,0 0,0 0,-25-25,24 25,1 0,0 0,-25-25,25 25,0 0,-1 0,1 0,0-24,0 24,0 0,0 0,-1 0,-24-25,25 25,0 0,0 0,0 0,24 0,1 0,-50-25,49 25,-24 0,0 0,0 0,-25-25,25 25,24 0,-24 0,0 0,24 0,-24 0,0-25,0 25,0 0,-1 0,1 0,0 0,0 0</inkml:trace>
  <inkml:trace contextRef="#ctx0" brushRef="#br0" timeOffset="886840.563">16421 5705,'0'25,"0"0,0-1,0 1,25 0,0 0,-1-25,-24 25,25-25,-25 25,25-25,0 24,0-24,-1 0,1 25,0-25,0 0,-25 25,25-25,-25 25,49-25,-49 25,25-25,0 0,-25 24,25-24,0 0,-25 25,24-25,-24 25,25-25,0 0,0 25,0-25,-25 25,24-25,1 24,0-24,-25 25,25-25,0 0,-25 25,24-25,1 0,0 0,-25 25,25-25,0 0,-1 25,1-25,0 24,25 26,-1-25,26 24,-26-24,-24 0,0 0,0 0,-1-25,1 24,0-24,0 25,-25 0,25-25,0 0,-25 25,24-25,1 0,0 0,0 25,0-25,-1 0,1 0,0 0,0 24,0-24,-1 25,26-25,-25 0,0 25,-1-25,1 0,0 0,0 0,0 25,-1-25,1 0,0 0,0 25,0-25,-1 0,1 0,0 0,0 0,0 0,-1 0,-24 24,50-24,-25 0,0 25,-1 0,1-25,0 0,-25 25,25-25,0 0,-1 0,1 0,0 25,0-25,0 0,0 0,-1 0,1 0,0 0,0 0,0 0,-1 0,1 25,0-25,0 0,0 0,-1 0,1 0,0 0,0 0,0 0,-1 0,1 0,0 0,0 0,0 0,-1 0,1 0,-25 24,25-24,49 50,-24-25,24 0,-24 24,-25-49,0 0,-1 25,1-25,25 0,-25 0,-25 25,49-25,-24 0,0 0,25 25,-26-25,1 0,0 0,25 0,-26 0,1 0,0 0,0 0,0 0,-1 0,1 0,0 0,0 0,24 0,1 0,-25 0,0 0,-1 0,1 0,0 0,0-25,0 25,24 0,-24 0,25 0,-26-25,51 25,-50-25,0 25,24 0,1 0,-25-25,-1 25,26-24,0 24,-26 0,1 0,0 0,0-25,0 25,-1 0,1-25,0 25,0 0,0 0,-1 0,1 0,0 0,0 0,0 0,-25-25,49 25,-24 0,25 0,-26 0,1 0,0 0,0 0,24 0,-24 0,0 0,0 0,0 0,-1 0,1 0,-25-25,25 25,0 0,0 0</inkml:trace>
  <inkml:trace contextRef="#ctx0" brushRef="#br0" timeOffset="973928.8865">17512 17735,'0'-24,"0"-1,0 0,25 25,-25-25,25 0,-25 1,0-1,25 25,-25-25,0 0,0 0,25 25,-1 0,-24-25,25 25,0 0,-25-24,25 24,-25-25,25 25,-25 25,0-1,0 1,0 0,0 0,0 0,0 0,0-1,0 1,0 0,0 0,0 0,0-1,0 1,25 0,-25 0,0 0,24-25,-24 24,0 1,25 0,-25 0,25-25</inkml:trace>
  <inkml:trace contextRef="#ctx0" brushRef="#br0" timeOffset="975312.2127">17537 17636,'25'0,"0"0,0 0,-1 0,1 0,0 0,0 0,0 0,0 0,-1 0,1 0,0 0</inkml:trace>
  <inkml:trace contextRef="#ctx0" brushRef="#br0" timeOffset="976696.2403">18009 17462,'0'25,"0"0,0 0,0 0,0 0,0-1,0 1,0 0,0 0,0 24,0-24,0 0,0 25,0-26,0 1,0 0,0 0,0 0,0-1,0 1,0 0,0 0,0 0,0-1,0 1,0 0</inkml:trace>
  <inkml:trace contextRef="#ctx0" brushRef="#br0" timeOffset="980906.5053">17984 17587,'0'-25,"0"0,25 25,-1 0,1 0,0 0,0 0,24-25,1 25,0-25,-1 25,1 0,-25 0,-1-25,1 25,0 0,0 0,-25 25,-25-25,25 25,-25 0,0 0,25 0,-24-25,24 24,-25 1,0-25,25 25,-25-25,25 25,-25-25,1 0,-1 0,0 0,0 0,0-25,1 25,24-25,-25 25,50 0,-1 0,1 0,0 0,0 0,0 0,-1 25,-24 0,25-25,-25 25,0-1,0 1,0 0,0 0,0 0,0-1,-25-24,1 0,-1 0,0 0,0 0,0 0,1 0,-1 0,0 0,0 0,0 0,1 0</inkml:trace>
  <inkml:trace contextRef="#ctx0" brushRef="#br0" timeOffset="982436.4671">18579 17711,'25'0,"0"0,-1 0,1 0,0 0,0 0,0 0,-1 0,1 0,0 0</inkml:trace>
  <inkml:trace contextRef="#ctx0" brushRef="#br0" timeOffset="984294.954">18629 17934,'0'0,"0"-25,0 0,0 0,24 25,1 0,-25-24,25 24,0 0,0 0,-1 0,1 0,0 0,0 0,0 0,0 0,-1 0,1 0</inkml:trace>
  <inkml:trace contextRef="#ctx0" brushRef="#br0" timeOffset="986038.4499">19224 17537,'-25'0,"25"25,0 0,0-1,0 1,0 0,0 0,0 0,0-1,0 1,0 0,0 0,0 0,0-1,0 1,0 0,0 0,0 0,25-25,-25 24,0 1,0 0,0 0</inkml:trace>
  <inkml:trace contextRef="#ctx0" brushRef="#br0" timeOffset="987570.2528">19398 17785,'24'0,"1"0,0 0,0 0,0 0,-1 0,1 0,0 0,0 0,0 0,-1 0,1 0,0 0,0 0</inkml:trace>
  <inkml:trace contextRef="#ctx0" brushRef="#br0" timeOffset="988427.3458">19670 17686,'0'-25</inkml:trace>
  <inkml:trace contextRef="#ctx0" brushRef="#br0" timeOffset="990713.1986">19596 17636,'0'0,"0"25,0 0,0 0,25-1,-25 1,25 0,-25 0,0 0,0-1,24-24,-24 25,0 0,0 0,25-25,-25 25,0-1,0 1,0 0,0 0,0 0</inkml:trace>
  <inkml:trace contextRef="#ctx0" brushRef="#br0" timeOffset="993031.4039">20043 17735,'-25'0,"25"25,0 0,0 0,0 0,0-1,0 1,0 0,0 0,0 0,0-1,0 1,0 0,-25-25,0 0,0 0,1 0</inkml:trace>
  <inkml:trace contextRef="#ctx0" brushRef="#br0" timeOffset="994784.9995">20018 17562,'-25'0,"0"0,0 0,1 0,48 0,1 0,0 0,0 0</inkml:trace>
  <inkml:trace contextRef="#ctx0" brushRef="#br0" timeOffset="996386.8782">20291 17636,'0'25,"-25"-25,25 25,0 0,0-1,0 1,0 0,0 0,0 0,0-1,25-24,-25 25,0 0,0 0,24-25,-24 25,25-25,-25 24,0 1,25-25,-25 25,25-25,-25 25,25-25,-1 0,-24 25,25-25,0 0,-25 24</inkml:trace>
  <inkml:trace contextRef="#ctx0" brushRef="#br0" timeOffset="998695.7646">20638 17760,'0'0,"-25"0,0 0,0 0,25 25,0 0,0 0,0-1,0 1,0 0,0 0,0 0,25-25,-25 24,25 1,0-25,0 0,-25 25,24-25,1 0,-25 25,25-25,0 0,0 0,-25-25,0 0,0 0,0 1,0-1,0 0,0 0,0 0,-25 25,25-24,-25 24,0 0,25-25,-25 25,1 0,-1 0,0 0</inkml:trace>
  <inkml:trace contextRef="#ctx0" brushRef="#br0" timeOffset="1.00109E6">20762 17661,'0'0,"25"0,-1 0,-24 25,0 0,25-25,0 0,-25 24,0 1,25 0,-25 0,0 0,0-1,0 1,0 0,0 0,0 0,0-1,0 1,0 0,0 0,0 0,0-1,0 1,0 0,0 0,0 0,0-1,-25-24</inkml:trace>
  <inkml:trace contextRef="#ctx0" brushRef="#br0" timeOffset="1.01051E6">9401 16867,'0'50,"0"-25,0-1,0 26,0 0,0-26,0 1,0 0,0 0,0 0,0-1,0 1,0 0,0 0,0 0,0-1,0 1,0 50,0-1,0-24,0-1</inkml:trace>
  <inkml:trace contextRef="#ctx0" brushRef="#br0" timeOffset="1.01415E6">9972 18405</inkml:trace>
  <inkml:trace contextRef="#ctx0" brushRef="#br0" timeOffset="1.02777E6">9600 17462,'0'-24,"0"-1,0-25,25 50,-25-25,0 1,0-1,0 0,24 0,-24 0,0 1,25 24,-25-25,25 25,-25-25,25 50,-25 0,0-1,25 1,-25 25,24-25,-24-1,0 1,25 0,-25 0,25-25,-25 25,0-1,0 1,25-25,-25 25,0 0,0 0,0 0,25-1</inkml:trace>
  <inkml:trace contextRef="#ctx0" brushRef="#br0" timeOffset="1.02924E6">9625 17363,'24'0,"1"0,-25 25,25-25,-25 25,25-25,0 0,-25 25,24-25,1 0,0 0,0 0,0 0,-1 0</inkml:trace>
  <inkml:trace contextRef="#ctx0" brushRef="#br0" timeOffset="1.03068E6">10021 17214,'0'25,"0"25,0-25,0 24,0-24,0 25,0-26,0 1,0 0,0 0,0 0,0 0,0-1,0 1,0 0,25 25,-25-1,0 1,0-25,0-1,25 1,-25 0</inkml:trace>
  <inkml:trace contextRef="#ctx0" brushRef="#br0" timeOffset="1.03415E6">10021 17264,'0'-25,"0"0,0 1,0-1,25 25,-25-25,25 25,0 0,0 0,-1 0,1 0,0 0,-25 25,0 0,0-1,0 1,0 0,0 0,-25-25,25 25,-25-25,25 24,-24-24,24 25,-25-25,25 25,-25-25,0 0,25-25,0 0,25 25,0 0,-25-24,25 24,-1 0,1 0,0 0,0 0,0 0,-1 0,1 0,-25 24,25-24,-25 25,0 0,0 0,-25 0,0-25,25 24,0 1,0 0,-24-25,24 25,-25-25,0 0,0 0,0 0,1 0,-1 0,0-25,0 25</inkml:trace>
  <inkml:trace contextRef="#ctx0" brushRef="#br0" timeOffset="1.03586E6">10443 17016,'0'25,"0"0,0-1,0 1,0 25,0-25,0-1,0 1,0 0,0 0,0 0,0-1,0 1,0 0,0 0,0 0,0-1,0 1,25 0,-25 0,0 0,0 0,25-25,-25 24,0 1,0 0,0 49,0-24,0 24,0-24,0 0,0 24,0-24,0-1</inkml:trace>
  <inkml:trace contextRef="#ctx0" brushRef="#br0" timeOffset="1.03766E6">10592 17462,'25'0,"0"0,-1 0,1 0,0 0,0 0,0 0,-1 0,1 0,0 0,0 0,0 0,-1 0</inkml:trace>
  <inkml:trace contextRef="#ctx0" brushRef="#br0" timeOffset="1.03968E6">10642 17636,'24'0,"1"0,0 0,0 0,0 0,-1 0,1 0,0 0,0 0,0 0,-1 0,1 0,0 0</inkml:trace>
  <inkml:trace contextRef="#ctx0" brushRef="#br0" timeOffset="1.04176E6">11162 17214,'0'25,"0"0,0 0,0 0,0-1,0 1,0 0,0 0,0 0,0-1,0 1,0 0,0 0,0 0,0 0,0 49,0 0,0 1,0-1,0-24,0 24,0 1,0-26,0 26,0-1,0-24,0 24,0-24,0 24,0 1,0-26,0 1,0 24,0-24,0-1,0 26,0-26,0-24</inkml:trace>
  <inkml:trace contextRef="#ctx0" brushRef="#br0" timeOffset="1.08982E6">11956 17338,'0'25,"-25"-25,25 25,0 0,0 0,0-1,0 1,0 0,0 0,0 0,0 0,0 74,0-50,0 26,0-1,0-24,0 24,0 1,0-26,0 26,0-26,0 26,0-1,0-24,0 24,0-24,0-1,0 26,0-26,0 26,0-26,0 26,0-26,0-24</inkml:trace>
  <inkml:trace contextRef="#ctx0" brushRef="#br0" timeOffset="1.18097E6">15925 3944,'0'-25,"0"0,0 1,0-1,0 0,0 0,0 0,0 1,0-1,0 0,0 0,0 0,0 0,0 1,0-1,0 0,25 25,-25-25,25 25,-1 0,-24 25,0 0,0 0,0-1,0 1,0 0,25 0,-25 0,25-25,-25 25,0-1,0 1,25-25,-25 25,25-25,-25 25,0 0,24-25,-24 24,0 1,0 0,0 0,25-25</inkml:trace>
  <inkml:trace contextRef="#ctx0" brushRef="#br0" timeOffset="1.18252E6">15900 3845,'25'0,"0"0,24 0,-24 0,0 0,25 0,-26 0,1 0,0 0,0 0</inkml:trace>
  <inkml:trace contextRef="#ctx0" brushRef="#br0" timeOffset="1.18412E6">16223 3547,'0'25,"0"0,0-1,0 1,0 0,0 0,0 0,0 0,0-1,0 1,0 0,0 0,0 0,0-1,0 1,0 0,0 0,24-25,-24 25,0-1,25-24,-25 25,0 0,0 0,0 0,0-1,0 1</inkml:trace>
  <inkml:trace contextRef="#ctx0" brushRef="#br0" timeOffset="1.18773E6">16198 3621,'0'-24,"0"-1,0 0,25 25,-1 0,1 0,0 0,0 0,-25 25,0 0,0-1,-25 1,25 0,0 0,-25-25,25 25,-25-25,25 25,0-1,0 1,25-50,-25 1,25 24,-25-25,25 25,-25-25,25 25,-25-25,24 25,1 0,-25 25,0 0,0 0,0-1,0 1,-25-25,25 25,-24-25,24 25,-25-25,25 25,0-1,-25-24</inkml:trace>
  <inkml:trace contextRef="#ctx0" brushRef="#br0" timeOffset="1.19018E6">16520 3572,'0'25,"0"-1,25-24,0 0,-25 25,25-25,-1 25,1-25,-25 25,25-25,-25 25,25-25,0 0,0 0,-25 25,0-1,0 1,0 0,-25-25,0 0,25 25,-25 0,0-1,25 1,-25-25,1 0,24 25,-25-25</inkml:trace>
  <inkml:trace contextRef="#ctx0" brushRef="#br0" timeOffset="1.19256E6">16917 3497,'0'25,"0"0,0 0,0 0,0-1,0 1,0 0,0 0,0 0,25 0,-25-1,0 1,0 0,25-25,-25 25,0 0,25-25,-25 24,0 1,0 0</inkml:trace>
  <inkml:trace contextRef="#ctx0" brushRef="#br0" timeOffset="1.24135E6">15751 4142,'0'25,"0"0,25-25,0 0,0 0,0 0,-1 0,1 0,0 0,0 0,0 0,-1 0,1 0,0 0,0 0,0 0,-1 0,1 0,0 0,0 0,0 0,-1 0,1 0,0 0,0 0,0 0,-1 0,1 0,0 0,0 0</inkml:trace>
  <inkml:trace contextRef="#ctx0" brushRef="#br0" timeOffset="1.24938E6">16669 4341,'25'0,"0"0,-25-25,25 25,-1 0,1 0,0 0,0 0,-25-25,25 25,-1 0,1 0,0-25</inkml:trace>
  <inkml:trace contextRef="#ctx0" brushRef="#br0" timeOffset="1.25089E6">16744 4440,'24'0,"1"0,0 0,0 0,0 0,-1 0,1 0,0 0,-25-25,25 25,-25-25,25 25</inkml:trace>
  <inkml:trace contextRef="#ctx0" brushRef="#br0" timeOffset="1.25278E6">17140 4142,'0'25,"0"0,0 0,0 0,0-1,-24-24,24 25,0 0,0 0,0 0,0-1,0 1,0 25,0-1,0 26,0-1,0 1,0-1,0 1,0-26,0 1,0 24,0-24,0-1,0 26,0-26,0 1,0 24,0-24,0 24,0 1,0-26,0 1,0 0,0 24,0-24,0-1,0 1,0 24,0 1,0-26,0 1,0 0</inkml:trace>
  <inkml:trace contextRef="#ctx0" brushRef="#br0" timeOffset="1.3391E6">11584 7813,'25'0,"0"0,24 0,-24 0,0 0,0 0,24 0,-24 0,0 0,25 0,-26 0,26 0,-25 0,24 0,-24 0,0 0,25 0,-26 0,1 0,0 0,0 0,0 0,-1 0,1 0,0 0,0 0,0 0,-1 0,1 0,0 0,0 0,0 0,0 0,-1 0,26 0,-25 0,0 25,24-25,1 0,-25 0,24 0,-24 0,0 0,0 0,-1 0,26 0,0 0,-1 0,-24 0,0 0,0 0,-25 25,24-25,1 0,0 0,0 0,0 0,-1 0,1 0,0 0</inkml:trace>
  <inkml:trace contextRef="#ctx0" brushRef="#br0" timeOffset="1.34247E6">7144 9054,'0'-25,"50"25,-25 0,24 0,-24 0,25 0,-26 25,26-25,-25 0,0 25,24-25,-24 0,0 0,0 24,-1-24,1 0,0 0,0 0,0 0,-1 0,1 0,0 0,0 0,0 0,-1 0,1 0,0 0,0 0,0 0,-1 0,1 0,0 0,0 0,0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4-29T03:50:40.665"/>
    </inkml:context>
    <inkml:brush xml:id="br0">
      <inkml:brushProperty name="width" value="0.05292" units="cm"/>
      <inkml:brushProperty name="height" value="0.05292" units="cm"/>
      <inkml:brushProperty name="color" value="#FF0000"/>
    </inkml:brush>
  </inkml:definitions>
  <inkml:trace contextRef="#ctx0" brushRef="#br0">1216 14932,'-25'0,"25"25,0 0,0 0,0 0,0-1,0 1,0 0,0 0,0 0,0-1,0 1,0 0,0 0,0 0,0-1</inkml:trace>
  <inkml:trace contextRef="#ctx0" brushRef="#br0" timeOffset="1312.9193">893 14982,'-24'0,"24"25,0 0,0 24,0-24,0 25,0-26,0 1,0 0,0 0,24 0,-24-1,25 1,-25 0,0 0,0 0,25-25,-25 25,25-25</inkml:trace>
  <inkml:trace contextRef="#ctx0" brushRef="#br0" timeOffset="3365.6255">1414 14908,'0'24,"0"1,0 0,0 0,0 0,25-25,-25 24,0 1,0 0,25 0,-25 0,0-1,25-24,-25 25,0 0,0 0,0 0,0-1,0 1,0 0,0 0,0 0,-25-25,0 25,0-25,0 0,1 0</inkml:trace>
  <inkml:trace contextRef="#ctx0" brushRef="#br0" timeOffset="16052.3499">1886 14957,'0'25,"-25"-25,25 25,0 0,0-1,0 1,0 0,0 0,0 0,0-1,0 1,0 0,0 0,0 0,0-1,0 1,0 0,0 0</inkml:trace>
  <inkml:trace contextRef="#ctx0" brushRef="#br0" timeOffset="18909.3034">1737 15007,'0'-25,"24"25,-24-25,25 25,0 0,0 0,0 0,0 0,-1 0,1 0,0 0,0 0,-25 25,25-25,-25 25,24-25,-24 25,0-1,0 1,-24-25,24 25,-25-25,0 0,25 25,-25-25,0 0,50 0,0 0,0 0,-25 25,25-25,-25 24,24-24,1 25,-25 0,25-25,-25 25,0 0,25-25,-25 24,25-24,-25 25,24-25,-24 25,0 0,25-25,-25 25</inkml:trace>
  <inkml:trace contextRef="#ctx0" brushRef="#br0" timeOffset="25460.2718">1092 15925,'0'24,"-25"-24,0 0,25-24,0-1,0 0,0 0,25 25,-25-25,25 25,0 0,-1 0,-24 25,0 0,25 0,-25 0,0-1,0 1,0 0,0 0,0 0,0-1,0 1,0 0,0 0,0 0,0-1,0 1,-25-25,1 0,-1 0,25-25,0 1,0-1,0 0,0 0,25 25,-1 0,1 0,0 0,-25 25,25-25,-25 25,49 0,-24-25,-25 24,25-24,0 0,-25 25,25-25,-1 0</inkml:trace>
  <inkml:trace contextRef="#ctx0" brushRef="#br0" timeOffset="26942.1926">893 15925,'0'24,"0"1,0 0,0 0,0 0,0-1,0 1,25-25,-25 25,25 0,0 0,0-25,-25 24,24-24,1 0,0 0,-25 25</inkml:trace>
  <inkml:trace contextRef="#ctx0" brushRef="#br0" timeOffset="28548.038">1389 15825,'25'0,"-25"25,0 0,0 0,0 0,25-25,-25 24,0 1,0 0,0 0,0 0,0-1,0 1,0 0,0 0,0 0,0-1,0 1,0 0,-25-25</inkml:trace>
  <inkml:trace contextRef="#ctx0" brushRef="#br0" timeOffset="32486.1927">1836 15900,'0'25,"0"-1,0 1,0 0,0 0,0 0,0-1,0 1,0 0,0 0,0 0,0-1,0 1,0 0,0 0,25 24,-25-24,0 0,25-25,-25-25,24 25,1-25,-25 1,0-1,0 0,0 0,25 0,-25 1,0-1,0 0,25 25,-25-25,0 50,0 0,0 0,25-25,-25 24,24 1,-24 0,25-25,-25 25,25-25,-25 25,0-1,25-24,0 25,-1-25,-24-25,0 1,0-1,0 0,0 0,0 0,0 1,0-1,0 0,0 0,0 0,0 1,0-1,0 0,0 0,0 0,0 1,0-1</inkml:trace>
  <inkml:trace contextRef="#ctx0" brushRef="#br0" timeOffset="34256.3096">2332 15974,'0'25,"0"0,0 0,0-1,0 1,0 0,0 0,0 0,0-1,0 1,0 0,0 0,0 0</inkml:trace>
  <inkml:trace contextRef="#ctx0" brushRef="#br0" timeOffset="35987.4744">2258 15801,'24'0,"1"0</inkml:trace>
  <inkml:trace contextRef="#ctx0" brushRef="#br0" timeOffset="39273.3993">2506 16148,'24'0,"1"0,0 0,-25-25,25 25,-25-25,0 0,0 1,0-1,-25 25,0 0,0 0,1 0,-1 0,25 25,0-1,0 1,0 0,0 0,0 0,0-1,0 1,25-25,-1 0,1 0,0 0,0 0,0 0,-1 0,1 0,-25-25,25 25,0 0,0 0,-1 0</inkml:trace>
  <inkml:trace contextRef="#ctx0" brushRef="#br0" timeOffset="42321.3673">2803 15925,'0'24,"0"1,0 0,25 0,-25 0,25-25,-25 24,0 1,25 0,-25 0,0 0,24-25,-24 24,0-48,0-1,0 0,0 0,0 0,0 1,0-1,0 0,0 0,0 0,25 25,0 0,0 0,0 0,0 0,-25 25,24-25,-24 25,0 0,0 0,0-1,25-24,-25 25,0 0,0 0,0 0,0-1,25-24,-25 25,0 0,0 0,0 0,25-25</inkml:trace>
  <inkml:trace contextRef="#ctx0" brushRef="#br0" timeOffset="101035.2218">12750 9376,'0'25,"0"0,0 0,0-1,0 1,0 0,0 0,0 0,0-1,0 1,0 0,0 0,0 0,0-1,0 1,0 0</inkml:trace>
  <inkml:trace contextRef="#ctx0" brushRef="#br0" timeOffset="103679.3551">13048 9451,'0'0,"0"-25,-25 25,0 0,25-25,-25 25,0 0,1 0,24 25,-25 0,25-1,0 1,-25 0,25 0,0 0,0-1,25-24,0 0,-1 0,1 0,0 0,0 0,0 0,-1 0,1 0,0 0,-25 25,25 0,-25 0,0 0,0-1,0 1,-25 0,0-25,0 0,1 0,-1 0,0 0,25-25,0 0,0 1,0-1,0 0,0 0,25 0,-25 1,25 24,-25-25,24 25,1 0,-25-25,25 25,-25-25,0 0,-25 25,0 0</inkml:trace>
  <inkml:trace contextRef="#ctx0" brushRef="#br0" timeOffset="105926.8394">13494 9525,'-25'0,"0"0,1 0,-1-25,0 25,0 0,0 0,1 0,-1 0,25 25,0 0,0 0,0-1,0 1,25-25,-1 0,-24 25,25-25,0 0,0 0,0 0,-1 0,1 0,-25-25,25 25,-25-25,0 1,0-1,0 0</inkml:trace>
  <inkml:trace contextRef="#ctx0" brushRef="#br0" timeOffset="108790.2194">13519 9227,'0'0,"-25"25,0-25,25 25,0 0,0 0,0-1,0 1,25-25,0 0,0 0,-25-25,25 25,-25-24,24 24,-24-25,25 25,-25-25,0 0,-25 0,1 25,-1 0,0 0,0 0,0 0,0 0</inkml:trace>
  <inkml:trace contextRef="#ctx0" brushRef="#br0" timeOffset="138265.5281">12775 9971,'25'0,"-25"25,0 0,24-25,1 0,0 0,0 0,0 0,24 0,-24 0,0-25,0 25,-1 0,1 0,0 0,0 0,0 0,-1 0,1 0,0 0,0 0,0 0,-1 0,1 0,0 0,-25-25,25 25,0 0,-25-24,24 24,1 0,0 0,-25-25,25 25,-25-25,25 25,49-149,-24 124,-25-24,-25 24,24 25,-24-25,0 0,0 1,25 24,-25-25,0 0,0 0,0 0,0 1,0-1,0 0,0 0,0 0,0 1,0-1,0 0,0 0,0 0,-25 1,25-1,0 0,-24 25,-1-25,0 0,0 25,0-24,1 24,24-25,-25 25,0 0,0 0,0 0,0 0,1 0,-1 0,0 0,0 0,0 0,1 0,-1 0,0 0,0 25,0-25,1 0,-1 0,0 0,25 24,-25-24,0 0,1 0,-1 0,0 25,0-25,0 0,25 25,-24-25,24 25,-25-25,0 0,0 25,0-25,1 0,-1 24,0-24,0 25,25 0,-25-25,25 25,-24 0,-1-25,25 24,0 1,0 0,-25-25,25 25,0 0,-25-25,25 24,0 1,0 0,0 0,0 0,0-1,0 1,0 0,0 0,0 0,0-1,25-24,-25 25,0 0,25-25,-25 25,25 0,-25-1,24-24,-24 25,0 0,25-25,-25 25,25-25,0 0,-25 25,25-25,-1 0,-24 49,0 26,0-26,25 51,-25-51,0 1,0 24,0-24,0 24,0-24,25-1,-25 26,0-26,0 26,0-26,0 1,0 24,25-74</inkml:trace>
  <inkml:trace contextRef="#ctx0" brushRef="#br0" timeOffset="195696.3701">2778 14982,'25'0,"0"0,0 0,0 0,-1 0,1 0,0 0,0 0,0 0,0 0,-1 0,1 0,0 0,0 0</inkml:trace>
  <inkml:trace contextRef="#ctx0" brushRef="#br0" timeOffset="198194.2381">3002 14784,'-25'0,"25"24,25 1,0-25,-1 25,1 0,-25 0,25-25,-25 24,25-24,-25 25,0 0,25-25,-25 25,24-25,-24 25,0-1,25-24,0 0,-25 25,0 0,-25-25,25 25,-25-25,1 25,-1-25,0 0,25 24,-25-24,25 25,-25-25,1 0</inkml:trace>
  <inkml:trace contextRef="#ctx0" brushRef="#br0" timeOffset="203910.3628">794 13047,'25'0,"0"0,0 0,-1 0,1 0,0 0,0 0,0 0,-1 0,1 0,0 0,-25 25,25-25,0 0,-1 0,1 0,0 0,-25 25,25-25,0 0,-1 0,1 0,0 0,-25-25,0 0,25 25,-25-25,25 1,-25-1,0 0,0 50,0 0,0-1,24-24,-24 25,0 0,25 0,-25 0,0-1,25-24,-25 25,25-25,0 0,-25-25,24 25,-24-24,0-1,25 0,0 0,-25 0,0 1,0-1,0 0,0 50,25 0,-25-1,0 1,0 0,25-25,-25 25,0 0,24-25,-24 24,25-24,-25 25,25-25,0 0,-25-25,0 1,0-1,0 0,0 0,25 25,-25-25,0 1,0-1,24 25,-24 25,0-1,0 1,25 0,-25 0,0 0,25-1,-25 1,0 0</inkml:trace>
  <inkml:trace contextRef="#ctx0" brushRef="#br0" timeOffset="209332.1048">1985 13742,'25'0,"-1"0,1 0,0 0,0 0,0 0,-1 0,1 0,0 0,0 0,0 0,-1 0,1 0,0 0,0 0,0 0,-1 0,1 0,0 0,0 0</inkml:trace>
  <inkml:trace contextRef="#ctx0" brushRef="#br0" timeOffset="211295.257">1935 13990,'25'0,"0"0,0 0,-1 0,1 0,0 0,0 0,0 0,-1 0,1 0,0 0,0 0,0 0,-1 0,1 0,0 0,0 0,0 0,-1 0,26 0,0-25,24 25,-24 0,-26 0,1 0,0 0,0 0,0 0,-1 0</inkml:trace>
  <inkml:trace contextRef="#ctx0" brushRef="#br0" timeOffset="250874.8539">1886 13171,'24'0,"1"0,0 0,0 0,0 0,-1 0,1 0,0 0,0 0,0 0,-1 0,1 0,-25 25,0 0,0 0,0 0,0-1,0 1,0 0,0 0,0 0,0-1,0 1,0 0,0 0,0 0,0-1,0 1,0 0,0 0,0 0,25-25,-25 24,0 1,0 0</inkml:trace>
  <inkml:trace contextRef="#ctx0" brushRef="#br0" timeOffset="252825.631">2382 14039,'0'25,"0"0,0 0,0 0,0-1,0 1,0 0,0 0,0 0,0-1,0 1,0 0,0 0,0 0,0 0,0-1</inkml:trace>
  <inkml:trace contextRef="#ctx0" brushRef="#br0" timeOffset="255255.6265">571 14387,'25'0,"-1"0,1 0,0 0,0 0,0 0,-1 0,26 25,-25-25,49 0,-24 0,0 0,24 0,-24 0,-1 0,1 0,-25 0,-1 0,1 0,0 0,0 0,0 0,-1 0,1 0,0 0,0 0,0 0,-1 0,1 0,0 0,0 0,0 0,-1 0,1 0,0 0,0 0,0 0,-1 0,1 0,0 0,0 0,0 0,0 0,-1 0,1 0,0 0,0 0,0 0,-1 0,1 0,0 0,49 0,-49 0,50 0,-26-25,1 25,-25 0,-1 0,1 0,0-25,0 25,0 0</inkml:trace>
  <inkml:trace contextRef="#ctx0" brushRef="#br0" timeOffset="257410.2318">1464 12378,'25'49,"-25"-24,0 0,0 0,24-1,-24 1,0 0,0 0,0 0,0-1,0 1,0 0,25-25,-25 25,0 0,0-1,0 1,0 0,0 0,25 0</inkml:trace>
  <inkml:trace contextRef="#ctx0" brushRef="#br0" timeOffset="259789.669">1538 12601,'0'-25,"-25"0,25 0,0 1,0-1,0 0,0 0,25 25,0 0,0 0,0 0,-1 0,1 0,0 0,-25 25,0 0,0 0,0-1,0 1,-25-25,25 25,-25-25,25 25,0 0,-24-25,-1 0,50 0,-25 24,24-24,1 25,0-25,0 0,-25 25,25-25,-25 25,24-25,1 25,0-25,-25 24,25-24,0 25,-25 0,25-25,-25 25</inkml:trace>
  <inkml:trace contextRef="#ctx0" brushRef="#br0" timeOffset="262914.6359">1737 13717,'-25'0,"0"0,0 0,0 0,25 25,0 0,0-1,0 1,0 0,0 0,0 0,25-1,0-24,-25 25,25-25,0 0,-1 0,1 0,0 0,-25-25,25 25</inkml:trace>
  <inkml:trace contextRef="#ctx0" brushRef="#br0" timeOffset="268950.1785">2233 13171,'-25'0,"25"25,-25-25,50 0,0 0,0 0,-1 0,1 0,0 0,0 0,0 0,-1 0,1 0,0 0,0 0,0 0,-1 0,1 0,0 0,0 0,0 0,-1 0,1 0,0 0,-25-25,0 0,25 25,-25-24,0-1,0 0,25 25,-25-25,0 50,0 0,0 0,0-1,0 1,0 0,0 0,24-25,1 0,0 0,-25-25,25 0,-25 0,25-24,-1 24,-24 0,25 0,-25 1,0 48,0 1,0 0,0 0,25-25,0 25,-25-1,0 1,25-25,-25 25,25-25,-25-25,0 0,24 25,-24-24,25-1,-25 0,25 0,-25 0,0 50,0 0,0 0,0 0,0-1,0 1,0 0</inkml:trace>
  <inkml:trace contextRef="#ctx0" brushRef="#br0" timeOffset="271200.263">3101 13196,'25'25,"-25"0,25-25,-1 0,1 0,-25 25,25-25,0 0,0 0,-1 0,1 0,0 0,0 0,-25 24,0 1,-25-25,25 25,0 0,0 0,0-1,0 1,-25 0,25 0,0 24,0-24,0 0,0 0,0 0,0-1,0 1,0 0,0 0,0 0,25-25</inkml:trace>
  <inkml:trace contextRef="#ctx0" brushRef="#br0" timeOffset="273369.1427">3151 13767,'24'0,"1"0,0 0,0 0,0 0,-1 0,1 0,0 0,0 0,0 0,-25 24,24-24,1 0,0 0,0 0,0 0,-1 0</inkml:trace>
  <inkml:trace contextRef="#ctx0" brushRef="#br0" timeOffset="275619.512">3076 14039,'25'0,"0"0,0 0,-1 0,1 0,0 0,0 0,0 0,-1 0,1 0,0 0,0 0,0 0,-1 0,1 0,0 0,0 0,0 0,-1 0,1 0</inkml:trace>
  <inkml:trace contextRef="#ctx0" brushRef="#br0" timeOffset="277504.0662">3423 14064,'0'25,"0"0,0 0,0-1,0 1,0 0,25-25,-25 25,0 0,0-1,0 1,0 0,0 0,0 0,0 0,0-1,0 1</inkml:trace>
  <inkml:trace contextRef="#ctx0" brushRef="#br0" timeOffset="280315.7515">2456 14436,'25'0,"0"0,-1 0,1 0,0 0,0 0,-25 25,25-25,-1 0,1 0,0 0,0 0,0 0,-1 0,1 0,0 0,0 0,0 0,-1 0,1 0,0 0,0 0,0 0,0 0,-1 0,1 0,0 0,0 0,0 0,-1 0,1 0,-25-25,25 25,0 0,0 0,-1 0,-24-24,25 24,0 0,0 0,0 0,-1 0,1 0,0 0,0 0</inkml:trace>
  <inkml:trace contextRef="#ctx0" brushRef="#br0" timeOffset="286347.1716">3423 13295,'0'25,"25"-25,0 25,0-25,0 0,-1 0,1 0,0 0,0 0,0 0,-1 0,1 0,0 0,0 0,0 0,-1 0,1 0,0 0,0-25,-25 0,25 25,-25-24,0-1,24 25,-24-25,0 0,25 25,-25 25,0 0,0 0,25 24,0-49,-25 25,0 0,25-25,-25 25,0-1,25-24,-1 0,1-24,-25-1,25 0,-25 0,0 0,25 25,-25-24,25 24,-25-25,24 25,-24-25,0 50,0 0,0-1,0 1,0 0,0 0,25-25,-25 25,0-1,25-24,0 0,0 0,-1 0,1 0,0 0,0 0,0 0,-1 0,1 0,0 0,0 0,0 0,-1 0,1 0,0 0,0 0,0 0</inkml:trace>
  <inkml:trace contextRef="#ctx0" brushRef="#br0" timeOffset="289332.697">4639 13419,'-25'25,"25"0,0 0,0 0,0-1,0 1,0 0,0 0,0 0,0-1,0 1,0 0,0 0,0 0,0-1,0 1,0 0,0 0</inkml:trace>
  <inkml:trace contextRef="#ctx0" brushRef="#br0" timeOffset="290886.8061">4292 13940,'0'-25,"0"1,24 24,1 0,0 0,0 0,0 0,-1 0,26 0,-25 0,0 0,-25 24,24-24,1 0,0 0,0 0,0 0,-1 0,-24 25,25-25,0 0,0 0,0 0</inkml:trace>
  <inkml:trace contextRef="#ctx0" brushRef="#br0" timeOffset="293041.2924">4316 14114,'25'0,"0"0,0 0,0 0,-1 0,-24 25,25-25,0 0,0 0,0 0,-1 0,1 0,0 0,0 0,0 0,-1 0,1 0,0 0,0 0,0 0,-1 0</inkml:trace>
  <inkml:trace contextRef="#ctx0" brushRef="#br0" timeOffset="295370.3216">4664 14139,'0'24,"-25"-24,25 25,0 0,0 0,25 0,-25-1,0 1,0 0,24-25,-24 25,0 0,0 0,0-1,25-24,-25 25,0 0,0 0</inkml:trace>
  <inkml:trace contextRef="#ctx0" brushRef="#br0" timeOffset="298342.4844">3498 14461,'25'0,"-1"0,1 0,0 0,0 0,0 0,-1 0,1 0,0 0,0 0,0 0,-1 0,1 0,0 0,0 0,0 0,-1 0,1 0,0 0,0 0,0 0,0 0,-1 0,1 0,0 0,0 0,0-25,-1 25,1 0,0 0,0 0,0 0,-1 0,1 0,0 0,0 0,0 0,-1 0,1 0,0 0,0 0,0 0,-1 0,1 0,0 0,0 0,0 0,-1 0,1 0,0 0,0 0</inkml:trace>
  <inkml:trace contextRef="#ctx0" brushRef="#br0" timeOffset="303849.3471">869 13196,'0'25,"0"0,-25-25,25 25,-25-1,25 1,0 0,0 0,0 0,0-1,0 1,-25-25,25 25,0 0,0 0,0-1,0 1,0 0,0 0,0 0,0-1</inkml:trace>
  <inkml:trace contextRef="#ctx0" brushRef="#br0" timeOffset="305933.1136">645 13246,'25'0,"0"0,24 0,51-50,-1-24,-49 74,24-25,-74 0,25 25,0 0,-1-25,-48 50,24 0,0 0,-25-25,25 24,0 1,0 0,0 0,0 0,0 0,0-1,0 1,0 0,0 0</inkml:trace>
  <inkml:trace contextRef="#ctx0" brushRef="#br0" timeOffset="308367.4452">571 13692,'25'0,"-25"25,24 0,-24 0,25-25,-25 24,25-24,-25 25,0 0,25 0,-25 0,25-25,-1 24,-24 1,25-25,-25 25,25-25,-25-25,0 0,0 1,25-1,-25 0,0 0,25 25,-25-25,0 1,0-1,0 0,0 0,0 0,0 1,0-1</inkml:trace>
  <inkml:trace contextRef="#ctx0" brushRef="#br0" timeOffset="310824.3694">1017 13891,'-24'0,"-1"0,25 24,-25-24,25 25,0 0,0 0,0 0,0-1,0 1,0 0,25-25,-25 25,0 0,25-25,-1 0,-24-25,25 25,-25-25,25 25,-25-25,0 0,0 1,0-1,0 0,0 0,-25 0,0 25,1 0</inkml:trace>
  <inkml:trace contextRef="#ctx0" brushRef="#br0" timeOffset="312807.0851">794 13990,'25'0,"-25"25,0-1,0 1,0 0,0 0,0 0,0-1,25 1,-25 0,0 0,0 0,0-1,0 1,0 0</inkml:trace>
  <inkml:trace contextRef="#ctx0" brushRef="#br0" timeOffset="315178.8268">695 14312,'25'0,"-1"0,-24 25,0 0,0 0,0 0,25-25,-25 24,25 1,0 0,-25 0,25-25,-25 25,0-1,25-24,-1 0,1 0,0 0,-25-24,0-1,0-25,0 25,0 1,0-1,0 0,0 0,25 0,-25 0,25 25,-25-24</inkml:trace>
  <inkml:trace contextRef="#ctx0" brushRef="#br0" timeOffset="318194.7675">4788 13469,'24'0,"1"0,0 0,0 0,0 0,-1 0,26 0,-25 0,0 0,0 0,-1 0,1 0,0 0,0 0,0 0,-1 0,1 0,0 0,0 0</inkml:trace>
  <inkml:trace contextRef="#ctx0" brushRef="#br0" timeOffset="320055.8">5160 13568,'0'25,"0"0,0 0,0-1,0 1,0 0,0 0,0 0,0-1,0 1,0 0,0 0</inkml:trace>
  <inkml:trace contextRef="#ctx0" brushRef="#br0" timeOffset="322052.4434">5036 13692,'-25'0,"0"0,25-25,25 25,-25-24,25-1,0 0,-25 0,24 25,1 0,0 0,0 0,0 0,-1 0,-24 25,0 0,0 0,25-25,-25 24,0 1,25-25,-25 25,0 0,25-25,-25 25</inkml:trace>
  <inkml:trace contextRef="#ctx0" brushRef="#br0" timeOffset="324656.7319">5085 14015,'0'24,"25"-24,-25 25,25-25,-25 25,25-25,-25 25,25 0,-25-1,24-24,-24 25,25-25,0 0,0 0,0 0,-1-25,-24 1,25 24,-25-25,0 0,0 0,0 0,0 1,0-1,25 25,-25-25</inkml:trace>
  <inkml:trace contextRef="#ctx0" brushRef="#br0" timeOffset="326360.7879">5606 14114,'0'-25,"-25"25,1 0,24 25,0 0,0-1,0 1,0 0,0 0,0 0,0-1,0 1,0 0,0 0,0 0,0 0</inkml:trace>
  <inkml:trace contextRef="#ctx0" brushRef="#br0" timeOffset="328057.3603">5457 14238,'0'0,"0"25,25-25,0 0,0 0,0 0,-1 0,1 0,0 0,0 0,0 0,-1 0</inkml:trace>
  <inkml:trace contextRef="#ctx0" brushRef="#br0" timeOffset="330181.3036">5209 14287,'0'25,"0"0,0 0,0 0,0 0,0-1,0 1,0 0,0 0,0 0,0-1,0 1,0 0,0 0,0 0</inkml:trace>
  <inkml:trace contextRef="#ctx0" brushRef="#br0" timeOffset="332142.6206">4986 14536,'25'0,"-25"24,0 1,25-25,-25 25,25-25,-25 25,24 0,1-25,-25 24,25-24,-25 25,25 0,-25 0,25-25,-25 25,24-25,1 0,0 0,-25-25,25 25,-25-25,0 0,0 0,25 1,-25-1,24 25,-24-25,0 0,0 0,0 1,25-1,-25 0</inkml:trace>
  <inkml:trace contextRef="#ctx0" brushRef="#br0" timeOffset="393130.1091">2530 14982,'-24'0,"-1"0,0 0,25 25,0 0,0-1,0 1,0 0,0 0,25-25,-25 25,25-25,-1 0,-24 24,25-24,0 0,0 0,0 0,-1 0,1-24,0 24,0 0,-25-25,25 25</inkml:trace>
  <inkml:trace contextRef="#ctx0" brushRef="#br0" timeOffset="431687.169">2878 2977,'0'24,"-25"-24,25 25,-25-25,25-25,0-24,0-1,0 25,25-49,-25 0,25-1,-25 25,0 26,0-1,0-25,0 25,0 1,0-1,0 0,24 25,-24 25,0 0,0-1,0 1,25 25,0-25,-25-1,25 51,25-25,-50-1,49-24,-49 25,25-50,-25 24,25 1,0 0,24 25,-49-26,50 1,-50 0,25 0,-1 0,1-25,-25 24,25-24,-25 25,0 0</inkml:trace>
  <inkml:trace contextRef="#ctx0" brushRef="#br0" timeOffset="432999.2789">2778 2753,'0'25,"0"0,25-25,0 0,0 0,0 0,-1 0,1 0,0 0,25 0,-25 0,-1 0,1 0,0 0,0 0,0 0</inkml:trace>
  <inkml:trace contextRef="#ctx0" brushRef="#br0" timeOffset="434336.491">3473 2505,'0'25,"0"0,0 0,0-1,0 1,0 0,0 0,0 0,0 0,0 24,0-24,0 25,25-1,-25-24,0 0,0 0,0 24,25-49,-25 25,0 0,0 0,0-1,0 1,0 0,24-25,-24 25,0 0</inkml:trace>
  <inkml:trace contextRef="#ctx0" brushRef="#br0" timeOffset="438601.3232">3473 2530,'0'-25,"0"0,25 25,0 0,-1 0,1 0,-25-24,25 24,0 0,0 0,-1 0,1 24,-25 1,0 0,0 0,0 0,-25-25,25 24,0 1,-24-25,-1 0,0 0,0 0,50 0,0 0,-25-25,25 25,-1 0,1 0,0 0,-25 25,0 0,0 0,0 0,-25-25,0 0,1 0,-1 0,0 0,0 0,0 0,1 0,-1 0</inkml:trace>
  <inkml:trace contextRef="#ctx0" brushRef="#br0" timeOffset="441372.8443">4068 2629,'0'-25,"0"50,0 0,0 0,25 0,0-25,-25 25,25-25,-25 24,25-24,-1 0,-24 25,25-25,-25 25,25-25,0 0,0 25,-1-25,-24 25,0-1,-24-24,24 25,-25-25,0 0,0 0,0 0,1 25,-1-25,0 0,25 25,-25-25,0 0,1 0,-1 0,25 25</inkml:trace>
  <inkml:trace contextRef="#ctx0" brushRef="#br0" timeOffset="443127.192">4639 2679,'0'25,"0"0,-25-25,25 24,0 1,0 0,0 0,0 0,0-1,0 1,0 0,0 0,0 0,0-1,0 1,0 0,0 0,0 0,0-1,0 1,25-25,-25 25,0 0</inkml:trace>
  <inkml:trace contextRef="#ctx0" brushRef="#br0" timeOffset="444921.8662">3919 2431,'-24'0,"24"25,0-1,0 1,0 0,0 25,0-1,0 1,0 49,24-24,-24 24,25-50,-25 26,0-50,0-1,0 1,0 0,25-25,-25 25,0 0,0-1,0 1,0 0</inkml:trace>
  <inkml:trace contextRef="#ctx0" brushRef="#br0" timeOffset="446566.3757">2654 2282,'0'25,"0"0,0-1,0 1,0 0,0 25,0-1,0-24,0 25,0-1,0 26,0-26,0 26,25-1,-25-24,25 24,-25-24,25 24,-25-24,0-1,0 1,25-25,-25 0,0-1,0 1,0 25,0-1,0 1,0 24</inkml:trace>
  <inkml:trace contextRef="#ctx0" brushRef="#br0" timeOffset="494536.3717">10121 17983</inkml:trace>
  <inkml:trace contextRef="#ctx0" brushRef="#br0" timeOffset="496164.4571">11857 16446</inkml:trace>
  <inkml:trace contextRef="#ctx0" brushRef="#br0" timeOffset="504878.8249">4688 15949,'0'-24,"-24"24,-1 0,0 0,0 0,0 0,1 0,24 24,-25 1,25 0,0 0,0 0,0-1,0 1,0 0,0 0,0 0,0-1,0 1,0 0,0 0,0 0,0-1,0 1,0 0,0 0,0 0,0 24,0-24,0 0,0 0,0 0,0-1,0 1,0 0,0-50</inkml:trace>
  <inkml:trace contextRef="#ctx0" brushRef="#br0" timeOffset="506777.3041">4341 16321,'25'0,"0"0,0 0,-1 0,1 0,0 0,0 0,0 0,-1 0,1 0,0 0,0 0,0 0</inkml:trace>
  <inkml:trace contextRef="#ctx0" brushRef="#br0" timeOffset="508816.7905">4986 16272,'25'0,"0"0,0 0,-1 0,-24 25,25-25,-25 24,25-24,0 0,0 0</inkml:trace>
  <inkml:trace contextRef="#ctx0" brushRef="#br0" timeOffset="510243.4724">5011 16545,'50'0,"-26"0,1 0,0 0,-25-25,25 25,0 0,-1 0,1 0,-25-25,25 25</inkml:trace>
  <inkml:trace contextRef="#ctx0" brushRef="#br0" timeOffset="512127.6473">6102 15949,'0'25,"0"0,-25 0,25 0,0-1,0 1,0 0,0 0,0 0,0-1,0 1,0 0,0 0,0 0,0-1,0 1,0 0</inkml:trace>
  <inkml:trace contextRef="#ctx0" brushRef="#br0" timeOffset="514506.205">5730 16470,'25'0,"0"0,0 0,-1 0,1 0,0 0,0 0,0 0,-1 0,1 0,0 0,0 0,0 0,-1 0,1 0,0 0,25 0,-25 0,24 0,-24 0,0 0,24 0,-24 0,0 0,0 0,0 0,-1 0,1 0,0 0,0 0,0 0,-1 0,1 0,0 0</inkml:trace>
  <inkml:trace contextRef="#ctx0" brushRef="#br0" timeOffset="522160.452">5755 16842,'-25'0,"0"0,1 0,-1 0,25 25,-25-25,25-25,0 1,0-1,25 0,0 25,-1 0,-24-25,25 25,0 0,-25 25,0 0,0 0,-25-25,25 24,0 1,0 0,-25 0,25 0,0-1,0 1,0 0,-24-25,24 25,-25-25,25 25,0-1,-25-24,25 25,0-50,0 1,0-1,0 0,0 0,25 25,0 0,-1 0,-24 25,25-25,-25 25,25-25,-25 25,0-1,25-24,0 25,-25 0,24-25,1 0,-25 25</inkml:trace>
  <inkml:trace contextRef="#ctx0" brushRef="#br0" timeOffset="523985.3495">5929 16793,'24'0,"1"0,0 0,0 0,0 0,-1 0,1 0,0 0,0 0,0 0,0 0</inkml:trace>
  <inkml:trace contextRef="#ctx0" brushRef="#br0" timeOffset="526238.8576">6028 16842,'25'0,"-1"0,-24 25,0 0,0 0,0 0,25-25,-25 24,0 1,0 0,0 0,0 0,0-1,0 1,0 0,0 0</inkml:trace>
  <inkml:trace contextRef="#ctx0" brushRef="#br0" timeOffset="528269.63">6226 16867,'0'0,"0"25,0 0,0 0,-24-25,24 24,0 1,0 0,0 0,0 0,0-1,0 1,0 0,0 0,0 0</inkml:trace>
  <inkml:trace contextRef="#ctx0" brushRef="#br0" timeOffset="532286.3589">6375 17140,'0'25,"25"0,0-25,-25 24,25-24,-25 25,24 0,-24-50,0 0,0 1,0-1,0 0,0 0,0 0,0 1,-24 24,24-25,0 0,-25 0,25 0,-25 25,25-24,0-1,-25 0,25 0,0 0,-25 25,25-24,25 24,0 0,0 0,0 0,-1 0,1 0,0 0,0 0,0 0,-1 0,1 0,0 0,0 0,0 0,-1 0,1 0,0 0,0 0</inkml:trace>
  <inkml:trace contextRef="#ctx0" brushRef="#br0" timeOffset="535169.8182">6747 16966,'-25'0,"25"-24,0-1,0 0,-24 25,24 25,0 0,0-1,0 1,0 0,0 0,0 0,0-1,0 1,0 0,0 0,0 0,0-1,24 1,1 0,0-25,0 0,0 0,-1 0,-24-25,25 25,-25-25,0 1,0-1,-25 25,1 0,-1 0,0 0,0 0,0 0,1 0</inkml:trace>
  <inkml:trace contextRef="#ctx0" brushRef="#br0" timeOffset="537365.061">7045 16867,'0'25,"0"0,0 0,0-1,-25-24,25 25,0 0,0 0,0 0,0-1,0 1,0 0,0 0,0 0,0-1,0 1,0 0,0 0</inkml:trace>
  <inkml:trace contextRef="#ctx0" brushRef="#br0" timeOffset="540384.1642">7045 16917,'25'0,"-1"0,1 0,0 0,-25 25,0-1,-25-24,25 25,0 0,0 0,-25 0,25-1,-24-24,24 25,24-25,1 0,0 0,0 0,0 25,0-25,-1 0,-24 25,25 0,0-25,-25 24</inkml:trace>
  <inkml:trace contextRef="#ctx0" brushRef="#br0" timeOffset="543225.6676">7516 16942,'-25'0,"1"0,-1 0,0 0,0 0,25 24,0 1,0 0,0 0,0 0,0-1,0 1,0 0,0 0,0 0,0-1,25-24,0 0,0 0,-1 0,1 0,0 0,0 0,0 0,-25-24,24 24,-24-25,25 25,-25-25</inkml:trace>
  <inkml:trace contextRef="#ctx0" brushRef="#br0" timeOffset="546725.8848">6623 16495,'25'0,"0"0,0 0,-1 0,1 0,0 0,0 0,0 0,-1 0,1 0,0 0,0 0,0 0,-1 0,1 0,0 0,0 0,0 0,-1 0,1 0,0 0,0 0,0 0,0 0,-1 0,1 0,0 0,0 0,0 0,-1 0,1 0,0 0,0 0,0 0,-1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4-29T04:02:45.663"/>
    </inkml:context>
    <inkml:brush xml:id="br0">
      <inkml:brushProperty name="width" value="0.05292" units="cm"/>
      <inkml:brushProperty name="height" value="0.05292" units="cm"/>
      <inkml:brushProperty name="color" value="#FF0000"/>
    </inkml:brush>
  </inkml:definitions>
  <inkml:trace contextRef="#ctx0" brushRef="#br0">11187 12080,'0'25,"25"-25,0 0,0 0,-1 24,26-24,-25 0,0 0,0 0,-1 0,1 0,0 0,0 0,0 0,-1 0,1 0,0 0,0 0,24 0,1 25,-25-25,24 0,1 0,-25 0,24 0,1 0,0 0,-1 0,1 0,-1 0,-24 0,25 0,-1 0,1 0,-25 0,0 0,24 0,-24 0,25 0,-25 0,24 0,1 0,-25 0,-1 0,26 0,-25 0,24 0,-24 0,0 0,0 0,0 0,-1 0,1 0,0 0,0 0</inkml:trace>
  <inkml:trace contextRef="#ctx0" brushRef="#br0" timeOffset="2855.7396">11237 12179,'0'25,"0"0,0 0,0-1,0 1,0 0,0 0,0 0,0-1,0 1,0 0,25 0,-25 0,0 24,0 1,0-1,24 1,-24 0,25-1,-25-24,25 25,-25-26,0 1,0 0,0 0,0 0,0-1,0 26,0-25,0 0,0 24,0 1,0-25,0 0,25-1,-25 26,0 0,0-26,0 1,0 0,0 25,0-26,0 26,0-25,0 0,0-1,0 1,25 0,-25 0,0 0,0-1,0 1,0 0,25-25,-25 25,0 0,24-25,1 0,0 0,0 0,24 0,1 0,74 0,0 0,25 0,-25 0,-25 0,50 0,-75 0,-24 0,0 0,-1 0,1 0,-25 0,-1 0,1 0,0 0,0 0,24 0,-24 0,0 0,0 0,0 0,-1 0,1 0,0 0,0 0,24 0,-24 0,0 0</inkml:trace>
  <inkml:trace contextRef="#ctx0" brushRef="#br0" timeOffset="7204.871">12824 12129,'25'0,"0"0,0 0,0 0,-1 0,1 25,0-25,0 0,0 0,24 0,-24 0,0 0,0 0,-1 0,1 0,0 0,0 0,0 0,-1 0,1 0,0 0,0 0,0 0,-25 25,0 0,0 25,0-1,0 26,0-1,0 50,0 50,24-75,-24 0,0-49,25-1,-25-24,0 0,0 0,0-1,0 26,0 0,0-1,0 1,0 24,0-24,0 0,0-1,0 1,0-25,0-1,0 26,0 24,0 1,0-26,0 26,0-26,0 26,0-26,0-98,0 24,0 0,0 0,0 1,0-1,0 0,0 0,-25 0,25 1,-24 24,-1 0,0 0,0 0,0 0,1 0,-1 0,0 0,0 0,0 0,1 0,-1 0,0 0,0 0,0 0,1 0</inkml:trace>
  <inkml:trace contextRef="#ctx0" brushRef="#br0" timeOffset="9908.142">11659 12973,'-25'0,"0"25,25-1,-25 1,25 0,-25-25,25 25,0 0,0-1,-24-24,24 25,0 0,0 0,24-25,1 0,0 0,0-25,0 25,-1 0,1 0,0 0,0-25,0 25,-25-25,24 25,-24-24,25-1,-25 0,-25 0,1 25,24-25,-25 25,0 0,0 0,0 0,25-24,-24 24,-26 0,25 0</inkml:trace>
  <inkml:trace contextRef="#ctx0" brushRef="#br0" timeOffset="12479.2853">12155 12898,'-25'0,"0"0,0 0,0 0,25 25,-24-25,24 25,0 0,0 0,24-25,1 0,0 0,0 0,0 24,-25 1,24 0,-24 0,0 0,0-1,-24-24,24 25,-25-25,0 0,0 0,0 0,1 0,-1-25,0 25,0 0,0 0,25-24</inkml:trace>
  <inkml:trace contextRef="#ctx0" brushRef="#br0" timeOffset="14722.0575">12403 12998,'-25'0,"25"24,0 1,0 0,0 0,0 0,0-1,0 1,25-25,-1 0,1-25,0 25,-25-24,25 24,-25-25,25 25,0 0</inkml:trace>
  <inkml:trace contextRef="#ctx0" brushRef="#br0" timeOffset="16642.9769">12403 12948,'24'0,"1"0,0 0,0 0,0 0,0 0,-1 0,1 0,0 0</inkml:trace>
  <inkml:trace contextRef="#ctx0" brushRef="#br0" timeOffset="21069.1168">13519 13146,'0'25,"25"0,0-25,-1 0,1 0,0 0,0 0,0 0,-1 0,-24 25,25-25,0 0,0 0,0 0,-1 0,1 0,0 0,0 0,0 0,-1 0,1 0,0 0,0 0,0 0,-1 0,1 0,0 0,0 0,0 0,-1 0,1 0,0 0,0 0,0 0,-1 0,1 0,0 0,0 0,0 0,-1 0,1 0,0 0</inkml:trace>
  <inkml:trace contextRef="#ctx0" brushRef="#br0" timeOffset="23239.5069">14461 12303,'0'25,"0"0,0 0,0-1,0 1,0 0,0 0,0 0,0-1,0 1,0 0,0 0,0 0,0-1,0 1,0 0,0 0,0 0,0-1,0 1,0 0,0 25,0-26,0 1,0 0,0 25,0-1,0-24,25 0,-25 24,0-24,25-25,-25 25,0 0,0 0,0 0,0-1,0 1,0 0,0 0,0 0,0-1,25 26,-25-25,0 0,0-1,0 1,25 0,-25 0</inkml:trace>
  <inkml:trace contextRef="#ctx0" brushRef="#br0" timeOffset="27991.2563">14412 12353,'25'0,"-1"0,1 0,0 0,0 0,0 0,-25 25,25-25,-1 0,1 0,0 0,0 0,0 0,-1 0,1 0,0 0,0 0,0 0,-1 0,1 0,0 0,0 0,0 0,-1 0,26 0,-25 0,0 0,-1 0,1 0,25 0,-25 0,-1 0,1 0,0 0,0 0,0 0,-1 0,1 0,25 0,-50 24,25-24,-1 0,-24 25,25-25,0 0,0 0,-25 25,0 0,0 0,0-1,0 1,0 0,0 0,0 0,0 24,0-24,25 0,-25 0,0-1,0 26,0-25,0 0,0-1,0 1,0 25,0-25,0 24,0-24,0 25,0-26,0 1,0 0,0 0,0 0,0 0,0-1,0 1,0 0,0 0,0 0,0-1,0 1,0 0,0 0,0 0,-25-25,0 0,0 0,0 0,1 0,-1 0,0 0,0 0,0 0,1 0,-1 0,0 0,0 0,0 0,1 0,-1 0,0 0,0 0,0 0,1 0,-1 0,0 0,0 0,0 0,1 0,-1 0,0 0,0 0,0 0,1 0,-1 0,0 0,0 0,0 0,1 0,-1 0,0 0,0 0,0 0,1 0,-1 0</inkml:trace>
  <inkml:trace contextRef="#ctx0" brushRef="#br0" timeOffset="31865.4727">14784 13122,'-25'0,"25"-25,0-25,0 1,0-1,0 25,25 0,-25 1,25-1,-25 0,25 0,-25 0,24 1,-24-1,25 25,0 0,-25 25,25-1,-25 1,0 0,0 0,25 0,-1-1,-24 1,0 0,0 0,0 0,25-25,-25 24,0 1,0 0,0 0,25 0,-25-1</inkml:trace>
  <inkml:trace contextRef="#ctx0" brushRef="#br0" timeOffset="33557.7429">14759 12973,'25'0,"0"0,0 0,-1 0,1 0,0 0,0 0,0 0,-1 0,-24-25,25 25</inkml:trace>
  <inkml:trace contextRef="#ctx0" brushRef="#br0" timeOffset="35245.3369">15156 12725,'-25'0,"25"25,0-1,0 1,0 0,0 0,0 0,0-1,0 1,0 0,0 0,0 0,0-1,0 1,25-25,0 0,0 0,-1 0,-24-25,25 25,-25-24,25 24,0 0,-25-25</inkml:trace>
  <inkml:trace contextRef="#ctx0" brushRef="#br0" timeOffset="36559.5495">15106 12874,'25'0,"0"0,0 0,0 0,-1 0,1 0,-25-25</inkml:trace>
  <inkml:trace contextRef="#ctx0" brushRef="#br0" timeOffset="38005.6455">15454 12675,'-25'0,"0"0,25 25,-25-25,25 25,0 0,0-1,0 1,0 0,0 0,0 0,0-1,0 1,0 0,0 0,0 0,0-1,0 26,0-25,25-25,-25 25,25-25,-25 24,0 1,25-25,-1 0,1-25,0 25</inkml:trace>
  <inkml:trace contextRef="#ctx0" brushRef="#br0" timeOffset="39717.7941">15354 12898,'25'0,"0"0,0 0,0 0,-1 0,1 0,0 0,0 0</inkml:trace>
  <inkml:trace contextRef="#ctx0" brushRef="#br0" timeOffset="43758.4821">9426 12973,'0'25,"25"-25,0 0,0 0,-1 0,1 0,0 0,0 0,0 0,-1 24,1-24,0 0,25 0,-26 25,1-25,0 0,49 0,-49 0,25 0,-25 0,24 0,1 0,-25 0,-1 0,26 0,-25 0,0 0,24 0,-24 25,0-25,25 0,-26 0,1 0,25 25,24-25,-49 0,0 0,24 0,1 0,0 0,-1 0,-24 0,0 0,0 0,-1 0,1 0,0 0,0 0,0 0,-1 0,1 0,25 0,-25 0,-1 0,1 0,0 0,0 0,0 0,-1 0,1 0,0 0</inkml:trace>
  <inkml:trace contextRef="#ctx0" brushRef="#br0" timeOffset="62888.825">9277 12998</inkml:trace>
  <inkml:trace contextRef="#ctx0" brushRef="#br0" timeOffset="67408.5601">8111 12402,'0'-24,"25"24,-25-25,25 25,0 0,25 0,24 0,0 0,50 25,0-1,-24-24,-1 0,-50 0,-24 25,0-25,0 0,0 0,-1 25,1-25,25 0,-25 0,-1 0,1 0,0 0,0 25,0-25,24 0,1 0,-25 0,0 0,-1 0,26 0,-25 0,0 0,-25 25,24-25</inkml:trace>
  <inkml:trace contextRef="#ctx0" brushRef="#br0" timeOffset="69550.871">8136 12353,'0'25,"25"-1,-25 1,0 25,0-1,0 26,25-1,-25-24,0-1,0-24,0 25,25-1,-25-24,0 25,0-25,0 49,0 0,0-49,0 0,0 0,0 0,0 0,0-1,0 1,0 0,25 0,-25 24,24 26,1-1,-25-24,0-25,25 49,-25-49,25-25,-25 49,0-24,0 0,25-25,-25 25,24 49,-24 1,25-1,0 25,49 50,1-25,-1 25,75 0,25 0,24 49,-74-49,0 0,-25 0,-24-25,-1-25,1 25,-26-124,1 0,-1 0,-24 0,25 0,-25 0,-1-25,1 25,0 0,0 0,0-25,-25 0,0 1,0-1</inkml:trace>
  <inkml:trace contextRef="#ctx0" brushRef="#br0" timeOffset="72546.7046">8558 14436,'-25'0,"25"25,25 0,0-25,24 0,1 0,0 0,-26 0,26 0,-25 0,24 0,-24 0,0 0,0 0,0 0,-1 0,26 0,-25 0,0 0,-1 0,1 0,0 0,0 0,0-25,-1 0,1 1,-25-1,0 0,50-25,0-99,-1-24,75-50,-49 49,-26-24,26 49,-51 25,-24 74,25 0,-25 26,0-1,0-25,0 25,0 1,0-1,0 0,0 0,0 0,-25 1,25-1,0 0,-24 25,24-25,0 0,-25 25,25-24,-25-1,0 0,25 0,-25 25,1-25,-1 25,25-24,-25 24,0 0,0 0,1 0,-1 0,0 0</inkml:trace>
  <inkml:trace contextRef="#ctx0" brushRef="#br0" timeOffset="74174.7468">8632 13171,'0'0,"0"-25,0 1,0-1,0 0,-24 0,-1 25,0 0,0 0,0 0,1 0,24 25,-25 0,25 0,0-1,-25 1,25 0,0 0,0 0,0 0,0-1,0 1,25-25,0 0,-25 25,24-25,1 0,0 0,0 25,0-25,-1 0,1 0,0 0,0 0,0 0,-25-25</inkml:trace>
  <inkml:trace contextRef="#ctx0" brushRef="#br0" timeOffset="76453.3392">8856 13196,'-25'0,"0"0,25 25,-25 0,25 0,-25-25,25 24,0 1,0 0,0 0,0 0,0-1,0 1,0 0,25-25,0 0,0 0,0 0,-1 0,-24-25,25 25,-25-25,25 25,-25-24,0-1,25 25,-25-25,0 0,0 0,0 1,-25 24,25-25,-25 0,0 25,1-25,-1 25</inkml:trace>
  <inkml:trace contextRef="#ctx0" brushRef="#br0" timeOffset="79765.6121">9128 13246,'-24'0,"-1"0,0 25,25-1,0 1,0 0,0 0,0 0,25-25,0 0,-25-25,24 25,1 0,-25-25,25 25,-25-25,25 25,-25-25,-25 25,25-24,-25 24,0 0,25 24,0 1,25-25,-25 25,25-25,0 0,-25 25,25-25,-1 0,1 25,0-25,0 0,0 0,0 0</inkml:trace>
  <inkml:trace contextRef="#ctx0" brushRef="#br0" timeOffset="82067.6364">8558 13717,'0'25,"25"-25,0 25,-25-1,24-24,-24 25,25 0,-25 0,25-25,-25 25,0-1,25-24,-25 25,0 0,25-25,-25-25,0 0,0 1,0-1,0 0,24 25,-24-25,0 0,0 1,25-1,-25 0,25 0,-25 0</inkml:trace>
  <inkml:trace contextRef="#ctx0" brushRef="#br0" timeOffset="84487.7994">9104 13717,'0'-25,"-25"25,0 0,0 0,0 0,1 0,24 25,-25-25,0 0,25 25,0 0,0-1,0 1,25-25,0 0,-1 0,-24 25,25-25,-25 25,0 0,0-1,-25-24,1 0,-1 0,0 0,0 0</inkml:trace>
  <inkml:trace contextRef="#ctx0" brushRef="#br0" timeOffset="87531.6369">9203 13866,'25'0,"-1"0,-24-25,25 0,-25 0,0 1,-25 24,1 0,-1 0,0 0,0 0,0 0,1 0,24 24,0 1,0 0,0 0,0 0,0-1,24-24,1 0,-25 25,25-25,0 0,0 0,-1 0,1 0,0 0,0 0,0 0,0 0,-1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4-29T04:08:32.439"/>
    </inkml:context>
    <inkml:brush xml:id="br0">
      <inkml:brushProperty name="width" value="0.05292" units="cm"/>
      <inkml:brushProperty name="height" value="0.05292" units="cm"/>
      <inkml:brushProperty name="color" value="#FF0000"/>
    </inkml:brush>
  </inkml:definitions>
  <inkml:trace contextRef="#ctx0" brushRef="#br0">15627 5283,'-25'25,"25"0,0 0,-24-25,24 25,0-1,0 1,0-50,0 1,0-1,0 0,0 0,0 0,0 1,0-1,0 0,0 0,0 0,0 1,0-1,0 0,24 0,-24 0,25 1,-25-1,25 25,0 0,0 0,-25 25,25-25,-25 24,0 1,24 0,1 0,-25 0,0-1,0 1,25-25,-25 25,0 0,0 0,25-25,-25 24,0 1,25-25,-25 25,0 0,24-25,-24 25,0-1,25-24,-25 25</inkml:trace>
  <inkml:trace contextRef="#ctx0" brushRef="#br0" timeOffset="1608.2521">15652 5234,'25'0,"0"0,24 0,1 0,-25 0,24 0,26 0,-26 0,-24 0,0 0,0 0,0 0</inkml:trace>
  <inkml:trace contextRef="#ctx0" brushRef="#br0" timeOffset="3016.2043">16099 4961,'0'25,"0"0,0-1,0 1,0 25,0-25,0-1,0 1,0 0,0 0,0 0,0-1,0 1,0 0,0 0,24-25</inkml:trace>
  <inkml:trace contextRef="#ctx0" brushRef="#br0" timeOffset="6193.6684">16123 4986,'0'25,"0"-1,0 1,0 0,25-25,-25 25,25-25,-25 25,25-25,-25 24,25-24,-1 0,1 0,-25-24,0-1,0 0,0 0,25 25,-25-25,0 1,25-1,0 25,-25-25,24 25,-24 25,0 0,-24-25,24 24,0 1,0 0,0 0,0 0,0-1,0 1,0 0,0 0,0 0,0-1,24 1,-24 0,0 0,0 0</inkml:trace>
  <inkml:trace contextRef="#ctx0" brushRef="#br0" timeOffset="8076.6942">16619 4589,'0'25,"0"-1,0 1,0 0,0 0,0 0,25 49,-25-49,0 25,0-1,0 1,0-25,0 24,0-24,0 0,0 0,0-1,0 1,0 0,0 0,0 24,25-24,-25 0,0 0,0 0,0-1,0 1</inkml:trace>
  <inkml:trace contextRef="#ctx0" brushRef="#br0" timeOffset="9204.2809">17016 4837,'0'0,"0"25,0 0,0-1,0 26,0 0,0-26,0 26,0 0,0 24,25 0,-25-49,0 25,0-25,0-1,0 1,25 0,-25 0,0 0,25-25,-25 24</inkml:trace>
  <inkml:trace contextRef="#ctx0" brushRef="#br0" timeOffset="10637.5924">16992 4911,'24'0,"1"0,0 0,0-24,0 24,-1 0,1 0,0 0,0 0</inkml:trace>
  <inkml:trace contextRef="#ctx0" brushRef="#br0" timeOffset="12370.5424">17091 5184,'0'-25,"25"25,-1 0,1-24,0 24,-25-25,25 25,0 0,-1 0,-24-25,25 25,0 0</inkml:trace>
  <inkml:trace contextRef="#ctx0" brushRef="#br0" timeOffset="14007.869">17438 5011,'0'24,"0"1,0 0,0 0,0 0,0-1,0 1,0 25,0-25,0-1,0 1,0 0,0 0,0 0,0-1,0 1</inkml:trace>
  <inkml:trace contextRef="#ctx0" brushRef="#br0" timeOffset="17823.5098">17413 5060,'0'25,"25"-25,-25 25,25-25,-25 25,25-25,-25 24,24-24,1 25,0-25,-25 25,25-25,0 0,-1 0,-24-25,0 0,0 1,0-1,25 0,-25 0,0 0,25 25,-25-24,25 24,-25-25,0 0,25 25,-25-25,25 25,-25-25,0 50,0 0,0 0,-25-25,25 25,0-1,0 1,0 0,0 0,0 0,0-1,0 1,0 0,0 0,0 0,0-1,0 1,0 0,0 0,25-25,-25 25,24-1,-24 1,0 0,0 0,0 0</inkml:trace>
  <inkml:trace contextRef="#ctx0" brushRef="#br0" timeOffset="42303.4063">4540 5680,'0'-25,"0"1,0-1,24 0,-24 0,25 25,-25-25,0 1,0-1,25 25,-25-25,0 0,25 25,-25-25,0 1,25-1,-25 0,0 0,24 25,-24-25</inkml:trace>
  <inkml:trace contextRef="#ctx0" brushRef="#br0" timeOffset="95842.1195">8732 17314,'24'0,"1"24,0-24,0 0,49 0,100 25,24-25,100 0,0 0,-26 0,-23 0,-51 0,-24 0,-50 0,-50 0,0 0,1 0,-1 0,1 0,24 0,0 0,-24 0,-26 0,-24 0,0 0,0 0,-1 0,1 0,25 0,-25 0,24 0,174-25,174 25,298-24,-100 24,-223 0,-124-50,-99 50,-50 0,-49 0,0 0,-1 0,-24 0,25 0,-1 0,50 0,-24 0,24 0,0 0,50 0,-50 0,25 0,0 25,-49 0,-1-25,-24 24,-1-24,1 0,0 0,-1 0,-24 0,0 0,0 0,-1 0,1 0,0 25,49-25,26 0,73 0,-24-25,-50 1,1 24,-26 0,0-25,-24 25,0 0,-26 0,1 0,25 0,-25 0,-1 0,26 0,-25 0,49 0,-49 0,0 0,0 0,-1 0,1 0,0 0,0 0,0 0,0 0,-1 0,1 0,0 0,0 0,0 0,-1 0,1 0,0 25,0-25,24 0,-24 0,0 0,-25 24,25-24,0 0,-1 0,1 0,0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4-29T04:15:40.480"/>
    </inkml:context>
    <inkml:brush xml:id="br0">
      <inkml:brushProperty name="width" value="0.05292" units="cm"/>
      <inkml:brushProperty name="height" value="0.05292" units="cm"/>
      <inkml:brushProperty name="color" value="#FF0000"/>
    </inkml:brush>
  </inkml:definitions>
  <inkml:trace contextRef="#ctx0" brushRef="#br0">10369 15205,'25'0,"-1"25,1-25,-50 0,1 0,-1 0,0 0,0 0,0 0,25 25,-25-25,25 25,-24-1,24 1,0 0,0 0,0 0,24-25,1 0,0 0,-25 25,25-25,0 0,0 0,-1 0,1 0,0 0,0 0,0 0,-25 24,0 1,24-25,-24 25,0 0,0 0,-24-1,24 1,0 50,0-1,0-24,-25-1,25 26,0-26,0 26,0-26,0 1,0 24,0 1,-25-26,25 1,0 24,0-24,0 0,-25 24,25-24,0-1,0 26,-25-1,25-24,0-1,0 26,0-26,0 1,0 24,0-24,-24 24,24-24,0-1,0 26,-25-25,25 24,0-24</inkml:trace>
  <inkml:trace contextRef="#ctx0" brushRef="#br0" timeOffset="9947.0854">14065 15007,'0'-25,"-25"25,0 0,0 0,0 0,1 0,-1 25,25 0,0-1,0 1,0 0,0 0,0 0,0-1,25-24,-1 0,1 0,0 0,0 0,0 0,-1 0,-24 25,0 0,0 0,0 0,0-1,0 1,0 0,0 0,-24-25,-1 0,0 0,0 0,0 0,1 0,-1 0,0 0,25-25,-25 25,0 0</inkml:trace>
  <inkml:trace contextRef="#ctx0" brushRef="#br0" timeOffset="12619.3651">14412 15032,'-25'0,"25"24,0 1,-25-25,25 25,0 0,0 0,0-1,0 1,0 0,25-25,0 0,0 0,-1 0,1 0,0 0,0 0,0 0,0 0</inkml:trace>
  <inkml:trace contextRef="#ctx0" brushRef="#br0" timeOffset="15401.2535">14635 14858,'-25'25,"25"0,0-1,0 1,0 0,0 0,0 0,0-1,0 1,0 0,0 0,0 0,0-1,0 1,0 0,0 0,25-25,-25 25,0-1,25-24,-25-24,25 24,-25-25,0 0,25 25,-25-25,0 0,24 25,-24-24,25 24,0 0,-25 24,25 1,-25 25,25-50,-25 25,0-1,24-24,-24 25,0 0</inkml:trace>
  <inkml:trace contextRef="#ctx0" brushRef="#br0" timeOffset="19297.5256">14933 15180,'25'0,"-1"0,-24 25,0 0,0 0,0 0,0-1,0 1,25-25,-25 25,0 0,0-50,25 0,-25 0,0 1,0-1,25 25,-25-25,25 25,-1 0,-24 25,25-25,-25 25,0-1,0 1,0 0,0 0,0 0,0-50,25 25,-25-25,25 0,0 25,-25-25,0 1,24 24,-24-25,25 25,-25-25,25 25,0-25,0 0,-1 25,-24 25,0 0,0 0,0 0,0-1,0 1,0 0,0 0,0 0,0 0,0 24,0 26,0-26,0 26,0-26,0 1,0 24,0-24,0-1,0 26,0-26,0 1</inkml:trace>
  <inkml:trace contextRef="#ctx0" brushRef="#br0" timeOffset="21112.7489">15503 15255,'0'25,"0"-1,0 1,-25-25,25 25,0 0,0 0,0 0,0-1,-24-24,24 25</inkml:trace>
  <inkml:trace contextRef="#ctx0" brushRef="#br0" timeOffset="22965.9823">15454 15056,'-25'0,"0"0,25 25,0 0,25-25,0 0,-1 0,1 0</inkml:trace>
  <inkml:trace contextRef="#ctx0" brushRef="#br0" timeOffset="25218.5786">15652 15056,'0'25,"0"0,0 0,25-25,-25 25,0-1,0 1,0 0,25-25,-25 25,0 0,0-1,25-24,-25 25,0 0,0 0,24-25,1 0,0 0,0 0,0 0,-1-25</inkml:trace>
  <inkml:trace contextRef="#ctx0" brushRef="#br0" timeOffset="26514.2371">15652 15230,'25'-25,"0"25,-25-25,25 25,-1 0,1 0,-25-24,25 24,0 0,0 0,-1-25,1 25,0 0,-25-25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5-01T05:37:11.596"/>
    </inkml:context>
    <inkml:brush xml:id="br0">
      <inkml:brushProperty name="width" value="0.05292" units="cm"/>
      <inkml:brushProperty name="height" value="0.05292" units="cm"/>
      <inkml:brushProperty name="color" value="#FF0000"/>
    </inkml:brush>
  </inkml:definitions>
  <inkml:trace contextRef="#ctx0" brushRef="#br0">5854 10914,'0'25,"-25"0,25 24,0 1,0-1,0-24,0 0,0 0,0 0,0 0,0-1,0 1,0 0,0 0,0 0,0-1,0 1,0 0,0 0,0 0,0-1,0 1,0 0,0 0,0 0,0-1,0 1,0 0,0 0,0 0,0-1,0 1,0 0,0 0</inkml:trace>
  <inkml:trace contextRef="#ctx0" brushRef="#br0" timeOffset="1554.4423">5879 11460,'-25'0,"50"0,0 0,0 0,-1 25,1-25,0 0,0 0,0 0,-1 0,1 0,0 0,0 0,0 0,24 0,-24 0,0 0,0 0,0 0,-1 0,1 0,0 0,0 0,0 0,-1 0,1 0,0 0,0 0,0 0,-1 0</inkml:trace>
  <inkml:trace contextRef="#ctx0" brushRef="#br0" timeOffset="4663.2236">5879 11435,'0'-25,"0"0,25 25,-25-24,0-1,25 25,-25-25,24 25,1-25,0 25,0-25,-25 1,25 24,-1 0,1 0,-25 24,25-24,-25 25,0 0,0 0,0 0,0-1,0 1,25 0,-25 0,0 0,0-1,0 1,0 0,25 0,-25 0,0-1,0 1,0 0,25-25,-25 25,0 0,24-25,-24 24,25 1,0-25,0 0,0 0,-1 0,-24-25,25 25,-25-24,25 24,-25-25,25 25,-25-25,0 0,0 0,0-24,0 24,0 0,0 0,0 1,0-1,0 0,0 0,0 0</inkml:trace>
  <inkml:trace contextRef="#ctx0" brushRef="#br0" timeOffset="8011.9117">10418 10195,'0'25,"0"-1,0 1,0 0,0 0,0 0,0 24,0-24,0 25,0-26,0 26,0-25,0 0,0-1,0 1,0 0,0 0,0 0,0-1,0 1,0 0,0 0,0 0,0-1,0 1,0 0,0 0,0 0,0-1,0 1,0 0,0 0,0 0,0-1,0 1,0 0,0 0,0 0</inkml:trace>
  <inkml:trace contextRef="#ctx0" brushRef="#br0" timeOffset="9682.8817">10245 10740,'49'0,"-24"0,0 0,0 0,24 0,1 0,-25 0,0 0,24 0,-24 0,0 0,0 0,-1 0,1 0,25 0,-25 0,-25 25,24-25,1 0,0 0,0 0,0 0,-1 0,1 0,0 0,0 0,0 0,-1 0,1 0,0 0,25 0,-1 0,-24 0,0 0,0 0,-1 0,1 0,0 0,0 0,0 0,0 0</inkml:trace>
  <inkml:trace contextRef="#ctx0" brushRef="#br0" timeOffset="14206.035">10443 10443,'25'0,"0"0,0 0,-1 0,-24 25,25-25,0 0,0 0,0 0,-1 0,1 0,0 0,0 0,0 0,-25 24,0 1,0 0,0 0,0 0,0-1,0 1,0 0,0 0,0 0,0-1,0 1,0 0,0 0,0 0,24-25,-24 24,0 1,0 0,0 0,0 0,0-1,0 1,0 0,25-25,-25 25,25-25,0 0,0 0,-1 0,1 0,0 0,0 0,0 0,-1 0,-24-25,25 25,0 0,-25-25,0 0,0 1,0-1,0 0,0 0,0 0,0 1,0-1,0 0,0 0,0 0,0 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1-05-01T05:41:07.025"/>
    </inkml:context>
    <inkml:brush xml:id="br0">
      <inkml:brushProperty name="width" value="0.05292" units="cm"/>
      <inkml:brushProperty name="height" value="0.05292" units="cm"/>
      <inkml:brushProperty name="color" value="#FF0000"/>
    </inkml:brush>
  </inkml:definitions>
  <inkml:trace contextRef="#ctx0" brushRef="#br0">9128 14734,'25'25,"0"-25,0 0,0 0,-1 0,1 0,-25 25,25-25,0 0,-25 24,0 1,0 0,0 0,25-25,-25 25,0-1,25 1,-25 0,0 0,24-25,-24 25,25-25,0 24,0-24,-25 25,25-25,-1 0,1 25,0-25,-25 25,25-25,0 0,-1 0,-24-25,25 25,-25-25,0 0,25 25,-25-24,0-1,25 25,-25-25,0 0,0 0,0 1,0-1,0 0,0 0,0 0,0 1,0-1,0 0,0 0,0 0,0 1,0-1,0 0</inkml:trace>
  <inkml:trace contextRef="#ctx0" brushRef="#br0" timeOffset="2803.8015">9997 15056,'-25'0,"0"0,0 0,0 0,25 25,-24-25,-1 0,25 25,0 0,0 0,0-1,0 1,25-25,-25 25,0 0,24-25,-24 25,25-25,0 0,0 0,0 0,-1 0,1 0,0 0,0 0,0 0</inkml:trace>
  <inkml:trace contextRef="#ctx0" brushRef="#br0" timeOffset="4876.8369">10294 14560,'-25'0,"25"25,0 0,0 0,0 0,0-1,0 1,0 0,0 0,0 0,0-1,0 1,0 0,0 0,0 0,0-1,0 1,25-25,-25 25,25-25,-25 25,0 0,25-25,-25 24,25-24,-25 25,25-25,-1 0,-24 25,25-25,0 0,0 0,0 0</inkml:trace>
  <inkml:trace contextRef="#ctx0" brushRef="#br0" timeOffset="6915.8203">10567 14536,'0'24,"0"1,0 0,0 0,0 0,0-1,0 1,0 0,0 0,0 0,0-1,0 1,0 0,0 0,0 0,0-1,25 1,-25 0,25-25,0 0,-1 0,1 0,0 0,0 0,0 0,-1 0,1 0</inkml:trace>
  <inkml:trace contextRef="#ctx0" brushRef="#br0" timeOffset="8558.6497">10443 14784,'25'0,"0"0,0 0,-1 0,1 0,0 0,0 0,0 0,-1 0,1 0,0 0,0 0,0 0,-1 0,1 0,0 0</inkml:trace>
  <inkml:trace contextRef="#ctx0" brushRef="#br0" timeOffset="24987.2034">10890 14536,'24'0,"-24"24,0 1,0 0,0 0,0 0,25-25,-25 24,0 1,0 0,0 0,0 0,0-1,0 1,0 0,0 0,0 0,-25-25,25 24,-24-24,24 25,-25-25,25 25,0 0</inkml:trace>
  <inkml:trace contextRef="#ctx0" brushRef="#br0" timeOffset="26886.7063">11237 14684,'25'0,"-1"25,1-25,0 0,0 0,0 0,0 0,-1 0,1 0,0 0,0 0,0 0,-1 0</inkml:trace>
  <inkml:trace contextRef="#ctx0" brushRef="#br0" timeOffset="28644.1072">11286 14957,'25'0,"0"0,0 25,0-25,0 0,-1 0,1 0,0 0,0 0,0 0,-1 0,1 0,0 0,0 0</inkml:trace>
  <inkml:trace contextRef="#ctx0" brushRef="#br0" timeOffset="30405.1754">12378 14337,'0'25,"0"0,0 0,0-1,0 1,0 0,0 0,25 0,-25-1,0 1,0 0,0 0,0 0,0-1,0 1,0 0,0 0,0 24,0 1,0 24,0 1,0-1,0-24,0 24,0-24,0 24,0-24,0 0,0 24,0-24,0-1,0 26,0-1,0-24,0 24,0-24,0-1,0 1,0 24,0-24,0-1,0 1,0 24,0 1</inkml:trace>
  <inkml:trace contextRef="#ctx0" brushRef="#br0" timeOffset="34309.9399">12080 15304,'0'25,"25"-25,0 0,-25 25,25-25,-1 0,26 0,-25 0,0 0,-1 0,1 0,0 0,0 0,0 0,-1 0,1 0,0 0,0 0,0 0,0 0,-1 0,1 0,0 0,0 0,0 0,-1 0,1 0,0 0,0 0,0 0</inkml:trace>
  <inkml:trace contextRef="#ctx0" brushRef="#br0" timeOffset="37500.0896">12676 15577,'0'0,"0"-24,-25 24,0 0,0-25,0 25,1 0,-1 0,0 0,0 0,0 0,25 25,0-1,0 1,0 0,0 0,0 0,0-1,0 1,0 0,0 0,0 0,0-1,0 1,25-25,-25 25,0 0,0 0,25-25,-25 24,0 1,25-25,0 0,-1 0,1 0,0 0,0 0,0 0,-1 0,1 0,0 0,0 0</inkml:trace>
  <inkml:trace contextRef="#ctx0" brushRef="#br0" timeOffset="64429.0457">13097 14511,'-25'0,"25"25,0-1,0 1,0 0,-24-25,24 25,0 0,0-1,0 1,0 0,0 0,0 0,0-1,0 1,0 0,24-25,-24 25,0 0,0-1,0 1,25-25,-25 25,0 0,0 0,25-25,-25 24,25-24,-25 25,0 0,0 0,0 0,0-1,0 1,-25-25,0 0,0 0,1 0,-1 0,0 0,25-25,-25 25,25-24</inkml:trace>
  <inkml:trace contextRef="#ctx0" brushRef="#br0" timeOffset="66958.1372">13048 13990,'0'25,"0"-1,0 1,0 0,0 0,0 0,0-1,0 1,0 0,0 0,0 0,24-25,1 0,0 0,0 0,0 0,-1 0,1 0,0 0</inkml:trace>
  <inkml:trace contextRef="#ctx0" brushRef="#br0" timeOffset="68510.5673">12998 14114,'25'0,"0"0,-1 0,1 0,0 0,0 0,0 0,-1 0,1 0,0 0,0 0</inkml:trace>
  <inkml:trace contextRef="#ctx0" brushRef="#br0" timeOffset="71164.167">13122 15404,'0'0,"-25"0,25 25,-25-25,25 24,0 1,0 0,0 0,0 0,0-1,0 1,25-25,0 0,0 0,0 0,-1 0,1 0,-25-25,25 25,-25-24,0-1,0 0,0 0,0 0,-25 25,25-24,-25 24,1 0,24-25,-25 25,0 0</inkml:trace>
  <inkml:trace contextRef="#ctx0" brushRef="#br0" timeOffset="72943.4327">13444 14759,'0'25,"0"-1,0 1,0 0,0 0,0 0,0-1,0 1,0 0,0 0,0 0,0-1</inkml:trace>
  <inkml:trace contextRef="#ctx0" brushRef="#br0" timeOffset="74647.2347">13494 14610,'0'-25,"-25"25,0 0,1 0,-1 0,50 0,-1 0,1 0,0 0,0 0,0 0,-25 25</inkml:trace>
  <inkml:trace contextRef="#ctx0" brushRef="#br0" timeOffset="76487.8874">13792 14709,'-25'0,"0"0,25 25,0 0,0 0,-25-1,25 1,0 0,0 0,0 0,0-1,0 1,0 0,0 0,0 0,25-25,-25 24,25-24,0 0,-25 25,25-25,-1 0</inkml:trace>
  <inkml:trace contextRef="#ctx0" brushRef="#br0" timeOffset="78799.7125">13965 14734,'0'25,"0"0,0-1,0 1,0 0,0 0,0 0,0-1,0 1,0 0,0 0,0 0,25-25,0 0,0 0,-25-25,25 25,-25-25,24 25,-24-25,25 25,-25-25</inkml:trace>
  <inkml:trace contextRef="#ctx0" brushRef="#br0" timeOffset="80343.9013">13941 14883,'24'0,"1"0,0 0,0 0,0 0,-1 0,1 0,0 0,0 0,0 0,-1 0</inkml:trace>
  <inkml:trace contextRef="#ctx0" brushRef="#br0" timeOffset="82287.5232">14213 14684,'0'25,"0"0,0 0,0 0,0-1,0 1,0 0,25 0,-25 0,0-1,0 1,0 0,0 0,0 0,-25-25,25 24,-24-24,24 25,-25-25</inkml:trace>
  <inkml:trace contextRef="#ctx0" brushRef="#br0" timeOffset="85744.924">14685 14734,'0'25,"0"0,0-1,0 1,0 0,0 0,0 0,0-1,0 1,0 0,0 0,0 0,0-1,0-48,0-1,0 0,0 0,0 0,-25 1,25-1,-25 25,0 0,1 0,-1 0,0 0,25 25,0-1,0 1,0 0,0 0,0 0,0-1,25-24,0 0,-1 0,1 0,0 0,0 0,0 0,-1 0</inkml:trace>
  <inkml:trace contextRef="#ctx0" brushRef="#br0" timeOffset="87695.3986">14858 14635,'0'25,"0"-1,0 1,0 0,0 0,0 0,0-1,0 1,0 0,0 0,0 0,0-1,0 1,0 0,0 0,25 0,-25-1,0 1,25-25,-25 25,25-25,0 0,-1 0,1 0,-25-25,25 25,-25-25</inkml:trace>
  <inkml:trace contextRef="#ctx0" brushRef="#br0" timeOffset="89440.0481">14834 14883,'24'0,"1"0,0 0,0 0,0 0,-1 0,1 0,0 0,0 0,0 0</inkml:trace>
  <inkml:trace contextRef="#ctx0" brushRef="#br0" timeOffset="101861.3533">13444 15280,'0'24,"0"1,25-25,0 0,0 0,0 0,0 0,-1 0,1 0,0 0,0 0,0 0,-1 0,1 0,0 0,0 0,0 0,-1 0,1 0,0 0,0 0,0 0,-1 0,1 0,0 0,0 0,0 0,-1 0,1 0,-25 25,25-25,0 0,0 0,-1 0,1 0,0 0,0 0,0 0</inkml:trace>
  <inkml:trace contextRef="#ctx0" brushRef="#br0" timeOffset="110657.089">16223 15056,'24'0,"1"0,0 0,0 0,0 0,-1 0,1 0,0 0,0 0,0 0,-1 0,1 0,0 0,0 0,0 0,-1 0,1 0</inkml:trace>
  <inkml:trace contextRef="#ctx0" brushRef="#br0" timeOffset="112410.8124">16272 15304,'25'0,"0"0,0 0,-1 0,1 0,0 0,0 0,24 0,-24 0,0 0,25 0,-26 0</inkml:trace>
  <inkml:trace contextRef="#ctx0" brushRef="#br0" timeOffset="114932.0533">17091 14511,'25'0,"-1"0,1 0,0 0,0 0,0 0,-1 0,1 0,0 0,0 0,0 0,-1 0,1 0,0 0,0 0,0 0,-1 0,1 0,0 0</inkml:trace>
  <inkml:trace contextRef="#ctx0" brushRef="#br0" timeOffset="116612.7387">17413 14560,'0'25,"0"0,0 0,0 0,0-1,0 1,0 0,25 0,-25 0,0-1,0 1,0 0</inkml:trace>
  <inkml:trace contextRef="#ctx0" brushRef="#br0" timeOffset="118642.8942">17215 14858,'25'0,"-1"0,1 0,0 0,0 0,0 0,-1 0,1 0,0 0,0 0,0 0,-1 0,1 0,0 0,0 0,0 0,-1 0,1 0</inkml:trace>
  <inkml:trace contextRef="#ctx0" brushRef="#br0" timeOffset="124115.8939">17116 15081,'0'25,"0"0,24-25,1 0,-25 25,25-25,0 0,0 0,-1 0,1 0,0 0,0 0,0 0,-1 0,1 0,0 0,0 0,0 0,-1 0,1 0,0 0,0 0,0 0,-1 0,1 0,0 0,0 0,-25 24</inkml:trace>
  <inkml:trace contextRef="#ctx0" brushRef="#br0" timeOffset="126228.3599">17587 15478,'0'0,"-25"0,25-25,0 1,-25-1,25 0,-49 0,24 0,0 25,0 0,0 0,1 0,24 25,0 0,0 0,0 0,0-1,0 1,0 0,0 0,0 0,0-1,0 1,0 0,0 0,0 0,0-1,0 1,24 0,1-25,-25 25,25-25,0 0,-25-25,25 0,-1 25,1-25,0 25,0 0,-25-24,25 24,-25-25,24 0,1 0</inkml:trace>
  <inkml:trace contextRef="#ctx0" brushRef="#br0" timeOffset="137575.3833">17984 14412,'0'24,"0"1,0 0,0 0,0 0,-25-1,25 1,0 0,0 0,0 0,0-1,0 1,0 0,0 0,0 0,0-1,0 1,25-25,0 25,-25 0,0 0,24-25,-24 24,25-24,0 0,0 0,0 0,-1 0,1 0,0 0</inkml:trace>
  <inkml:trace contextRef="#ctx0" brushRef="#br0" timeOffset="139117.9606">17885 14660,'24'0,"1"0,0 0,0 0,0 0,-1 0,1 0,0 0,0 0,0 0,-1 0,1 0</inkml:trace>
  <inkml:trace contextRef="#ctx0" brushRef="#br0" timeOffset="145122.5375">17041 14610,'-25'0,"25"25,0 0,0-1,0 1,0 0,0 0,0 0,0-1,0 1,0 0,0 0,0 0,0-1,0 1,0 0,0 0,0 0,0-1,0 1,0 0,0 0,0 0,0-1,0 1,0 0,0 0,0 0,0-1,0 1,0 25,0 24,0 1,0-1,0 1,0-26,0 26,0-1,0-24,0 24,0 0,0 1,0-1,0-24,0 24,0-24,0 0,0 24,0-24,25-1,-25 26,0-26,0 26,0-1,0-24,0-1,0 1</inkml:trace>
  <inkml:trace contextRef="#ctx0" brushRef="#br0" timeOffset="145498.0659">17041 17041</inkml:trace>
  <inkml:trace contextRef="#ctx0" brushRef="#br0" timeOffset="149205.6659">17785 14511,'0'25,"-24"-1,24 1,0 0,0 0,0 0,0-1,0 1,0 0,0 0,0 0,0-1,0 1,0 0,0 0,24-25,-24 25,0-1,0 1,25-25,-25 25,0 0,0 0,0-1,0 1,0 0,0 0,0 0,25-25,-25 24,0 1,0 0,0 0,0 0,0-1,0 1,0 0,0 0,0 25,0-26,0 1,0 0,0 0,0 0,0-1,0 1,0 0,0 0,0 0,0-1,0 1,0 0,0 0,0 0,0-1,0 1,0 25,0-25,0-1,0 1,0 0,0 0,0 0,0-1,0 1,0 50,0-1,0 0,0 26,0-26,0 1,0-1,0 0,0 26,0-26,0 0,0 1,0-26,0 26,0-1,0-24,0 24,0-24,0-1,0 26</inkml:trace>
  <inkml:trace contextRef="#ctx0" brushRef="#br0" timeOffset="151311.8155">18802 14784,'25'0,"0"0,0 0,0 0,-1 0,26 0,0 0,-26 0,51 0,-50 0,-1 0,1 0,0 0,0 0,0 0,-1 0,1 0,0 0</inkml:trace>
  <inkml:trace contextRef="#ctx0" brushRef="#br0" timeOffset="152685.2482">18902 15081,'0'0,"0"-25,24 25,1 0,0 0,0 0,0 0,-1 0,1 0,0 0,0 0,0 0,-1 0,1 0,0 0,0 0,0 0,-1 0,1 0,0 0</inkml:trace>
  <inkml:trace contextRef="#ctx0" brushRef="#br0" timeOffset="156182.1186">20266 14610,'0'25,"0"0,-25-1,25 1,-25-25,25 25,0 0,-25-25,25 25,-24-25,24 24,0 1,-25-25,25 25,-25 0,0-25,0 25,1-25,-1 0,0 0,0 0,0 0,1 0,-1-25,25 0,-25 25,25-25,0 0,0 1,0-1,0 0,25 25,-25-25,25 25,-25-25,24 25,1 0,-25-24,25-1,0 0,0 25,-1 0,-24 25,0 0,25-25,-25 24,0 1,25-25,-25 25,0 0,25-25,-25 25,25-25,-25 24,24-24,-24 25,25-25,-25 25,25-25,-25 25,0 0,25-25,0 0,-25 24,24 1,-24 0,25-25,-25 25</inkml:trace>
  <inkml:trace contextRef="#ctx0" brushRef="#br0" timeOffset="159337.1143">20563 14511,'0'0,"0"25,0-1,0 1,0 0,-24-25,24 25,0 0,0-1,0 1,0 0,0 0,0 0,0-1,24-24,-24 25,25-25,0 0,0 0,0 0,-1 0,1 0,0 0</inkml:trace>
  <inkml:trace contextRef="#ctx0" brushRef="#br0" timeOffset="161135.2415">20464 14684,'25'0,"0"0,0 0,-1 0,1 0,0 0,0 0,0 0,-25 25,24-25,1 0,0 0,0 0,0 0</inkml:trace>
  <inkml:trace contextRef="#ctx0" brushRef="#br0" timeOffset="183240.438">22523 14660,'0'24,"0"1,0 0,-25-25,25 25,0 0,0-1,-25-24,25 25,0 0,0 0,0 0,-24-25,24 24,0 1,0 0,-25 0,25 0,0-1,-25-24,25 25,0 0,-25 0,25 0,0 24,0-24,0 25,-25-50,25 24,0 1,0 0,0 0,-24 0,24 0,0-1,-25 1,25 0,0 0,0 0,0-1,0 1,0 0,0 0,-25 0,25-1,0 1,0 0,0 0,0 0</inkml:trace>
  <inkml:trace contextRef="#ctx0" brushRef="#br0" timeOffset="185608.9993">21779 15404,'25'25,"-1"-25,1 24,0-24,0 0,0 0,-25 25,24-25,1 25,0-25,0 0,0 0,0 0,-1 0,1 0,0 0,-25 25,25-25,0 0,-1 0,1 0,0 0,0 0,24 0,-24 0,0 0,0 0,0 0,-1 0,1 0,0 0,0 0,0 0,-1 0,1 0,0 0,0 0,0 0,24 0,-24 0,0 0,99 0,-99 0,-1 0,76 25,-75-25,-1 0,1 0,0 0,0 0,24 0,-24 0,0 0,0 0,-25 24,25-24,-1 0,1 0,0 0</inkml:trace>
  <inkml:trace contextRef="#ctx0" brushRef="#br0" timeOffset="190491.3113">22374 15453,'25'0,"0"0,0 0,-1-24,1 24,0 0,0-25,-25 0,25 25,-25-25,24 25,-24-25,25 25,-25-25,0 1,25 24,-25-25,25 25,-25-25,25 0,-1 0,1 25,-25-24,25 24,-25-25,25 25,0 0,-25-25,24 25,1-25,-25 0,25 25,0 0,-25-24,25 24,-25-25,24 25,-24-25,25 25,-25-25,25 25,-25-25,25 25,-25-24,25 24,-25-25,25 25,-25-25,24 25,-24-25,25 25,-25-25,25 25,0 0,-25-24,25 24,-25-25,24 25,-24-25,25 25,-25-25,25 25</inkml:trace>
  <inkml:trace contextRef="#ctx0" brushRef="#br0" timeOffset="258629.6215">7318 7789,'-25'0,"25"24,-25-24,0 0,25 25,25-25,0 0,0 0,24 0,-24 0,0 0,0 0,0 0,-1 0,1 0,0 0,0 0,0 0,-1 0,1 0,0 0,0 0,0 0,-1 0,1 0,0 0,0 0,0 0,-1 0,1 0,0 0</inkml:trace>
  <inkml:trace contextRef="#ctx0" brushRef="#br0" timeOffset="320358.789">16223 4589,'24'0,"1"0,0 0,0 0,0 0,-1 0,1 0,0 0,0 0,0 0,-1 0,1 0,0 0,0 0,0 0,-1 0,1 0,25 0,-25 0,0 0,-1 0,1 0,0 0,0 0,0 0,-1 0,1 0,0 0,0 0,0 0,-1 0,1 25,0-25,0 0,0 0,-25 24,-25-24,25 25,-25-25</inkml:trace>
  <inkml:trace contextRef="#ctx0" brushRef="#br0" timeOffset="321891.8553">15528 4316,'0'-25,"25"25,0 0,-1 0,1 0,0 0,0 0,0 0,0 0,-1 0,1 0,0 0,0 0,-25-25</inkml:trace>
  <inkml:trace contextRef="#ctx0" brushRef="#br0" timeOffset="323407.5027">15702 4142,'0'25,"0"0,0 0,0 0,0-1,0 1,0 0,0 0,0 0,0-1,0 1,0 0,0 0,0 0,0-1</inkml:trace>
  <inkml:trace contextRef="#ctx0" brushRef="#br0" timeOffset="325532.175">15975 4093,'-25'0,"25"25,0-1,0 1,0 0,0 0,25-25,-25 25,24-25,-24 24,25-24,-25 25,25-25,0 0,0 0,-1 0,-24-25,25 1,-25-1,25 25,-25-25,0 0,0 0,0 1,25 24,-25-25,0 0,0 0,0 0</inkml:trace>
  <inkml:trace contextRef="#ctx0" brushRef="#br0" timeOffset="328029.6216">16396 4167,'-25'0,"1"0,24 25,-25-25,25 25,-25-25,25 25,25-25,0 0,-1 0,1 0,0 0,-25 24,25-24,-25 25,0 0,0 0,-25-25,25 25,-25-25,25 24,-25-24,1 0,-1 0</inkml:trace>
  <inkml:trace contextRef="#ctx0" brushRef="#br0" timeOffset="332089.9973">16595 4242,'-25'0,"0"0,0 0,25 24,-25-24,25 25,0 0,0 0,0 0,25-25,0 0,0 0,0 0,-1 0,-24-25,25 25,0 0,-25-25,0 0,0 0,-25 25,25-24,0 48,0 1,0 0,0 0,25 0,0-25,0 0,-25 24,25-24,-1 0,1 0,0 0</inkml:trace>
  <inkml:trace contextRef="#ctx0" brushRef="#br0" timeOffset="334882.5603">16818 3994,'-25'24,"25"1,0 0,0 0,0 0,0-1,0 1,25-25,-25 25,0 0,0 0,25-25,-25 24,25-24,-1 0,1 0,0 0,0 0,0 0,-1 0,1 0</inkml:trace>
  <inkml:trace contextRef="#ctx0" brushRef="#br0" timeOffset="336793.573">16768 4118,'25'0,"0"0,0 0,0 0,-1 0,1 0,0 0,0 0,0 0</inkml:trace>
  <inkml:trace contextRef="#ctx0" brushRef="#br0" timeOffset="361771.6994">17116 4713,'-25'0,"25"25,0-1,0 1,0 0,0 0,0 0,0 0,0-1,0 1,0 0,0 0,0 0,0-1,0 1,0 0,0 0,0 0,0-1,0 1,0 0,0 0,0 0,0-1,0 1,0 0,0 0,0 0,0-1,0 1,25-25,-1 0,1 0,0 0,0 0,0 0,-1 0,1 0,0 0,0 0,0 0,-1 0,1 0,0 0,0 0,0 0,-1 0,1 0,0 0,0 0,0 0,-1 0,1 0,0 0,0 0,0 0,0 0,-1 0</inkml:trace>
  <inkml:trace contextRef="#ctx0" brushRef="#br0" timeOffset="384403.6767">8533 10765,'-25'0,"25"-49,0 24,0-25,0 25,0 1,0-1,0 0,0 0,0 0,25 25,-25-24,25 24,0-25,-25 0,25 0,-25 0,24 25,-24-24,25 24,-25-25,25 25,-25-25,25 25,-25-25,25 25,-25-25,24 25,-24-24,25 24,-25-25,25 25,-25-25,25 25,-25-25,25 25,-1 0,1 0,-25-25,25 25,0 0,0 0,-25-24,24 24,1 0</inkml:trace>
  <inkml:trace contextRef="#ctx0" brushRef="#br0" timeOffset="444727.0837">19546 14858,'0'25,"0"0,25-25,0 0,-25 24,25-24,0 0,-1 0,1 0,0 0,0 0,0 0,-1 0,-48 0,24-24,-25 24,0 0,0 0,0 0,1 0,24-25,-25 25,0 0,0 0,25 25,25-25,-25 24,25-24,0 0,-1 0,1 0,0 0,-25 25</inkml:trace>
  <inkml:trace contextRef="#ctx0" brushRef="#br0" timeOffset="499285.0942">18926 11658,'25'0,"0"-25,0 25,0 0,-1 0,1 0,0 0,0 0,0 0,24 0,-24 0,0 0,24 0,-24 0,25 25,-25-25,24 0,-24 25,0-25,0 0,-1 0,1 0,-25 25,25-25</inkml:trace>
  <inkml:trace contextRef="#ctx0" brushRef="#br0" timeOffset="509533.0526">10145 10368,'0'25,"0"0,0 0,0 0,25-25,0 0,-25-25,0 0,25 0,-25 0,-25 25,0 0,0 0,1 0,24 25,0 0,0 0,24-25,1 0,0 0,-25-25,0 0,-25 25,25 25,0 0</inkml:trace>
  <inkml:trace contextRef="#ctx0" brushRef="#br0" timeOffset="514633.2456">17810 5457,'0'-25,"0"0,0-24,0 24,0 0,0 0,0 1,0-1,0 0,0 0,0 0,0 1,-25 24,25-25,0 0,0 0,0 0,-24 25,24-24,0-1,0 0,0 0,0 0,0 1,0-1,0 0,0 0,0 0,0 0,0 1,0-1,0 0,0 0,0 0,0 1,0-1</inkml:trace>
  <inkml:trace contextRef="#ctx0" brushRef="#br0" timeOffset="516863.8847">17761 4589,'0'-25,"0"0,0 0,0 1,0-1,0 0,24 25,-24 25,25-25,-25 25,25-25,0 0,0 0,-1 0,-24 24,25-24,0 0,0 0,0 0,-1 0,1 0,0 0,0 0,0 0,-1 0,1 0,0 0,0 0,0 0,-1 0</inkml:trace>
  <inkml:trace contextRef="#ctx0" brushRef="#br0" timeOffset="519036.9908">16024 5655,'0'-24,"0"-1,25 25,0 0,0 0,-1 0,1 0,0 0,0 0,0 0,-1 0,1 0,0 0,0 0,0 0,-1 0</inkml:trace>
  <inkml:trace contextRef="#ctx0" brushRef="#br0" timeOffset="520724.0962">16471 5457,'0'25,"0"0,0-1,0 1,0 0,0 0,24-25,-24 25,0-1,25-24,0 0,0-24,-25-1,25 25,-25-25,0 0,0 0,0 1,24-1,-24 0</inkml:trace>
  <inkml:trace contextRef="#ctx0" brushRef="#br0" timeOffset="529784.294">8905 8285,'0'25,"0"-1,0 1,0 0,0 0,0 0,0-1,0 1,0 0,0 0,0 0,0-1,25 1,-25 0,0 0</inkml:trace>
  <inkml:trace contextRef="#ctx0" brushRef="#br0" timeOffset="533059.89">8732 10815,'0'-25,"0"0,0 0,24 25,1 0,0 0,0 0,-25 25,25-25,-25 25,0 0,0 0,0-1,0 1,0 0,0 0,0 0,0-1,-25-24,0 0,0 0,25 25,-25-25,1 0,48 0,1 0,0 0,0 0,0 0,-1 0,1 0,0 0,0 0,0 0,-1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DAE69B-895E-401D-AC15-4F31A951407B}" type="datetimeFigureOut">
              <a:rPr lang="en-US" smtClean="0"/>
              <a:t>5/11/2021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7E9E51-CBAC-4BEA-A888-04EDB51D6754}" type="slidenum">
              <a:rPr lang="en-US" smtClean="0"/>
              <a:t>‹#›</a:t>
            </a:fld>
            <a:endParaRPr lang="en-US"/>
          </a:p>
        </p:txBody>
      </p:sp>
    </p:spTree>
    <p:extLst>
      <p:ext uri="{BB962C8B-B14F-4D97-AF65-F5344CB8AC3E}">
        <p14:creationId xmlns:p14="http://schemas.microsoft.com/office/powerpoint/2010/main" val="87570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EDD618-0B9C-4732-A2D5-8625E5C7DC3B}"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1732645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EDD618-0B9C-4732-A2D5-8625E5C7DC3B}" type="slidenum">
              <a:rPr lang="en-IN" smtClean="0">
                <a:solidFill>
                  <a:prstClr val="black"/>
                </a:solidFill>
              </a:rPr>
              <a:pPr/>
              <a:t>24</a:t>
            </a:fld>
            <a:endParaRPr lang="en-IN" dirty="0">
              <a:solidFill>
                <a:prstClr val="black"/>
              </a:solidFill>
            </a:endParaRPr>
          </a:p>
        </p:txBody>
      </p:sp>
    </p:spTree>
    <p:extLst>
      <p:ext uri="{BB962C8B-B14F-4D97-AF65-F5344CB8AC3E}">
        <p14:creationId xmlns:p14="http://schemas.microsoft.com/office/powerpoint/2010/main" val="141158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EDD618-0B9C-4732-A2D5-8625E5C7DC3B}" type="slidenum">
              <a:rPr lang="en-IN" smtClean="0">
                <a:solidFill>
                  <a:prstClr val="black"/>
                </a:solidFill>
              </a:rPr>
              <a:pPr/>
              <a:t>31</a:t>
            </a:fld>
            <a:endParaRPr lang="en-IN" dirty="0">
              <a:solidFill>
                <a:prstClr val="black"/>
              </a:solidFill>
            </a:endParaRPr>
          </a:p>
        </p:txBody>
      </p:sp>
    </p:spTree>
    <p:extLst>
      <p:ext uri="{BB962C8B-B14F-4D97-AF65-F5344CB8AC3E}">
        <p14:creationId xmlns:p14="http://schemas.microsoft.com/office/powerpoint/2010/main" val="185529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BEDD618-0B9C-4732-A2D5-8625E5C7DC3B}" type="slidenum">
              <a:rPr lang="en-IN" smtClean="0">
                <a:solidFill>
                  <a:prstClr val="black"/>
                </a:solidFill>
              </a:rPr>
              <a:pPr/>
              <a:t>37</a:t>
            </a:fld>
            <a:endParaRPr lang="en-IN" dirty="0">
              <a:solidFill>
                <a:prstClr val="black"/>
              </a:solidFill>
            </a:endParaRPr>
          </a:p>
        </p:txBody>
      </p:sp>
    </p:spTree>
    <p:extLst>
      <p:ext uri="{BB962C8B-B14F-4D97-AF65-F5344CB8AC3E}">
        <p14:creationId xmlns:p14="http://schemas.microsoft.com/office/powerpoint/2010/main" val="121325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4" y="2130428"/>
            <a:ext cx="7772400" cy="1470026"/>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8743A2-0793-4C87-8E18-2127354DDE63}" type="datetime1">
              <a:rPr lang="en-US" smtClean="0">
                <a:solidFill>
                  <a:prstClr val="black">
                    <a:tint val="75000"/>
                  </a:prstClr>
                </a:solidFill>
              </a:rPr>
              <a:pPr/>
              <a:t>5/11/2021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542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5C53F6-BE54-46C1-A6F3-D2487771253E}" type="datetime1">
              <a:rPr lang="en-US" smtClean="0">
                <a:solidFill>
                  <a:prstClr val="black">
                    <a:tint val="75000"/>
                  </a:prstClr>
                </a:solidFill>
              </a:rPr>
              <a:pPr/>
              <a:t>5/11/2021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8891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1"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274640"/>
            <a:ext cx="6019801"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1F280F-DDF7-4C77-883A-93AE0982AD4C}" type="datetime1">
              <a:rPr lang="en-US" smtClean="0">
                <a:solidFill>
                  <a:prstClr val="black">
                    <a:tint val="75000"/>
                  </a:prstClr>
                </a:solidFill>
              </a:rPr>
              <a:pPr/>
              <a:t>5/11/2021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898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BA3C6E-C655-4F1E-940D-0B4A5F291BE1}" type="datetime1">
              <a:rPr lang="en-US" smtClean="0">
                <a:solidFill>
                  <a:prstClr val="black">
                    <a:tint val="75000"/>
                  </a:prstClr>
                </a:solidFill>
              </a:rPr>
              <a:pPr/>
              <a:t>5/11/2021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6017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6"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6" y="290671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E182B-661F-4F47-8593-0C8CBDB6C0A3}" type="datetime1">
              <a:rPr lang="en-US" smtClean="0">
                <a:solidFill>
                  <a:prstClr val="black">
                    <a:tint val="75000"/>
                  </a:prstClr>
                </a:solidFill>
              </a:rPr>
              <a:pPr/>
              <a:t>5/11/2021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879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4" y="1600203"/>
            <a:ext cx="40386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2" y="1600203"/>
            <a:ext cx="40386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6889A8-B497-4162-B803-C39A7909A9C9}" type="datetime1">
              <a:rPr lang="en-US" smtClean="0">
                <a:solidFill>
                  <a:prstClr val="black">
                    <a:tint val="75000"/>
                  </a:prstClr>
                </a:solidFill>
              </a:rPr>
              <a:pPr/>
              <a:t>5/11/2021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134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84E76-7850-469F-8E42-9A9908CCDFD7}" type="datetime1">
              <a:rPr lang="en-US" smtClean="0">
                <a:solidFill>
                  <a:prstClr val="black">
                    <a:tint val="75000"/>
                  </a:prstClr>
                </a:solidFill>
              </a:rPr>
              <a:pPr/>
              <a:t>5/11/2021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764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DFECEE-E6FB-417E-A18A-B62CAC85360C}" type="datetime1">
              <a:rPr lang="en-US" smtClean="0">
                <a:solidFill>
                  <a:prstClr val="black">
                    <a:tint val="75000"/>
                  </a:prstClr>
                </a:solidFill>
              </a:rPr>
              <a:pPr/>
              <a:t>5/11/2021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195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A28B1-66A1-4ACB-AB69-8AD661F7C3D4}" type="datetime1">
              <a:rPr lang="en-US" smtClean="0">
                <a:solidFill>
                  <a:prstClr val="black">
                    <a:tint val="75000"/>
                  </a:prstClr>
                </a:solidFill>
              </a:rPr>
              <a:pPr/>
              <a:t>5/11/2021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538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1"/>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8D28AA-00D3-413F-B01A-CD64AAE36DE6}" type="datetime1">
              <a:rPr lang="en-US" smtClean="0">
                <a:solidFill>
                  <a:prstClr val="black">
                    <a:tint val="75000"/>
                  </a:prstClr>
                </a:solidFill>
              </a:rPr>
              <a:pPr/>
              <a:t>5/11/2021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654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2"/>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B2B21B-7B9A-4CF6-A0E5-5F29D143CE5A}" type="datetime1">
              <a:rPr lang="en-US" smtClean="0">
                <a:solidFill>
                  <a:prstClr val="black">
                    <a:tint val="75000"/>
                  </a:prstClr>
                </a:solidFill>
              </a:rPr>
              <a:pPr/>
              <a:t>5/11/2021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087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6"/>
          </a:xfrm>
          <a:prstGeom prst="rect">
            <a:avLst/>
          </a:prstGeom>
        </p:spPr>
        <p:txBody>
          <a:bodyPr vert="horz" lIns="91440" tIns="45720" rIns="91440" bIns="45720" rtlCol="0" anchor="ctr"/>
          <a:lstStyle>
            <a:lvl1pPr algn="l">
              <a:defRPr sz="1200">
                <a:solidFill>
                  <a:schemeClr val="tx1">
                    <a:tint val="75000"/>
                  </a:schemeClr>
                </a:solidFill>
              </a:defRPr>
            </a:lvl1pPr>
          </a:lstStyle>
          <a:p>
            <a:fld id="{285887D9-692F-44E0-BAC6-0A8AF4127B17}" type="datetime1">
              <a:rPr lang="en-US" smtClean="0">
                <a:solidFill>
                  <a:prstClr val="black">
                    <a:tint val="75000"/>
                  </a:prstClr>
                </a:solidFill>
              </a:rPr>
              <a:pPr/>
              <a:t>5/11/2021</a:t>
            </a:fld>
            <a:endParaRPr lang="en-US">
              <a:solidFill>
                <a:prstClr val="black">
                  <a:tint val="75000"/>
                </a:prstClr>
              </a:solidFill>
            </a:endParaRPr>
          </a:p>
        </p:txBody>
      </p:sp>
      <p:sp>
        <p:nvSpPr>
          <p:cNvPr id="5" name="Footer Placeholder 4"/>
          <p:cNvSpPr>
            <a:spLocks noGrp="1"/>
          </p:cNvSpPr>
          <p:nvPr>
            <p:ph type="ftr" sz="quarter" idx="3"/>
          </p:nvPr>
        </p:nvSpPr>
        <p:spPr>
          <a:xfrm>
            <a:off x="3124204" y="6356352"/>
            <a:ext cx="28956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6"/>
          </a:xfrm>
          <a:prstGeom prst="rect">
            <a:avLst/>
          </a:prstGeom>
        </p:spPr>
        <p:txBody>
          <a:bodyPr vert="horz" lIns="91440" tIns="45720" rIns="91440" bIns="45720" rtlCol="0" anchor="ctr"/>
          <a:lstStyle>
            <a:lvl1pPr algn="r">
              <a:defRPr sz="1200">
                <a:solidFill>
                  <a:schemeClr val="tx1">
                    <a:tint val="75000"/>
                  </a:schemeClr>
                </a:solidFill>
              </a:defRPr>
            </a:lvl1pPr>
          </a:lstStyle>
          <a:p>
            <a:fld id="{5E3DAE85-E836-45B1-9501-2A1F9C3C148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2157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customXml" Target="../ink/ink8.x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customXml" Target="../ink/ink13.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3.wmf"/><Relationship Id="rId5" Type="http://schemas.openxmlformats.org/officeDocument/2006/relationships/oleObject" Target="../embeddings/oleObject3.bin"/><Relationship Id="rId4" Type="http://schemas.openxmlformats.org/officeDocument/2006/relationships/image" Target="../media/image1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149" y="5334004"/>
            <a:ext cx="8079476" cy="830997"/>
          </a:xfrm>
          <a:prstGeom prst="rect">
            <a:avLst/>
          </a:prstGeom>
          <a:noFill/>
        </p:spPr>
        <p:txBody>
          <a:bodyPr wrap="square" rtlCol="0">
            <a:spAutoFit/>
          </a:bodyPr>
          <a:lstStyle/>
          <a:p>
            <a:pPr algn="ctr"/>
            <a:r>
              <a:rPr lang="en-US" sz="2400" b="1" dirty="0" smtClean="0">
                <a:solidFill>
                  <a:srgbClr val="EEECE1">
                    <a:lumMod val="10000"/>
                  </a:srgbClr>
                </a:solidFill>
              </a:rPr>
              <a:t>Department of Electronics and Communication Engineering</a:t>
            </a:r>
          </a:p>
          <a:p>
            <a:pPr algn="ctr"/>
            <a:r>
              <a:rPr lang="en-US" sz="2400" b="1" dirty="0">
                <a:solidFill>
                  <a:prstClr val="black"/>
                </a:solidFill>
              </a:rPr>
              <a:t> </a:t>
            </a:r>
            <a:r>
              <a:rPr lang="en-US" sz="2400" b="1" dirty="0" smtClean="0">
                <a:solidFill>
                  <a:prstClr val="black"/>
                </a:solidFill>
              </a:rPr>
              <a:t>  </a:t>
            </a:r>
            <a:endParaRPr lang="en-US" sz="2400" b="1" dirty="0">
              <a:solidFill>
                <a:prstClr val="black"/>
              </a:solidFill>
            </a:endParaRPr>
          </a:p>
        </p:txBody>
      </p:sp>
      <p:sp>
        <p:nvSpPr>
          <p:cNvPr id="5" name="TextBox 4"/>
          <p:cNvSpPr txBox="1"/>
          <p:nvPr/>
        </p:nvSpPr>
        <p:spPr>
          <a:xfrm>
            <a:off x="1114340" y="4866585"/>
            <a:ext cx="6858000" cy="430887"/>
          </a:xfrm>
          <a:prstGeom prst="rect">
            <a:avLst/>
          </a:prstGeom>
          <a:noFill/>
        </p:spPr>
        <p:txBody>
          <a:bodyPr wrap="square" rtlCol="0">
            <a:spAutoFit/>
          </a:bodyPr>
          <a:lstStyle/>
          <a:p>
            <a:pPr algn="ctr"/>
            <a:r>
              <a:rPr lang="en-US" sz="2200" b="1" dirty="0" smtClean="0">
                <a:solidFill>
                  <a:prstClr val="black"/>
                </a:solidFill>
              </a:rPr>
              <a:t>Instructor: </a:t>
            </a:r>
            <a:r>
              <a:rPr lang="en-US" sz="2200" b="1" dirty="0" smtClean="0">
                <a:solidFill>
                  <a:srgbClr val="1F497D"/>
                </a:solidFill>
              </a:rPr>
              <a:t>Mr. B.ManiKanth, Assistant Professor</a:t>
            </a:r>
          </a:p>
        </p:txBody>
      </p:sp>
      <p:sp>
        <p:nvSpPr>
          <p:cNvPr id="6" name="TextBox 5"/>
          <p:cNvSpPr txBox="1"/>
          <p:nvPr/>
        </p:nvSpPr>
        <p:spPr>
          <a:xfrm>
            <a:off x="527535" y="394272"/>
            <a:ext cx="7373653" cy="830997"/>
          </a:xfrm>
          <a:prstGeom prst="rect">
            <a:avLst/>
          </a:prstGeom>
          <a:noFill/>
        </p:spPr>
        <p:txBody>
          <a:bodyPr wrap="square" rtlCol="0">
            <a:spAutoFit/>
          </a:bodyPr>
          <a:lstStyle/>
          <a:p>
            <a:pPr algn="ctr"/>
            <a:r>
              <a:rPr lang="en-US" sz="2400" b="1" dirty="0" smtClean="0">
                <a:solidFill>
                  <a:srgbClr val="C00000"/>
                </a:solidFill>
                <a:latin typeface="Castellar" pitchFamily="18" charset="0"/>
              </a:rPr>
              <a:t>ELECTRONIC MEASUREMENTS </a:t>
            </a:r>
          </a:p>
          <a:p>
            <a:pPr algn="ctr"/>
            <a:r>
              <a:rPr lang="en-US" sz="2400" b="1" dirty="0" smtClean="0">
                <a:solidFill>
                  <a:srgbClr val="C00000"/>
                </a:solidFill>
                <a:latin typeface="Castellar" pitchFamily="18" charset="0"/>
              </a:rPr>
              <a:t>AND INSTRUMENTATION</a:t>
            </a:r>
            <a:endParaRPr lang="en-US" sz="2400" b="1" dirty="0">
              <a:solidFill>
                <a:srgbClr val="C00000"/>
              </a:solidFill>
              <a:latin typeface="Castellar"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163" y="1600201"/>
            <a:ext cx="5256517" cy="3266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928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Adobe Garamond Pro" pitchFamily="18" charset="0"/>
              </a:rPr>
              <a:t>Basic Standard Signal Generator</a:t>
            </a:r>
            <a:endParaRPr lang="en-US" sz="4000" dirty="0">
              <a:solidFill>
                <a:srgbClr val="FF0000"/>
              </a:solidFill>
              <a:latin typeface="Adobe Garamond Pro" pitchFamily="18" charset="0"/>
            </a:endParaRPr>
          </a:p>
        </p:txBody>
      </p:sp>
      <p:pic>
        <p:nvPicPr>
          <p:cNvPr id="6" name="Content Placeholder 5" descr="b sig gen.png"/>
          <p:cNvPicPr>
            <a:picLocks noGrp="1" noChangeAspect="1"/>
          </p:cNvPicPr>
          <p:nvPr>
            <p:ph idx="1"/>
          </p:nvPr>
        </p:nvPicPr>
        <p:blipFill>
          <a:blip r:embed="rId2" cstate="print"/>
          <a:stretch>
            <a:fillRect/>
          </a:stretch>
        </p:blipFill>
        <p:spPr>
          <a:xfrm>
            <a:off x="533405" y="1447800"/>
            <a:ext cx="8046156" cy="4648200"/>
          </a:xfrm>
        </p:spPr>
      </p:pic>
      <p:sp>
        <p:nvSpPr>
          <p:cNvPr id="7" name="TextBox 6"/>
          <p:cNvSpPr txBox="1"/>
          <p:nvPr/>
        </p:nvSpPr>
        <p:spPr>
          <a:xfrm>
            <a:off x="3200403" y="3657600"/>
            <a:ext cx="3121367" cy="369332"/>
          </a:xfrm>
          <a:prstGeom prst="rect">
            <a:avLst/>
          </a:prstGeom>
          <a:noFill/>
        </p:spPr>
        <p:txBody>
          <a:bodyPr wrap="none" rtlCol="0">
            <a:spAutoFit/>
          </a:bodyPr>
          <a:lstStyle/>
          <a:p>
            <a:r>
              <a:rPr lang="en-IN" dirty="0" smtClean="0">
                <a:solidFill>
                  <a:prstClr val="black"/>
                </a:solidFill>
                <a:latin typeface="Adobe Garamond Pro" pitchFamily="18" charset="0"/>
              </a:rPr>
              <a:t>Fig: Basic Sine wave Generator</a:t>
            </a:r>
            <a:endParaRPr lang="en-IN" dirty="0">
              <a:solidFill>
                <a:prstClr val="black"/>
              </a:solidFill>
              <a:latin typeface="Adobe Garamond Pro" pitchFamily="18" charset="0"/>
            </a:endParaRPr>
          </a:p>
        </p:txBody>
      </p:sp>
      <p:sp>
        <p:nvSpPr>
          <p:cNvPr id="5" name="Date Placeholder 4"/>
          <p:cNvSpPr>
            <a:spLocks noGrp="1"/>
          </p:cNvSpPr>
          <p:nvPr>
            <p:ph type="dt" sz="half" idx="10"/>
          </p:nvPr>
        </p:nvSpPr>
        <p:spPr/>
        <p:txBody>
          <a:bodyPr/>
          <a:lstStyle/>
          <a:p>
            <a:fld id="{4D829316-7D32-4F6B-BB55-49AD05195645}"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8" name="Slide Number Placeholder 7"/>
          <p:cNvSpPr>
            <a:spLocks noGrp="1"/>
          </p:cNvSpPr>
          <p:nvPr>
            <p:ph type="sldNum" sz="quarter" idx="12"/>
          </p:nvPr>
        </p:nvSpPr>
        <p:spPr/>
        <p:txBody>
          <a:bodyPr/>
          <a:lstStyle/>
          <a:p>
            <a:fld id="{61357176-0E9B-45FB-886A-4787FC37CBA7}" type="slidenum">
              <a:rPr lang="en-US" smtClean="0">
                <a:solidFill>
                  <a:prstClr val="black">
                    <a:tint val="75000"/>
                  </a:prstClr>
                </a:solidFill>
              </a:rPr>
              <a:pPr/>
              <a:t>10</a:t>
            </a:fld>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en-US" dirty="0" err="1" smtClean="0">
                <a:solidFill>
                  <a:srgbClr val="FF0000"/>
                </a:solidFill>
              </a:rPr>
              <a:t>bmk</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919960" y="4348800"/>
              <a:ext cx="2688480" cy="1375560"/>
            </p14:xfrm>
          </p:contentPart>
        </mc:Choice>
        <mc:Fallback xmlns="">
          <p:pic>
            <p:nvPicPr>
              <p:cNvPr id="3" name="Ink 2"/>
              <p:cNvPicPr/>
              <p:nvPr/>
            </p:nvPicPr>
            <p:blipFill>
              <a:blip r:embed="rId4"/>
              <a:stretch>
                <a:fillRect/>
              </a:stretch>
            </p:blipFill>
            <p:spPr>
              <a:xfrm>
                <a:off x="2910600" y="4339440"/>
                <a:ext cx="2707200" cy="1394280"/>
              </a:xfrm>
              <a:prstGeom prst="rect">
                <a:avLst/>
              </a:prstGeom>
            </p:spPr>
          </p:pic>
        </mc:Fallback>
      </mc:AlternateContent>
    </p:spTree>
    <p:extLst>
      <p:ext uri="{BB962C8B-B14F-4D97-AF65-F5344CB8AC3E}">
        <p14:creationId xmlns:p14="http://schemas.microsoft.com/office/powerpoint/2010/main" val="3053531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Adobe Garamond Pro" pitchFamily="18" charset="0"/>
              </a:rPr>
              <a:t>Basic Standard Signal Generator(cntd.)</a:t>
            </a:r>
            <a:endParaRPr lang="en-US" dirty="0"/>
          </a:p>
        </p:txBody>
      </p:sp>
      <p:sp>
        <p:nvSpPr>
          <p:cNvPr id="3" name="Content Placeholder 2"/>
          <p:cNvSpPr>
            <a:spLocks noGrp="1"/>
          </p:cNvSpPr>
          <p:nvPr>
            <p:ph idx="1"/>
          </p:nvPr>
        </p:nvSpPr>
        <p:spPr/>
        <p:txBody>
          <a:bodyPr/>
          <a:lstStyle/>
          <a:p>
            <a:r>
              <a:rPr lang="en-US" dirty="0" smtClean="0">
                <a:latin typeface="Adobe Garamond Pro" pitchFamily="18" charset="0"/>
              </a:rPr>
              <a:t>Covers frequency from few Hz to many GHz</a:t>
            </a:r>
          </a:p>
          <a:p>
            <a:r>
              <a:rPr lang="en-US" dirty="0" smtClean="0">
                <a:latin typeface="Adobe Garamond Pro" pitchFamily="18" charset="0"/>
              </a:rPr>
              <a:t>Accuracy of frequency, stability and freedom from distortion  depends on design of oscillator</a:t>
            </a:r>
          </a:p>
          <a:p>
            <a:r>
              <a:rPr lang="en-US" dirty="0" smtClean="0">
                <a:latin typeface="Adobe Garamond Pro" pitchFamily="18" charset="0"/>
              </a:rPr>
              <a:t>Amplitude depends on design of the attenuator</a:t>
            </a:r>
            <a:endParaRPr lang="en-US" dirty="0">
              <a:latin typeface="Adobe Garamond Pro" pitchFamily="18" charset="0"/>
            </a:endParaRPr>
          </a:p>
        </p:txBody>
      </p:sp>
      <p:sp>
        <p:nvSpPr>
          <p:cNvPr id="4" name="Date Placeholder 3"/>
          <p:cNvSpPr>
            <a:spLocks noGrp="1"/>
          </p:cNvSpPr>
          <p:nvPr>
            <p:ph type="dt" sz="half" idx="10"/>
          </p:nvPr>
        </p:nvSpPr>
        <p:spPr/>
        <p:txBody>
          <a:bodyPr/>
          <a:lstStyle/>
          <a:p>
            <a:fld id="{090B710B-D709-44CE-96EC-8334DEF75AEF}"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11</a:t>
            </a:fld>
            <a:endParaRPr lang="en-US" dirty="0">
              <a:solidFill>
                <a:prstClr val="black">
                  <a:tint val="75000"/>
                </a:prstClr>
              </a:solidFill>
            </a:endParaRPr>
          </a:p>
        </p:txBody>
      </p:sp>
    </p:spTree>
    <p:extLst>
      <p:ext uri="{BB962C8B-B14F-4D97-AF65-F5344CB8AC3E}">
        <p14:creationId xmlns:p14="http://schemas.microsoft.com/office/powerpoint/2010/main" val="346577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Adobe Garamond Pro" pitchFamily="18" charset="0"/>
              </a:rPr>
              <a:t>Standard Signal Generator</a:t>
            </a:r>
            <a:endParaRPr lang="en-US" sz="4000" dirty="0">
              <a:solidFill>
                <a:srgbClr val="FF0000"/>
              </a:solidFill>
              <a:latin typeface="Adobe Garamond Pro" pitchFamily="18" charset="0"/>
            </a:endParaRPr>
          </a:p>
        </p:txBody>
      </p:sp>
      <p:pic>
        <p:nvPicPr>
          <p:cNvPr id="6" name="Content Placeholder 5" descr="sig g.png"/>
          <p:cNvPicPr>
            <a:picLocks noGrp="1" noChangeAspect="1"/>
          </p:cNvPicPr>
          <p:nvPr>
            <p:ph idx="1"/>
          </p:nvPr>
        </p:nvPicPr>
        <p:blipFill>
          <a:blip r:embed="rId2" cstate="print"/>
          <a:stretch>
            <a:fillRect/>
          </a:stretch>
        </p:blipFill>
        <p:spPr>
          <a:xfrm>
            <a:off x="716248" y="1295403"/>
            <a:ext cx="8046753" cy="4525963"/>
          </a:xfrm>
        </p:spPr>
      </p:pic>
      <p:sp>
        <p:nvSpPr>
          <p:cNvPr id="7" name="TextBox 6"/>
          <p:cNvSpPr txBox="1"/>
          <p:nvPr/>
        </p:nvSpPr>
        <p:spPr>
          <a:xfrm>
            <a:off x="2438400" y="5791200"/>
            <a:ext cx="4365298" cy="369332"/>
          </a:xfrm>
          <a:prstGeom prst="rect">
            <a:avLst/>
          </a:prstGeom>
          <a:noFill/>
        </p:spPr>
        <p:txBody>
          <a:bodyPr wrap="none" rtlCol="0">
            <a:spAutoFit/>
          </a:bodyPr>
          <a:lstStyle/>
          <a:p>
            <a:r>
              <a:rPr lang="en-IN" dirty="0" smtClean="0">
                <a:solidFill>
                  <a:prstClr val="black"/>
                </a:solidFill>
                <a:latin typeface="Adobe Garamond Pro" pitchFamily="18" charset="0"/>
              </a:rPr>
              <a:t>Fig: Conventional Standard Signal Generator</a:t>
            </a:r>
            <a:endParaRPr lang="en-IN" dirty="0">
              <a:solidFill>
                <a:prstClr val="black"/>
              </a:solidFill>
              <a:latin typeface="Adobe Garamond Pro" pitchFamily="18" charset="0"/>
            </a:endParaRPr>
          </a:p>
        </p:txBody>
      </p:sp>
      <p:sp>
        <p:nvSpPr>
          <p:cNvPr id="5" name="Date Placeholder 4"/>
          <p:cNvSpPr>
            <a:spLocks noGrp="1"/>
          </p:cNvSpPr>
          <p:nvPr>
            <p:ph type="dt" sz="half" idx="10"/>
          </p:nvPr>
        </p:nvSpPr>
        <p:spPr/>
        <p:txBody>
          <a:bodyPr/>
          <a:lstStyle/>
          <a:p>
            <a:fld id="{E8EA08D8-2BCA-4CF3-A90D-896DAAFEECE5}"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8" name="Slide Number Placeholder 7"/>
          <p:cNvSpPr>
            <a:spLocks noGrp="1"/>
          </p:cNvSpPr>
          <p:nvPr>
            <p:ph type="sldNum" sz="quarter" idx="12"/>
          </p:nvPr>
        </p:nvSpPr>
        <p:spPr/>
        <p:txBody>
          <a:bodyPr/>
          <a:lstStyle/>
          <a:p>
            <a:fld id="{61357176-0E9B-45FB-886A-4787FC37CBA7}" type="slidenum">
              <a:rPr lang="en-US" smtClean="0">
                <a:solidFill>
                  <a:prstClr val="black">
                    <a:tint val="75000"/>
                  </a:prstClr>
                </a:solidFill>
              </a:rPr>
              <a:pPr/>
              <a:t>12</a:t>
            </a:fld>
            <a:endParaRPr lang="en-US" dirty="0">
              <a:solidFill>
                <a:prstClr val="black">
                  <a:tint val="75000"/>
                </a:prstClr>
              </a:solidFill>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634400" y="1652040"/>
              <a:ext cx="4920480" cy="4599000"/>
            </p14:xfrm>
          </p:contentPart>
        </mc:Choice>
        <mc:Fallback xmlns="">
          <p:pic>
            <p:nvPicPr>
              <p:cNvPr id="3" name="Ink 2"/>
              <p:cNvPicPr/>
              <p:nvPr/>
            </p:nvPicPr>
            <p:blipFill>
              <a:blip r:embed="rId4"/>
              <a:stretch>
                <a:fillRect/>
              </a:stretch>
            </p:blipFill>
            <p:spPr>
              <a:xfrm>
                <a:off x="1625040" y="1642680"/>
                <a:ext cx="4939200" cy="4617720"/>
              </a:xfrm>
              <a:prstGeom prst="rect">
                <a:avLst/>
              </a:prstGeom>
            </p:spPr>
          </p:pic>
        </mc:Fallback>
      </mc:AlternateContent>
    </p:spTree>
    <p:extLst>
      <p:ext uri="{BB962C8B-B14F-4D97-AF65-F5344CB8AC3E}">
        <p14:creationId xmlns:p14="http://schemas.microsoft.com/office/powerpoint/2010/main" val="202063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1"/>
            <a:ext cx="8229600" cy="944563"/>
          </a:xfrm>
        </p:spPr>
        <p:txBody>
          <a:bodyPr>
            <a:normAutofit/>
          </a:bodyPr>
          <a:lstStyle/>
          <a:p>
            <a:pPr algn="l"/>
            <a:r>
              <a:rPr lang="en-US" sz="4000" dirty="0" smtClean="0">
                <a:solidFill>
                  <a:srgbClr val="FF0000"/>
                </a:solidFill>
                <a:latin typeface="Adobe Garamond Pro" pitchFamily="18" charset="0"/>
              </a:rPr>
              <a:t>Working:</a:t>
            </a:r>
            <a:endParaRPr lang="en-US" sz="4000" dirty="0">
              <a:solidFill>
                <a:srgbClr val="FF0000"/>
              </a:solidFill>
              <a:latin typeface="Adobe Garamond Pro" pitchFamily="18" charset="0"/>
            </a:endParaRPr>
          </a:p>
        </p:txBody>
      </p:sp>
      <p:sp>
        <p:nvSpPr>
          <p:cNvPr id="3" name="Content Placeholder 2"/>
          <p:cNvSpPr>
            <a:spLocks noGrp="1"/>
          </p:cNvSpPr>
          <p:nvPr>
            <p:ph idx="1"/>
          </p:nvPr>
        </p:nvSpPr>
        <p:spPr>
          <a:xfrm>
            <a:off x="457200" y="1341438"/>
            <a:ext cx="8229600" cy="4525963"/>
          </a:xfrm>
        </p:spPr>
        <p:txBody>
          <a:bodyPr>
            <a:normAutofit fontScale="92500" lnSpcReduction="10000"/>
          </a:bodyPr>
          <a:lstStyle/>
          <a:p>
            <a:pPr algn="just"/>
            <a:r>
              <a:rPr lang="en-US" dirty="0" smtClean="0">
                <a:latin typeface="Adobe Garamond Pro" pitchFamily="18" charset="0"/>
              </a:rPr>
              <a:t>Provides known and controllable voltages</a:t>
            </a:r>
          </a:p>
          <a:p>
            <a:pPr algn="just"/>
            <a:r>
              <a:rPr lang="en-US" dirty="0" smtClean="0">
                <a:latin typeface="Adobe Garamond Pro" pitchFamily="18" charset="0"/>
              </a:rPr>
              <a:t>Carrier signal is generated by stable RF oscillator by using an LC tank circuit</a:t>
            </a:r>
          </a:p>
          <a:p>
            <a:pPr algn="just"/>
            <a:r>
              <a:rPr lang="en-US" dirty="0" smtClean="0">
                <a:latin typeface="Adobe Garamond Pro" pitchFamily="18" charset="0"/>
              </a:rPr>
              <a:t>Carrier signal can be modulated with sine/square/pulse/triangular waves</a:t>
            </a:r>
          </a:p>
          <a:p>
            <a:pPr algn="just"/>
            <a:r>
              <a:rPr lang="en-US" dirty="0" smtClean="0">
                <a:latin typeface="Adobe Garamond Pro" pitchFamily="18" charset="0"/>
              </a:rPr>
              <a:t>AM/FM Output can be obtained at the output of signal generator through modulation circuit </a:t>
            </a:r>
          </a:p>
          <a:p>
            <a:pPr algn="just"/>
            <a:r>
              <a:rPr lang="en-US" dirty="0" smtClean="0">
                <a:latin typeface="Adobe Garamond Pro" pitchFamily="18" charset="0"/>
              </a:rPr>
              <a:t>The modulated carrier can be fed through output attenuator and output can be read through meter</a:t>
            </a:r>
          </a:p>
          <a:p>
            <a:pPr algn="just">
              <a:buNone/>
            </a:pPr>
            <a:endParaRPr lang="en-US" dirty="0">
              <a:latin typeface="Adobe Garamond Pro" pitchFamily="18" charset="0"/>
            </a:endParaRPr>
          </a:p>
        </p:txBody>
      </p:sp>
      <p:sp>
        <p:nvSpPr>
          <p:cNvPr id="4" name="Date Placeholder 3"/>
          <p:cNvSpPr>
            <a:spLocks noGrp="1"/>
          </p:cNvSpPr>
          <p:nvPr>
            <p:ph type="dt" sz="half" idx="10"/>
          </p:nvPr>
        </p:nvSpPr>
        <p:spPr/>
        <p:txBody>
          <a:bodyPr/>
          <a:lstStyle/>
          <a:p>
            <a:fld id="{224EAC7A-251E-49E0-901E-AC1EE94675CF}"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13</a:t>
            </a:fld>
            <a:endParaRPr lang="en-US" dirty="0">
              <a:solidFill>
                <a:prstClr val="black">
                  <a:tint val="75000"/>
                </a:prstClr>
              </a:solidFill>
            </a:endParaRPr>
          </a:p>
        </p:txBody>
      </p:sp>
    </p:spTree>
    <p:extLst>
      <p:ext uri="{BB962C8B-B14F-4D97-AF65-F5344CB8AC3E}">
        <p14:creationId xmlns:p14="http://schemas.microsoft.com/office/powerpoint/2010/main" val="2505855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3"/>
            <a:ext cx="8229600" cy="4525963"/>
          </a:xfrm>
        </p:spPr>
        <p:txBody>
          <a:bodyPr>
            <a:noAutofit/>
          </a:bodyPr>
          <a:lstStyle/>
          <a:p>
            <a:pPr algn="just">
              <a:buNone/>
            </a:pPr>
            <a:r>
              <a:rPr lang="en-IN" dirty="0" smtClean="0">
                <a:solidFill>
                  <a:srgbClr val="FF0000"/>
                </a:solidFill>
                <a:latin typeface="Adobe Garamond Pro" pitchFamily="18" charset="0"/>
              </a:rPr>
              <a:t>Applications:</a:t>
            </a:r>
          </a:p>
          <a:p>
            <a:pPr algn="just"/>
            <a:r>
              <a:rPr lang="en-US" dirty="0" smtClean="0">
                <a:latin typeface="Adobe Garamond Pro" pitchFamily="18" charset="0"/>
              </a:rPr>
              <a:t>Can be used as power source for measuring gain, SNR, standing wave ratio</a:t>
            </a:r>
          </a:p>
          <a:p>
            <a:pPr algn="just"/>
            <a:r>
              <a:rPr lang="en-US" dirty="0" smtClean="0">
                <a:latin typeface="Adobe Garamond Pro" pitchFamily="18" charset="0"/>
              </a:rPr>
              <a:t>Extensively used for testing radio transmitters and receivers</a:t>
            </a:r>
          </a:p>
          <a:p>
            <a:pPr algn="just">
              <a:buNone/>
            </a:pPr>
            <a:r>
              <a:rPr lang="en-US" dirty="0" smtClean="0">
                <a:solidFill>
                  <a:srgbClr val="FF0000"/>
                </a:solidFill>
                <a:latin typeface="Adobe Garamond Pro" pitchFamily="18" charset="0"/>
              </a:rPr>
              <a:t>Advantages:</a:t>
            </a:r>
          </a:p>
          <a:p>
            <a:pPr algn="just"/>
            <a:r>
              <a:rPr lang="en-US" dirty="0" smtClean="0">
                <a:latin typeface="Adobe Garamond Pro" pitchFamily="18" charset="0"/>
              </a:rPr>
              <a:t>Output voltage can be controlled as per our requirement</a:t>
            </a:r>
          </a:p>
          <a:p>
            <a:pPr algn="just"/>
            <a:r>
              <a:rPr lang="en-US" dirty="0" smtClean="0">
                <a:latin typeface="Adobe Garamond Pro" pitchFamily="18" charset="0"/>
              </a:rPr>
              <a:t>Stable output</a:t>
            </a:r>
            <a:endParaRPr lang="en-IN" dirty="0" smtClean="0">
              <a:latin typeface="Adobe Garamond Pro" pitchFamily="18" charset="0"/>
            </a:endParaRPr>
          </a:p>
          <a:p>
            <a:pPr algn="just"/>
            <a:endParaRPr lang="en-IN" dirty="0">
              <a:latin typeface="Adobe Garamond Pro" pitchFamily="18" charset="0"/>
            </a:endParaRPr>
          </a:p>
        </p:txBody>
      </p:sp>
      <p:sp>
        <p:nvSpPr>
          <p:cNvPr id="4" name="Date Placeholder 3"/>
          <p:cNvSpPr>
            <a:spLocks noGrp="1"/>
          </p:cNvSpPr>
          <p:nvPr>
            <p:ph type="dt" sz="half" idx="10"/>
          </p:nvPr>
        </p:nvSpPr>
        <p:spPr/>
        <p:txBody>
          <a:bodyPr/>
          <a:lstStyle/>
          <a:p>
            <a:fld id="{698CE308-11EB-4CE7-9472-EF062454F24B}"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14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smtClean="0">
                <a:solidFill>
                  <a:srgbClr val="FF0000"/>
                </a:solidFill>
              </a:rPr>
              <a:t>GAT</a:t>
            </a:r>
            <a:endParaRPr lang="en-US" dirty="0">
              <a:solidFill>
                <a:srgbClr val="FF0000"/>
              </a:solidFill>
            </a:endParaRPr>
          </a:p>
        </p:txBody>
      </p:sp>
    </p:spTree>
    <p:extLst>
      <p:ext uri="{BB962C8B-B14F-4D97-AF65-F5344CB8AC3E}">
        <p14:creationId xmlns:p14="http://schemas.microsoft.com/office/powerpoint/2010/main" val="1190236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3"/>
            <a:ext cx="8229600" cy="4525963"/>
          </a:xfrm>
        </p:spPr>
        <p:txBody>
          <a:bodyPr>
            <a:normAutofit/>
          </a:bodyPr>
          <a:lstStyle/>
          <a:p>
            <a:pPr>
              <a:buNone/>
            </a:pPr>
            <a:r>
              <a:rPr lang="en-IN" dirty="0" smtClean="0">
                <a:solidFill>
                  <a:srgbClr val="FF0000"/>
                </a:solidFill>
                <a:latin typeface="Adobe Garamond Pro" pitchFamily="18" charset="0"/>
              </a:rPr>
              <a:t>Disadvantages:</a:t>
            </a:r>
          </a:p>
          <a:p>
            <a:r>
              <a:rPr lang="en-IN" dirty="0" smtClean="0">
                <a:latin typeface="Adobe Garamond Pro" pitchFamily="18" charset="0"/>
              </a:rPr>
              <a:t>The frequency stability is limited by LC circuit of RF oscillator </a:t>
            </a:r>
          </a:p>
          <a:p>
            <a:r>
              <a:rPr lang="en-IN" dirty="0" smtClean="0">
                <a:latin typeface="Adobe Garamond Pro" pitchFamily="18" charset="0"/>
              </a:rPr>
              <a:t>At high frequencies it is essential to isolate oscillator circuit from output circuit</a:t>
            </a:r>
            <a:endParaRPr lang="en-IN" dirty="0">
              <a:latin typeface="Adobe Garamond Pro" pitchFamily="18" charset="0"/>
            </a:endParaRPr>
          </a:p>
        </p:txBody>
      </p:sp>
      <p:sp>
        <p:nvSpPr>
          <p:cNvPr id="4" name="Date Placeholder 3"/>
          <p:cNvSpPr>
            <a:spLocks noGrp="1"/>
          </p:cNvSpPr>
          <p:nvPr>
            <p:ph type="dt" sz="half" idx="10"/>
          </p:nvPr>
        </p:nvSpPr>
        <p:spPr/>
        <p:txBody>
          <a:bodyPr/>
          <a:lstStyle/>
          <a:p>
            <a:fld id="{8C88E8CA-725E-4DB2-920A-457E3E29911C}"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15</a:t>
            </a:fld>
            <a:endParaRPr lang="en-US" dirty="0">
              <a:solidFill>
                <a:prstClr val="black">
                  <a:tint val="75000"/>
                </a:prstClr>
              </a:solidFill>
            </a:endParaRPr>
          </a:p>
        </p:txBody>
      </p:sp>
    </p:spTree>
    <p:extLst>
      <p:ext uri="{BB962C8B-B14F-4D97-AF65-F5344CB8AC3E}">
        <p14:creationId xmlns:p14="http://schemas.microsoft.com/office/powerpoint/2010/main" val="4140408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FF0000"/>
                </a:solidFill>
                <a:latin typeface="Adobe Garamond Pro" pitchFamily="18" charset="0"/>
              </a:rPr>
              <a:t>AF Sine &amp; Square wave Generator</a:t>
            </a:r>
            <a:endParaRPr lang="en-IN" sz="4000" dirty="0">
              <a:solidFill>
                <a:srgbClr val="FF0000"/>
              </a:solidFill>
              <a:latin typeface="Adobe Garamond Pro"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914401" y="1427876"/>
            <a:ext cx="7245457" cy="361988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0351EC79-13B2-4A38-8DE7-BDB47F9E9419}"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6" name="Slide Number Placeholder 5"/>
          <p:cNvSpPr>
            <a:spLocks noGrp="1"/>
          </p:cNvSpPr>
          <p:nvPr>
            <p:ph type="sldNum" sz="quarter" idx="12"/>
          </p:nvPr>
        </p:nvSpPr>
        <p:spPr/>
        <p:txBody>
          <a:bodyPr/>
          <a:lstStyle/>
          <a:p>
            <a:fld id="{61357176-0E9B-45FB-886A-4787FC37CBA7}" type="slidenum">
              <a:rPr lang="en-US" smtClean="0">
                <a:solidFill>
                  <a:prstClr val="black">
                    <a:tint val="75000"/>
                  </a:prstClr>
                </a:solidFill>
              </a:rPr>
              <a:pPr/>
              <a:t>16</a:t>
            </a:fld>
            <a:endParaRPr lang="en-US" dirty="0">
              <a:solidFill>
                <a:prstClr val="black">
                  <a:tint val="75000"/>
                </a:prstClr>
              </a:solidFill>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688200" y="5348880"/>
              <a:ext cx="2045160" cy="1027440"/>
            </p14:xfrm>
          </p:contentPart>
        </mc:Choice>
        <mc:Fallback xmlns="">
          <p:pic>
            <p:nvPicPr>
              <p:cNvPr id="3" name="Ink 2"/>
              <p:cNvPicPr/>
              <p:nvPr/>
            </p:nvPicPr>
            <p:blipFill>
              <a:blip r:embed="rId4"/>
              <a:stretch>
                <a:fillRect/>
              </a:stretch>
            </p:blipFill>
            <p:spPr>
              <a:xfrm>
                <a:off x="3678840" y="5339520"/>
                <a:ext cx="2063880" cy="1046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2098440" y="3670200"/>
              <a:ext cx="2009880" cy="589680"/>
            </p14:xfrm>
          </p:contentPart>
        </mc:Choice>
        <mc:Fallback xmlns="">
          <p:pic>
            <p:nvPicPr>
              <p:cNvPr id="4" name="Ink 3"/>
              <p:cNvPicPr/>
              <p:nvPr/>
            </p:nvPicPr>
            <p:blipFill>
              <a:blip r:embed="rId6"/>
              <a:stretch>
                <a:fillRect/>
              </a:stretch>
            </p:blipFill>
            <p:spPr>
              <a:xfrm>
                <a:off x="2089080" y="3660840"/>
                <a:ext cx="2028600" cy="608400"/>
              </a:xfrm>
              <a:prstGeom prst="rect">
                <a:avLst/>
              </a:prstGeom>
            </p:spPr>
          </p:pic>
        </mc:Fallback>
      </mc:AlternateContent>
    </p:spTree>
    <p:extLst>
      <p:ext uri="{BB962C8B-B14F-4D97-AF65-F5344CB8AC3E}">
        <p14:creationId xmlns:p14="http://schemas.microsoft.com/office/powerpoint/2010/main" val="3067214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D9C602-297C-48C1-95C8-7F481FE6A189}" type="datetime3">
              <a:rPr lang="en-US" smtClean="0">
                <a:solidFill>
                  <a:prstClr val="black">
                    <a:tint val="75000"/>
                  </a:prstClr>
                </a:solidFill>
              </a:rPr>
              <a:pPr/>
              <a:t>11 May 2021</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357176-0E9B-45FB-886A-4787FC37CBA7}" type="slidenum">
              <a:rPr lang="en-US" smtClean="0">
                <a:solidFill>
                  <a:prstClr val="black">
                    <a:tint val="75000"/>
                  </a:prstClr>
                </a:solidFill>
              </a:rPr>
              <a:pPr/>
              <a:t>17</a:t>
            </a:fld>
            <a:endParaRPr lang="en-US" dirty="0">
              <a:solidFill>
                <a:prstClr val="black">
                  <a:tint val="75000"/>
                </a:prstClr>
              </a:solidFill>
            </a:endParaRPr>
          </a:p>
        </p:txBody>
      </p:sp>
      <p:pic>
        <p:nvPicPr>
          <p:cNvPr id="7" name="Picture 6" descr="osc52.gif"/>
          <p:cNvPicPr>
            <a:picLocks noChangeAspect="1"/>
          </p:cNvPicPr>
          <p:nvPr/>
        </p:nvPicPr>
        <p:blipFill>
          <a:blip r:embed="rId2" cstate="print"/>
          <a:stretch>
            <a:fillRect/>
          </a:stretch>
        </p:blipFill>
        <p:spPr>
          <a:xfrm>
            <a:off x="1676400" y="433874"/>
            <a:ext cx="5181600" cy="3833327"/>
          </a:xfrm>
          <a:prstGeom prst="rect">
            <a:avLst/>
          </a:prstGeom>
        </p:spPr>
      </p:pic>
      <p:sp>
        <p:nvSpPr>
          <p:cNvPr id="63489" name="Rectangle 1"/>
          <p:cNvSpPr>
            <a:spLocks noChangeArrowheads="1"/>
          </p:cNvSpPr>
          <p:nvPr/>
        </p:nvSpPr>
        <p:spPr bwMode="auto">
          <a:xfrm>
            <a:off x="533400" y="4134164"/>
            <a:ext cx="6934201" cy="2115879"/>
          </a:xfrm>
          <a:prstGeom prst="rect">
            <a:avLst/>
          </a:prstGeom>
          <a:noFill/>
          <a:ln w="9525">
            <a:noFill/>
            <a:miter lim="800000"/>
            <a:headEnd/>
            <a:tailEnd/>
          </a:ln>
          <a:effectLst/>
        </p:spPr>
        <p:txBody>
          <a:bodyPr vert="horz" wrap="square" lIns="99981" tIns="133308" rIns="99981" bIns="133308" numCol="1" anchor="ctr" anchorCtr="0" compatLnSpc="1">
            <a:prstTxWarp prst="textNoShape">
              <a:avLst/>
            </a:prstTxWarp>
            <a:spAutoFit/>
          </a:bodyPr>
          <a:lstStyle/>
          <a:p>
            <a:pPr fontAlgn="base">
              <a:spcBef>
                <a:spcPct val="0"/>
              </a:spcBef>
              <a:spcAft>
                <a:spcPct val="0"/>
              </a:spcAft>
            </a:pPr>
            <a:r>
              <a:rPr lang="en-US" sz="2000" b="1" dirty="0" smtClean="0">
                <a:solidFill>
                  <a:srgbClr val="404041"/>
                </a:solidFill>
                <a:latin typeface="Adobe Garamond Pro" pitchFamily="18" charset="0"/>
                <a:cs typeface="Arial" pitchFamily="34" charset="0"/>
              </a:rPr>
              <a:t>Wien Bridge Oscillator Frequency</a:t>
            </a:r>
          </a:p>
          <a:p>
            <a:pPr eaLnBrk="0" fontAlgn="base" hangingPunct="0">
              <a:spcBef>
                <a:spcPct val="0"/>
              </a:spcBef>
              <a:spcAft>
                <a:spcPct val="0"/>
              </a:spcAft>
            </a:pPr>
            <a:r>
              <a:rPr lang="en-US" sz="2000" dirty="0" smtClean="0">
                <a:solidFill>
                  <a:srgbClr val="414042"/>
                </a:solidFill>
                <a:latin typeface="Adobe Garamond Pro" pitchFamily="18" charset="0"/>
                <a:cs typeface="Arial" pitchFamily="34" charset="0"/>
              </a:rPr>
              <a:t>  </a:t>
            </a:r>
            <a:endParaRPr lang="en-US" sz="2000" dirty="0" smtClean="0">
              <a:solidFill>
                <a:prstClr val="black"/>
              </a:solidFill>
              <a:latin typeface="Adobe Garamond Pro" pitchFamily="18" charset="0"/>
              <a:cs typeface="Arial" pitchFamily="34" charset="0"/>
            </a:endParaRPr>
          </a:p>
          <a:p>
            <a:pPr eaLnBrk="0" fontAlgn="base" hangingPunct="0">
              <a:spcBef>
                <a:spcPct val="0"/>
              </a:spcBef>
              <a:spcAft>
                <a:spcPct val="0"/>
              </a:spcAft>
              <a:buFontTx/>
              <a:buChar char="•"/>
            </a:pPr>
            <a:r>
              <a:rPr lang="en-US" sz="2000" dirty="0" smtClean="0">
                <a:solidFill>
                  <a:srgbClr val="414042"/>
                </a:solidFill>
                <a:latin typeface="Adobe Garamond Pro" pitchFamily="18" charset="0"/>
                <a:cs typeface="Arial" pitchFamily="34" charset="0"/>
              </a:rPr>
              <a:t>Where:</a:t>
            </a:r>
          </a:p>
          <a:p>
            <a:pPr eaLnBrk="0" fontAlgn="base" hangingPunct="0">
              <a:spcBef>
                <a:spcPct val="0"/>
              </a:spcBef>
              <a:spcAft>
                <a:spcPct val="0"/>
              </a:spcAft>
              <a:buFontTx/>
              <a:buChar char="•"/>
            </a:pPr>
            <a:r>
              <a:rPr lang="en-US" sz="2000" dirty="0" smtClean="0">
                <a:solidFill>
                  <a:srgbClr val="414143"/>
                </a:solidFill>
                <a:latin typeface="Adobe Garamond Pro" pitchFamily="18" charset="0"/>
                <a:cs typeface="Arial" pitchFamily="34" charset="0"/>
              </a:rPr>
              <a:t>ƒr</a:t>
            </a:r>
            <a:r>
              <a:rPr lang="en-US" sz="2000" dirty="0" smtClean="0">
                <a:solidFill>
                  <a:srgbClr val="414042"/>
                </a:solidFill>
                <a:latin typeface="Adobe Garamond Pro" pitchFamily="18" charset="0"/>
                <a:cs typeface="Arial" pitchFamily="34" charset="0"/>
              </a:rPr>
              <a:t>  is the Resonant Frequency in Hertz</a:t>
            </a:r>
          </a:p>
          <a:p>
            <a:pPr eaLnBrk="0" fontAlgn="base" hangingPunct="0">
              <a:spcBef>
                <a:spcPct val="0"/>
              </a:spcBef>
              <a:spcAft>
                <a:spcPct val="0"/>
              </a:spcAft>
              <a:buFontTx/>
              <a:buChar char="•"/>
            </a:pPr>
            <a:r>
              <a:rPr lang="en-US" sz="2000" dirty="0" smtClean="0">
                <a:solidFill>
                  <a:srgbClr val="414143"/>
                </a:solidFill>
                <a:latin typeface="Adobe Garamond Pro" pitchFamily="18" charset="0"/>
                <a:cs typeface="Arial" pitchFamily="34" charset="0"/>
              </a:rPr>
              <a:t>R</a:t>
            </a:r>
            <a:r>
              <a:rPr lang="en-US" sz="2000" dirty="0" smtClean="0">
                <a:solidFill>
                  <a:srgbClr val="414042"/>
                </a:solidFill>
                <a:latin typeface="Adobe Garamond Pro" pitchFamily="18" charset="0"/>
                <a:cs typeface="Arial" pitchFamily="34" charset="0"/>
              </a:rPr>
              <a:t>  is the Resistance in Ohms</a:t>
            </a:r>
          </a:p>
          <a:p>
            <a:pPr eaLnBrk="0" fontAlgn="base" hangingPunct="0">
              <a:spcBef>
                <a:spcPct val="0"/>
              </a:spcBef>
              <a:spcAft>
                <a:spcPct val="0"/>
              </a:spcAft>
              <a:buFontTx/>
              <a:buChar char="•"/>
            </a:pPr>
            <a:r>
              <a:rPr lang="en-US" sz="2000" dirty="0" smtClean="0">
                <a:solidFill>
                  <a:srgbClr val="414143"/>
                </a:solidFill>
                <a:latin typeface="Adobe Garamond Pro" pitchFamily="18" charset="0"/>
                <a:cs typeface="Arial" pitchFamily="34" charset="0"/>
              </a:rPr>
              <a:t>C</a:t>
            </a:r>
            <a:r>
              <a:rPr lang="en-US" sz="2000" dirty="0" smtClean="0">
                <a:solidFill>
                  <a:srgbClr val="414042"/>
                </a:solidFill>
                <a:latin typeface="Adobe Garamond Pro" pitchFamily="18" charset="0"/>
                <a:cs typeface="Arial" pitchFamily="34" charset="0"/>
              </a:rPr>
              <a:t>  is the Capacitance in Farads</a:t>
            </a:r>
          </a:p>
        </p:txBody>
      </p:sp>
      <p:sp>
        <p:nvSpPr>
          <p:cNvPr id="63490" name="AutoShape 2" descr="wien bridge oscillator frequency"/>
          <p:cNvSpPr>
            <a:spLocks noChangeAspect="1" noChangeArrowheads="1"/>
          </p:cNvSpPr>
          <p:nvPr/>
        </p:nvSpPr>
        <p:spPr bwMode="auto">
          <a:xfrm>
            <a:off x="142875" y="-601662"/>
            <a:ext cx="1333500" cy="571500"/>
          </a:xfrm>
          <a:prstGeom prst="rect">
            <a:avLst/>
          </a:prstGeom>
          <a:noFill/>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pic>
        <p:nvPicPr>
          <p:cNvPr id="10" name="Picture 9" descr="osc26.gif"/>
          <p:cNvPicPr>
            <a:picLocks noChangeAspect="1"/>
          </p:cNvPicPr>
          <p:nvPr/>
        </p:nvPicPr>
        <p:blipFill>
          <a:blip r:embed="rId3" cstate="print"/>
          <a:stretch>
            <a:fillRect/>
          </a:stretch>
        </p:blipFill>
        <p:spPr>
          <a:xfrm>
            <a:off x="5562601" y="4648200"/>
            <a:ext cx="2311401" cy="990600"/>
          </a:xfrm>
          <a:prstGeom prst="rect">
            <a:avLst/>
          </a:prstGeom>
        </p:spPr>
      </p:pic>
    </p:spTree>
    <p:extLst>
      <p:ext uri="{BB962C8B-B14F-4D97-AF65-F5344CB8AC3E}">
        <p14:creationId xmlns:p14="http://schemas.microsoft.com/office/powerpoint/2010/main" val="1706766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3"/>
          </a:xfrm>
        </p:spPr>
        <p:txBody>
          <a:bodyPr>
            <a:normAutofit/>
          </a:bodyPr>
          <a:lstStyle/>
          <a:p>
            <a:pPr algn="l"/>
            <a:r>
              <a:rPr lang="en-IN" sz="4000" dirty="0" smtClean="0">
                <a:solidFill>
                  <a:srgbClr val="FF0000"/>
                </a:solidFill>
                <a:latin typeface="Adobe Garamond Pro" pitchFamily="18" charset="0"/>
              </a:rPr>
              <a:t>Working:</a:t>
            </a:r>
            <a:endParaRPr lang="en-IN" sz="4000" dirty="0">
              <a:solidFill>
                <a:srgbClr val="FF0000"/>
              </a:solidFill>
              <a:latin typeface="Adobe Garamond Pro" pitchFamily="18" charset="0"/>
            </a:endParaRPr>
          </a:p>
        </p:txBody>
      </p:sp>
      <p:sp>
        <p:nvSpPr>
          <p:cNvPr id="3" name="Content Placeholder 2"/>
          <p:cNvSpPr>
            <a:spLocks noGrp="1"/>
          </p:cNvSpPr>
          <p:nvPr>
            <p:ph idx="1"/>
          </p:nvPr>
        </p:nvSpPr>
        <p:spPr>
          <a:xfrm>
            <a:off x="304800" y="1219200"/>
            <a:ext cx="8229600" cy="4876800"/>
          </a:xfrm>
        </p:spPr>
        <p:txBody>
          <a:bodyPr>
            <a:normAutofit fontScale="92500" lnSpcReduction="20000"/>
          </a:bodyPr>
          <a:lstStyle/>
          <a:p>
            <a:r>
              <a:rPr lang="en-IN" dirty="0" smtClean="0">
                <a:latin typeface="Adobe Garamond Pro" pitchFamily="18" charset="0"/>
              </a:rPr>
              <a:t>Wien bridge(Wheatstone bridge) oscillator is used for best audio frequency range</a:t>
            </a:r>
          </a:p>
          <a:p>
            <a:r>
              <a:rPr lang="en-IN" dirty="0" smtClean="0">
                <a:latin typeface="Adobe Garamond Pro" pitchFamily="18" charset="0"/>
              </a:rPr>
              <a:t>Switch connects oscillator to either square wave shaper or sine wave amplifier</a:t>
            </a:r>
          </a:p>
          <a:p>
            <a:r>
              <a:rPr lang="en-IN" dirty="0" smtClean="0">
                <a:latin typeface="Adobe Garamond Pro" pitchFamily="18" charset="0"/>
              </a:rPr>
              <a:t>The frequency of oscillations can be changed by varying the capacitor value or by switching in the resistors of different values</a:t>
            </a:r>
          </a:p>
          <a:p>
            <a:r>
              <a:rPr lang="en-IN" dirty="0" smtClean="0">
                <a:latin typeface="Adobe Garamond Pro" pitchFamily="18" charset="0"/>
              </a:rPr>
              <a:t>When connected to position-1, it generates pure sinusoidal waveform of amplitude varying from (5mV-5V) rms</a:t>
            </a:r>
          </a:p>
          <a:p>
            <a:r>
              <a:rPr lang="en-IN" dirty="0" smtClean="0">
                <a:latin typeface="Adobe Garamond Pro" pitchFamily="18" charset="0"/>
              </a:rPr>
              <a:t>When connected to position-2, it generates square wave of amplitudes varying from (0-20)V </a:t>
            </a:r>
            <a:endParaRPr lang="en-IN" dirty="0">
              <a:latin typeface="Adobe Garamond Pro" pitchFamily="18" charset="0"/>
            </a:endParaRPr>
          </a:p>
        </p:txBody>
      </p:sp>
      <p:sp>
        <p:nvSpPr>
          <p:cNvPr id="4" name="Date Placeholder 3"/>
          <p:cNvSpPr>
            <a:spLocks noGrp="1"/>
          </p:cNvSpPr>
          <p:nvPr>
            <p:ph type="dt" sz="half" idx="10"/>
          </p:nvPr>
        </p:nvSpPr>
        <p:spPr/>
        <p:txBody>
          <a:bodyPr/>
          <a:lstStyle/>
          <a:p>
            <a:fld id="{3A9B1A01-E53F-4EF7-A367-9526A3987E76}"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18</a:t>
            </a:fld>
            <a:endParaRPr lang="en-US" dirty="0">
              <a:solidFill>
                <a:prstClr val="black">
                  <a:tint val="75000"/>
                </a:prstClr>
              </a:solidFill>
            </a:endParaRPr>
          </a:p>
        </p:txBody>
      </p:sp>
    </p:spTree>
    <p:extLst>
      <p:ext uri="{BB962C8B-B14F-4D97-AF65-F5344CB8AC3E}">
        <p14:creationId xmlns:p14="http://schemas.microsoft.com/office/powerpoint/2010/main" val="527355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3"/>
          </a:xfrm>
        </p:spPr>
        <p:txBody>
          <a:bodyPr>
            <a:normAutofit/>
          </a:bodyPr>
          <a:lstStyle/>
          <a:p>
            <a:pPr algn="l"/>
            <a:r>
              <a:rPr lang="en-IN" sz="4000" dirty="0" smtClean="0">
                <a:solidFill>
                  <a:srgbClr val="FF0000"/>
                </a:solidFill>
                <a:latin typeface="Adobe Garamond Pro" pitchFamily="18" charset="0"/>
              </a:rPr>
              <a:t>Specifications:</a:t>
            </a:r>
            <a:endParaRPr lang="en-IN" sz="4000" dirty="0">
              <a:solidFill>
                <a:srgbClr val="FF0000"/>
              </a:solidFill>
              <a:latin typeface="Adobe Garamond Pro" pitchFamily="18" charset="0"/>
            </a:endParaRPr>
          </a:p>
        </p:txBody>
      </p:sp>
      <p:sp>
        <p:nvSpPr>
          <p:cNvPr id="3" name="Content Placeholder 2"/>
          <p:cNvSpPr>
            <a:spLocks noGrp="1"/>
          </p:cNvSpPr>
          <p:nvPr>
            <p:ph idx="1"/>
          </p:nvPr>
        </p:nvSpPr>
        <p:spPr>
          <a:xfrm>
            <a:off x="457200" y="1143003"/>
            <a:ext cx="8229600" cy="4983163"/>
          </a:xfrm>
        </p:spPr>
        <p:txBody>
          <a:bodyPr/>
          <a:lstStyle/>
          <a:p>
            <a:r>
              <a:rPr lang="en-IN" dirty="0" smtClean="0">
                <a:latin typeface="Adobe Garamond Pro" pitchFamily="18" charset="0"/>
              </a:rPr>
              <a:t>Frequency range: 10Hz -1MHz</a:t>
            </a:r>
          </a:p>
          <a:p>
            <a:r>
              <a:rPr lang="en-IN" dirty="0" smtClean="0">
                <a:latin typeface="Adobe Garamond Pro" pitchFamily="18" charset="0"/>
              </a:rPr>
              <a:t>Sine wave amplitude: 5mV-5V</a:t>
            </a:r>
          </a:p>
          <a:p>
            <a:r>
              <a:rPr lang="en-IN" dirty="0" smtClean="0">
                <a:latin typeface="Adobe Garamond Pro" pitchFamily="18" charset="0"/>
              </a:rPr>
              <a:t>Square wave amplitude: 0-20V</a:t>
            </a:r>
            <a:r>
              <a:rPr lang="en-IN" baseline="-25000" dirty="0" smtClean="0">
                <a:latin typeface="Adobe Garamond Pro" pitchFamily="18" charset="0"/>
              </a:rPr>
              <a:t>P-P</a:t>
            </a:r>
            <a:endParaRPr lang="en-IN" dirty="0" smtClean="0">
              <a:latin typeface="Adobe Garamond Pro" pitchFamily="18" charset="0"/>
            </a:endParaRPr>
          </a:p>
          <a:p>
            <a:r>
              <a:rPr lang="en-IN" dirty="0" smtClean="0">
                <a:latin typeface="Adobe Garamond Pro" pitchFamily="18" charset="0"/>
              </a:rPr>
              <a:t>Duty cycle of square wave: 30-70%</a:t>
            </a:r>
          </a:p>
          <a:p>
            <a:r>
              <a:rPr lang="en-IN" dirty="0" smtClean="0">
                <a:latin typeface="Adobe Garamond Pro" pitchFamily="18" charset="0"/>
              </a:rPr>
              <a:t>Power required: 7W( at 220V,50Hz)</a:t>
            </a:r>
          </a:p>
        </p:txBody>
      </p:sp>
      <p:sp>
        <p:nvSpPr>
          <p:cNvPr id="4" name="Date Placeholder 3"/>
          <p:cNvSpPr>
            <a:spLocks noGrp="1"/>
          </p:cNvSpPr>
          <p:nvPr>
            <p:ph type="dt" sz="half" idx="10"/>
          </p:nvPr>
        </p:nvSpPr>
        <p:spPr/>
        <p:txBody>
          <a:bodyPr/>
          <a:lstStyle/>
          <a:p>
            <a:fld id="{2EA95B3E-2418-47C6-8683-CB7280DD2FEE}"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19</a:t>
            </a:fld>
            <a:endParaRPr lang="en-US" dirty="0">
              <a:solidFill>
                <a:prstClr val="black">
                  <a:tint val="75000"/>
                </a:prstClr>
              </a:solidFill>
            </a:endParaRPr>
          </a:p>
        </p:txBody>
      </p:sp>
    </p:spTree>
    <p:extLst>
      <p:ext uri="{BB962C8B-B14F-4D97-AF65-F5344CB8AC3E}">
        <p14:creationId xmlns:p14="http://schemas.microsoft.com/office/powerpoint/2010/main" val="3551875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7467600" cy="1785104"/>
          </a:xfrm>
          <a:prstGeom prst="rect">
            <a:avLst/>
          </a:prstGeom>
        </p:spPr>
        <p:txBody>
          <a:bodyPr wrap="square">
            <a:spAutoFit/>
          </a:bodyPr>
          <a:lstStyle/>
          <a:p>
            <a:pPr algn="ctr"/>
            <a:r>
              <a:rPr lang="en-IN" sz="2000" b="1" dirty="0" smtClean="0">
                <a:solidFill>
                  <a:prstClr val="black"/>
                </a:solidFill>
              </a:rPr>
              <a:t>UNIT-2</a:t>
            </a:r>
          </a:p>
          <a:p>
            <a:endParaRPr lang="en-IN" dirty="0" smtClean="0">
              <a:solidFill>
                <a:prstClr val="black"/>
              </a:solidFill>
            </a:endParaRPr>
          </a:p>
          <a:p>
            <a:r>
              <a:rPr lang="en-IN" dirty="0" smtClean="0">
                <a:solidFill>
                  <a:prstClr val="black"/>
                </a:solidFill>
              </a:rPr>
              <a:t>Signal </a:t>
            </a:r>
            <a:r>
              <a:rPr lang="en-IN" dirty="0">
                <a:solidFill>
                  <a:prstClr val="black"/>
                </a:solidFill>
              </a:rPr>
              <a:t>Generator- fixed and variable, AF oscillators, Standard and AF sine and square wave signal generators, Function Generators, Square pulse, Random noise, sweep, Arbitrary waveform. Wave </a:t>
            </a:r>
            <a:r>
              <a:rPr lang="en-IN" dirty="0" err="1">
                <a:solidFill>
                  <a:prstClr val="black"/>
                </a:solidFill>
              </a:rPr>
              <a:t>Analyzers</a:t>
            </a:r>
            <a:r>
              <a:rPr lang="en-IN" dirty="0">
                <a:solidFill>
                  <a:prstClr val="black"/>
                </a:solidFill>
              </a:rPr>
              <a:t>, Harmonic Distortion </a:t>
            </a:r>
            <a:r>
              <a:rPr lang="en-IN" dirty="0" err="1">
                <a:solidFill>
                  <a:prstClr val="black"/>
                </a:solidFill>
              </a:rPr>
              <a:t>Analyzers</a:t>
            </a:r>
            <a:r>
              <a:rPr lang="en-IN" dirty="0">
                <a:solidFill>
                  <a:prstClr val="black"/>
                </a:solidFill>
              </a:rPr>
              <a:t>, Spectrum </a:t>
            </a:r>
            <a:r>
              <a:rPr lang="en-IN" dirty="0" err="1">
                <a:solidFill>
                  <a:prstClr val="black"/>
                </a:solidFill>
              </a:rPr>
              <a:t>Analyzers</a:t>
            </a:r>
            <a:r>
              <a:rPr lang="en-IN" dirty="0">
                <a:solidFill>
                  <a:prstClr val="black"/>
                </a:solidFill>
              </a:rPr>
              <a:t>, Digital Fourier </a:t>
            </a:r>
            <a:r>
              <a:rPr lang="en-IN" dirty="0" err="1">
                <a:solidFill>
                  <a:prstClr val="black"/>
                </a:solidFill>
              </a:rPr>
              <a:t>Analyzers</a:t>
            </a:r>
            <a:r>
              <a:rPr lang="en-IN" dirty="0">
                <a:solidFill>
                  <a:prstClr val="black"/>
                </a:solidFill>
              </a:rPr>
              <a:t>.</a:t>
            </a:r>
            <a:endParaRPr lang="en-US" dirty="0">
              <a:solidFill>
                <a:prstClr val="black"/>
              </a:solidFill>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562680" y="1794960"/>
              <a:ext cx="4536720" cy="607320"/>
            </p14:xfrm>
          </p:contentPart>
        </mc:Choice>
        <mc:Fallback xmlns="">
          <p:pic>
            <p:nvPicPr>
              <p:cNvPr id="3" name="Ink 2"/>
              <p:cNvPicPr/>
              <p:nvPr/>
            </p:nvPicPr>
            <p:blipFill>
              <a:blip r:embed="rId3"/>
              <a:stretch>
                <a:fillRect/>
              </a:stretch>
            </p:blipFill>
            <p:spPr>
              <a:xfrm>
                <a:off x="553320" y="1785600"/>
                <a:ext cx="4555440" cy="626040"/>
              </a:xfrm>
              <a:prstGeom prst="rect">
                <a:avLst/>
              </a:prstGeom>
            </p:spPr>
          </p:pic>
        </mc:Fallback>
      </mc:AlternateContent>
    </p:spTree>
    <p:extLst>
      <p:ext uri="{BB962C8B-B14F-4D97-AF65-F5344CB8AC3E}">
        <p14:creationId xmlns:p14="http://schemas.microsoft.com/office/powerpoint/2010/main" val="3809466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28600"/>
            <a:ext cx="8686800" cy="1143000"/>
          </a:xfrm>
        </p:spPr>
        <p:txBody>
          <a:bodyPr>
            <a:normAutofit/>
          </a:bodyPr>
          <a:lstStyle/>
          <a:p>
            <a:r>
              <a:rPr lang="en-IN" sz="3600" dirty="0" smtClean="0">
                <a:solidFill>
                  <a:srgbClr val="FF0000"/>
                </a:solidFill>
                <a:latin typeface="Adobe Garamond Pro" pitchFamily="18" charset="0"/>
              </a:rPr>
              <a:t>The front panel of generator consists of:</a:t>
            </a:r>
            <a:endParaRPr lang="en-IN" sz="3600" dirty="0">
              <a:solidFill>
                <a:srgbClr val="FF0000"/>
              </a:solidFill>
              <a:latin typeface="Adobe Garamond Pro" pitchFamily="18" charset="0"/>
            </a:endParaRPr>
          </a:p>
        </p:txBody>
      </p:sp>
      <p:sp>
        <p:nvSpPr>
          <p:cNvPr id="3" name="Content Placeholder 2"/>
          <p:cNvSpPr>
            <a:spLocks noGrp="1"/>
          </p:cNvSpPr>
          <p:nvPr>
            <p:ph idx="1"/>
          </p:nvPr>
        </p:nvSpPr>
        <p:spPr>
          <a:xfrm>
            <a:off x="228600" y="1219200"/>
            <a:ext cx="8763001" cy="5181600"/>
          </a:xfrm>
        </p:spPr>
        <p:txBody>
          <a:bodyPr>
            <a:noAutofit/>
          </a:bodyPr>
          <a:lstStyle/>
          <a:p>
            <a:r>
              <a:rPr lang="en-IN" sz="2800" dirty="0" smtClean="0">
                <a:solidFill>
                  <a:srgbClr val="FF0000"/>
                </a:solidFill>
                <a:latin typeface="Adobe Garamond Pro" pitchFamily="18" charset="0"/>
              </a:rPr>
              <a:t>Frequency selector:</a:t>
            </a:r>
          </a:p>
          <a:p>
            <a:pPr>
              <a:buNone/>
            </a:pPr>
            <a:r>
              <a:rPr lang="en-IN" sz="2800" dirty="0" smtClean="0">
                <a:latin typeface="Adobe Garamond Pro" pitchFamily="18" charset="0"/>
              </a:rPr>
              <a:t>		-It selects the frequency in different ranges </a:t>
            </a:r>
          </a:p>
          <a:p>
            <a:r>
              <a:rPr lang="en-IN" sz="2800" dirty="0" smtClean="0">
                <a:solidFill>
                  <a:srgbClr val="FF0000"/>
                </a:solidFill>
                <a:latin typeface="Adobe Garamond Pro" pitchFamily="18" charset="0"/>
              </a:rPr>
              <a:t>Frequency multiplier:</a:t>
            </a:r>
          </a:p>
          <a:p>
            <a:pPr>
              <a:buNone/>
            </a:pPr>
            <a:r>
              <a:rPr lang="en-IN" sz="2800" dirty="0" smtClean="0">
                <a:latin typeface="Adobe Garamond Pro" pitchFamily="18" charset="0"/>
              </a:rPr>
              <a:t>		-it selects frequency ranges over 5 decades from 10Hz-1MHz</a:t>
            </a:r>
          </a:p>
          <a:p>
            <a:r>
              <a:rPr lang="en-IN" sz="2800" dirty="0" smtClean="0">
                <a:solidFill>
                  <a:srgbClr val="FF0000"/>
                </a:solidFill>
                <a:latin typeface="Adobe Garamond Pro" pitchFamily="18" charset="0"/>
              </a:rPr>
              <a:t>Amplitude multiplier:</a:t>
            </a:r>
          </a:p>
          <a:p>
            <a:pPr>
              <a:buNone/>
            </a:pPr>
            <a:r>
              <a:rPr lang="en-IN" sz="2800" dirty="0" smtClean="0">
                <a:latin typeface="Adobe Garamond Pro" pitchFamily="18" charset="0"/>
              </a:rPr>
              <a:t>		-It attenuates sine wave amplitude in 3 decade i.e. X1, X0.1, X0.01</a:t>
            </a:r>
          </a:p>
          <a:p>
            <a:r>
              <a:rPr lang="en-IN" sz="2800" dirty="0" smtClean="0">
                <a:solidFill>
                  <a:srgbClr val="FF0000"/>
                </a:solidFill>
                <a:latin typeface="Adobe Garamond Pro" pitchFamily="18" charset="0"/>
              </a:rPr>
              <a:t>Variable amplitude:</a:t>
            </a:r>
          </a:p>
          <a:p>
            <a:pPr>
              <a:buNone/>
            </a:pPr>
            <a:r>
              <a:rPr lang="en-IN" sz="2800" dirty="0" smtClean="0">
                <a:solidFill>
                  <a:schemeClr val="tx2"/>
                </a:solidFill>
                <a:latin typeface="Adobe Garamond Pro" pitchFamily="18" charset="0"/>
              </a:rPr>
              <a:t>		-</a:t>
            </a:r>
            <a:r>
              <a:rPr lang="en-IN" sz="2800" dirty="0" smtClean="0">
                <a:latin typeface="Adobe Garamond Pro" pitchFamily="18" charset="0"/>
              </a:rPr>
              <a:t>It attenuates sine wave amplitude continuously</a:t>
            </a:r>
          </a:p>
        </p:txBody>
      </p:sp>
      <p:sp>
        <p:nvSpPr>
          <p:cNvPr id="4" name="Date Placeholder 3"/>
          <p:cNvSpPr>
            <a:spLocks noGrp="1"/>
          </p:cNvSpPr>
          <p:nvPr>
            <p:ph type="dt" sz="half" idx="10"/>
          </p:nvPr>
        </p:nvSpPr>
        <p:spPr/>
        <p:txBody>
          <a:bodyPr/>
          <a:lstStyle/>
          <a:p>
            <a:fld id="{8FB2DF6A-F57F-4783-A455-526DD731776E}" type="datetime3">
              <a:rPr lang="en-US" smtClean="0">
                <a:solidFill>
                  <a:prstClr val="black">
                    <a:tint val="75000"/>
                  </a:prstClr>
                </a:solidFill>
              </a:rPr>
              <a:pPr/>
              <a:t>11 May 2021</a:t>
            </a:fld>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20</a:t>
            </a:fld>
            <a:endParaRPr lang="en-US" dirty="0">
              <a:solidFill>
                <a:prstClr val="black">
                  <a:tint val="75000"/>
                </a:prstClr>
              </a:solidFill>
            </a:endParaRPr>
          </a:p>
        </p:txBody>
      </p:sp>
    </p:spTree>
    <p:extLst>
      <p:ext uri="{BB962C8B-B14F-4D97-AF65-F5344CB8AC3E}">
        <p14:creationId xmlns:p14="http://schemas.microsoft.com/office/powerpoint/2010/main" val="2421420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1219203"/>
            <a:ext cx="8229600" cy="4525963"/>
          </a:xfrm>
        </p:spPr>
        <p:txBody>
          <a:bodyPr>
            <a:normAutofit fontScale="92500" lnSpcReduction="10000"/>
          </a:bodyPr>
          <a:lstStyle/>
          <a:p>
            <a:r>
              <a:rPr lang="en-IN" dirty="0" smtClean="0">
                <a:solidFill>
                  <a:srgbClr val="FF0000"/>
                </a:solidFill>
                <a:latin typeface="Adobe Garamond Pro" pitchFamily="18" charset="0"/>
              </a:rPr>
              <a:t>Symmetry control:</a:t>
            </a:r>
          </a:p>
          <a:p>
            <a:pPr>
              <a:buNone/>
            </a:pPr>
            <a:r>
              <a:rPr lang="en-IN" dirty="0" smtClean="0">
                <a:solidFill>
                  <a:schemeClr val="tx2"/>
                </a:solidFill>
                <a:latin typeface="Adobe Garamond Pro" pitchFamily="18" charset="0"/>
              </a:rPr>
              <a:t>		-</a:t>
            </a:r>
            <a:r>
              <a:rPr lang="en-IN" dirty="0" smtClean="0">
                <a:latin typeface="Adobe Garamond Pro" pitchFamily="18" charset="0"/>
              </a:rPr>
              <a:t>It varies the symmetry &amp; a square wave from 30-70%</a:t>
            </a:r>
          </a:p>
          <a:p>
            <a:r>
              <a:rPr lang="en-IN" dirty="0" smtClean="0">
                <a:solidFill>
                  <a:srgbClr val="FF0000"/>
                </a:solidFill>
                <a:latin typeface="Adobe Garamond Pro" pitchFamily="18" charset="0"/>
              </a:rPr>
              <a:t>Functional switch:</a:t>
            </a:r>
          </a:p>
          <a:p>
            <a:pPr>
              <a:buNone/>
            </a:pPr>
            <a:r>
              <a:rPr lang="en-IN" dirty="0" smtClean="0">
                <a:solidFill>
                  <a:schemeClr val="tx2"/>
                </a:solidFill>
                <a:latin typeface="Adobe Garamond Pro" pitchFamily="18" charset="0"/>
              </a:rPr>
              <a:t>	</a:t>
            </a:r>
            <a:r>
              <a:rPr lang="en-IN" dirty="0" smtClean="0">
                <a:latin typeface="Adobe Garamond Pro" pitchFamily="18" charset="0"/>
              </a:rPr>
              <a:t>	-It selects either a sine wave or a square wave</a:t>
            </a:r>
          </a:p>
          <a:p>
            <a:r>
              <a:rPr lang="en-IN" dirty="0" smtClean="0">
                <a:solidFill>
                  <a:srgbClr val="FF0000"/>
                </a:solidFill>
                <a:latin typeface="Adobe Garamond Pro" pitchFamily="18" charset="0"/>
              </a:rPr>
              <a:t>Sync:</a:t>
            </a:r>
          </a:p>
          <a:p>
            <a:pPr>
              <a:buNone/>
            </a:pPr>
            <a:r>
              <a:rPr lang="en-IN" dirty="0" smtClean="0">
                <a:solidFill>
                  <a:schemeClr val="tx2"/>
                </a:solidFill>
                <a:latin typeface="Adobe Garamond Pro" pitchFamily="18" charset="0"/>
              </a:rPr>
              <a:t>	</a:t>
            </a:r>
            <a:r>
              <a:rPr lang="en-IN" dirty="0" smtClean="0">
                <a:latin typeface="Adobe Garamond Pro" pitchFamily="18" charset="0"/>
              </a:rPr>
              <a:t>	-It provides synchronization of input signal with external signal</a:t>
            </a:r>
          </a:p>
          <a:p>
            <a:r>
              <a:rPr lang="en-IN" dirty="0" smtClean="0">
                <a:solidFill>
                  <a:srgbClr val="FF0000"/>
                </a:solidFill>
                <a:latin typeface="Adobe Garamond Pro" pitchFamily="18" charset="0"/>
              </a:rPr>
              <a:t>ON/OFF switch</a:t>
            </a:r>
          </a:p>
          <a:p>
            <a:endParaRPr lang="en-US" dirty="0"/>
          </a:p>
        </p:txBody>
      </p:sp>
      <p:sp>
        <p:nvSpPr>
          <p:cNvPr id="4" name="Date Placeholder 3"/>
          <p:cNvSpPr>
            <a:spLocks noGrp="1"/>
          </p:cNvSpPr>
          <p:nvPr>
            <p:ph type="dt" sz="half" idx="10"/>
          </p:nvPr>
        </p:nvSpPr>
        <p:spPr/>
        <p:txBody>
          <a:bodyPr/>
          <a:lstStyle/>
          <a:p>
            <a:fld id="{E7D9C602-297C-48C1-95C8-7F481FE6A189}"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6" name="Slide Number Placeholder 5"/>
          <p:cNvSpPr>
            <a:spLocks noGrp="1"/>
          </p:cNvSpPr>
          <p:nvPr>
            <p:ph type="sldNum" sz="quarter" idx="12"/>
          </p:nvPr>
        </p:nvSpPr>
        <p:spPr/>
        <p:txBody>
          <a:bodyPr/>
          <a:lstStyle/>
          <a:p>
            <a:fld id="{61357176-0E9B-45FB-886A-4787FC37CBA7}" type="slidenum">
              <a:rPr lang="en-US" smtClean="0">
                <a:solidFill>
                  <a:prstClr val="black">
                    <a:tint val="75000"/>
                  </a:prstClr>
                </a:solidFill>
              </a:rPr>
              <a:pPr/>
              <a:t>21</a:t>
            </a:fld>
            <a:endParaRPr lang="en-US" dirty="0">
              <a:solidFill>
                <a:prstClr val="black">
                  <a:tint val="75000"/>
                </a:prstClr>
              </a:solidFill>
            </a:endParaRPr>
          </a:p>
        </p:txBody>
      </p:sp>
    </p:spTree>
    <p:extLst>
      <p:ext uri="{BB962C8B-B14F-4D97-AF65-F5344CB8AC3E}">
        <p14:creationId xmlns:p14="http://schemas.microsoft.com/office/powerpoint/2010/main" val="878293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Adobe Garamond Pro" pitchFamily="18" charset="0"/>
              </a:rPr>
              <a:t>Square and Pulse Generator</a:t>
            </a:r>
            <a:endParaRPr lang="en-US" dirty="0"/>
          </a:p>
        </p:txBody>
      </p:sp>
      <p:sp>
        <p:nvSpPr>
          <p:cNvPr id="4" name="Date Placeholder 3"/>
          <p:cNvSpPr>
            <a:spLocks noGrp="1"/>
          </p:cNvSpPr>
          <p:nvPr>
            <p:ph type="dt" sz="half" idx="10"/>
          </p:nvPr>
        </p:nvSpPr>
        <p:spPr/>
        <p:txBody>
          <a:bodyPr/>
          <a:lstStyle/>
          <a:p>
            <a:fld id="{E7D9C602-297C-48C1-95C8-7F481FE6A189}" type="datetime3">
              <a:rPr lang="en-US" smtClean="0">
                <a:solidFill>
                  <a:prstClr val="black">
                    <a:tint val="75000"/>
                  </a:prstClr>
                </a:solidFill>
              </a:rPr>
              <a:pPr/>
              <a:t>11 May 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GAT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357176-0E9B-45FB-886A-4787FC37CBA7}" type="slidenum">
              <a:rPr lang="en-US" smtClean="0">
                <a:solidFill>
                  <a:prstClr val="black">
                    <a:tint val="75000"/>
                  </a:prstClr>
                </a:solidFill>
              </a:rPr>
              <a:pPr/>
              <a:t>22</a:t>
            </a:fld>
            <a:endParaRPr lang="en-US" dirty="0">
              <a:solidFill>
                <a:prstClr val="black">
                  <a:tint val="75000"/>
                </a:prstClr>
              </a:solidFill>
            </a:endParaRPr>
          </a:p>
        </p:txBody>
      </p:sp>
      <p:pic>
        <p:nvPicPr>
          <p:cNvPr id="8" name="Picture 7"/>
          <p:cNvPicPr>
            <a:picLocks noChangeAspect="1"/>
          </p:cNvPicPr>
          <p:nvPr/>
        </p:nvPicPr>
        <p:blipFill>
          <a:blip r:embed="rId2"/>
          <a:stretch>
            <a:fillRect/>
          </a:stretch>
        </p:blipFill>
        <p:spPr>
          <a:xfrm>
            <a:off x="762004" y="2057402"/>
            <a:ext cx="8049001" cy="2947988"/>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607480" y="1437840"/>
              <a:ext cx="5822640" cy="4875840"/>
            </p14:xfrm>
          </p:contentPart>
        </mc:Choice>
        <mc:Fallback xmlns="">
          <p:pic>
            <p:nvPicPr>
              <p:cNvPr id="3" name="Ink 2"/>
              <p:cNvPicPr/>
              <p:nvPr/>
            </p:nvPicPr>
            <p:blipFill>
              <a:blip r:embed="rId4"/>
              <a:stretch>
                <a:fillRect/>
              </a:stretch>
            </p:blipFill>
            <p:spPr>
              <a:xfrm>
                <a:off x="2598120" y="1428480"/>
                <a:ext cx="5841360" cy="4894560"/>
              </a:xfrm>
              <a:prstGeom prst="rect">
                <a:avLst/>
              </a:prstGeom>
            </p:spPr>
          </p:pic>
        </mc:Fallback>
      </mc:AlternateContent>
    </p:spTree>
    <p:extLst>
      <p:ext uri="{BB962C8B-B14F-4D97-AF65-F5344CB8AC3E}">
        <p14:creationId xmlns:p14="http://schemas.microsoft.com/office/powerpoint/2010/main" val="2866441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709"/>
            <a:ext cx="8229600" cy="1143000"/>
          </a:xfrm>
        </p:spPr>
        <p:txBody>
          <a:bodyPr/>
          <a:lstStyle/>
          <a:p>
            <a:pPr algn="l"/>
            <a:r>
              <a:rPr lang="en-US" dirty="0" smtClean="0">
                <a:solidFill>
                  <a:srgbClr val="C00000"/>
                </a:solidFill>
              </a:rPr>
              <a:t>  </a:t>
            </a:r>
            <a:r>
              <a:rPr lang="en-US" b="1" dirty="0" smtClean="0">
                <a:solidFill>
                  <a:srgbClr val="C00000"/>
                </a:solidFill>
              </a:rPr>
              <a:t>Duty cycle :</a:t>
            </a:r>
            <a:endParaRPr lang="en-US" b="1" dirty="0">
              <a:solidFill>
                <a:srgbClr val="C00000"/>
              </a:solidFill>
            </a:endParaRPr>
          </a:p>
        </p:txBody>
      </p:sp>
      <p:sp>
        <p:nvSpPr>
          <p:cNvPr id="3" name="Content Placeholder 2"/>
          <p:cNvSpPr>
            <a:spLocks noGrp="1"/>
          </p:cNvSpPr>
          <p:nvPr>
            <p:ph idx="1"/>
          </p:nvPr>
        </p:nvSpPr>
        <p:spPr>
          <a:xfrm>
            <a:off x="228600" y="937418"/>
            <a:ext cx="8229600" cy="4525963"/>
          </a:xfrm>
        </p:spPr>
        <p:txBody>
          <a:bodyPr/>
          <a:lstStyle/>
          <a:p>
            <a:r>
              <a:rPr lang="en-US" sz="2400" dirty="0" smtClean="0"/>
              <a:t>The </a:t>
            </a:r>
            <a:r>
              <a:rPr lang="en-US" sz="2400" dirty="0"/>
              <a:t>duty cycle is defined as the ratio of average value of a pulse over one cycle to the peak value</a:t>
            </a:r>
            <a:r>
              <a:rPr lang="en-US" sz="2400" dirty="0" smtClean="0"/>
              <a:t>.</a:t>
            </a:r>
          </a:p>
          <a:p>
            <a:r>
              <a:rPr lang="en-US" sz="2400" dirty="0"/>
              <a:t>It is also defined as ratio of the pulse width to the period of one cycle</a:t>
            </a:r>
            <a:r>
              <a:rPr lang="en-US" sz="2400" dirty="0" smtClean="0"/>
              <a:t>.</a:t>
            </a:r>
          </a:p>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77445"/>
            <a:ext cx="8001000" cy="412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14600" y="1384200"/>
              <a:ext cx="7197480" cy="3000600"/>
            </p14:xfrm>
          </p:contentPart>
        </mc:Choice>
        <mc:Fallback xmlns="">
          <p:pic>
            <p:nvPicPr>
              <p:cNvPr id="4" name="Ink 3"/>
              <p:cNvPicPr/>
              <p:nvPr/>
            </p:nvPicPr>
            <p:blipFill>
              <a:blip r:embed="rId4"/>
              <a:stretch>
                <a:fillRect/>
              </a:stretch>
            </p:blipFill>
            <p:spPr>
              <a:xfrm>
                <a:off x="705240" y="1374840"/>
                <a:ext cx="7216200" cy="3019320"/>
              </a:xfrm>
              <a:prstGeom prst="rect">
                <a:avLst/>
              </a:prstGeom>
            </p:spPr>
          </p:pic>
        </mc:Fallback>
      </mc:AlternateContent>
    </p:spTree>
    <p:extLst>
      <p:ext uri="{BB962C8B-B14F-4D97-AF65-F5344CB8AC3E}">
        <p14:creationId xmlns:p14="http://schemas.microsoft.com/office/powerpoint/2010/main" val="266299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Adobe Garamond Pro" pitchFamily="18" charset="0"/>
              </a:rPr>
              <a:t>Square and Pulse Generator</a:t>
            </a:r>
            <a:endParaRPr lang="en-IN" dirty="0">
              <a:solidFill>
                <a:srgbClr val="FF0000"/>
              </a:solidFill>
              <a:latin typeface="Adobe Garamond Pro"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066803" y="1219201"/>
            <a:ext cx="7391399" cy="4657727"/>
          </a:xfrm>
          <a:prstGeom prst="rect">
            <a:avLst/>
          </a:prstGeom>
          <a:noFill/>
          <a:ln w="9525">
            <a:noFill/>
            <a:miter lim="800000"/>
            <a:headEnd/>
            <a:tailEnd/>
          </a:ln>
          <a:effectLst/>
        </p:spPr>
      </p:pic>
      <p:sp>
        <p:nvSpPr>
          <p:cNvPr id="7" name="TextBox 6"/>
          <p:cNvSpPr txBox="1"/>
          <p:nvPr/>
        </p:nvSpPr>
        <p:spPr>
          <a:xfrm>
            <a:off x="3285999" y="5715000"/>
            <a:ext cx="3185487" cy="369332"/>
          </a:xfrm>
          <a:prstGeom prst="rect">
            <a:avLst/>
          </a:prstGeom>
          <a:noFill/>
        </p:spPr>
        <p:txBody>
          <a:bodyPr wrap="none" rtlCol="0">
            <a:spAutoFit/>
          </a:bodyPr>
          <a:lstStyle/>
          <a:p>
            <a:r>
              <a:rPr lang="en-IN" dirty="0" smtClean="0">
                <a:solidFill>
                  <a:prstClr val="black"/>
                </a:solidFill>
                <a:latin typeface="Adobe Garamond Pro" pitchFamily="18" charset="0"/>
              </a:rPr>
              <a:t>Fig: Square and Pulse Generator</a:t>
            </a:r>
            <a:endParaRPr lang="en-IN" dirty="0">
              <a:solidFill>
                <a:prstClr val="black"/>
              </a:solidFill>
              <a:latin typeface="Adobe Garamond Pro" pitchFamily="18" charset="0"/>
            </a:endParaRPr>
          </a:p>
        </p:txBody>
      </p:sp>
      <p:sp>
        <p:nvSpPr>
          <p:cNvPr id="6" name="Date Placeholder 5"/>
          <p:cNvSpPr>
            <a:spLocks noGrp="1"/>
          </p:cNvSpPr>
          <p:nvPr>
            <p:ph type="dt" sz="half" idx="10"/>
          </p:nvPr>
        </p:nvSpPr>
        <p:spPr/>
        <p:txBody>
          <a:bodyPr/>
          <a:lstStyle/>
          <a:p>
            <a:fld id="{D21AAC92-65BE-449E-8708-17F6E1358A24}"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8" name="Slide Number Placeholder 7"/>
          <p:cNvSpPr>
            <a:spLocks noGrp="1"/>
          </p:cNvSpPr>
          <p:nvPr>
            <p:ph type="sldNum" sz="quarter" idx="12"/>
          </p:nvPr>
        </p:nvSpPr>
        <p:spPr/>
        <p:txBody>
          <a:bodyPr/>
          <a:lstStyle/>
          <a:p>
            <a:fld id="{61357176-0E9B-45FB-886A-4787FC37CBA7}" type="slidenum">
              <a:rPr lang="en-US" smtClean="0">
                <a:solidFill>
                  <a:prstClr val="black">
                    <a:tint val="75000"/>
                  </a:prstClr>
                </a:solidFill>
              </a:rPr>
              <a:pPr/>
              <a:t>24</a:t>
            </a:fld>
            <a:endParaRPr lang="en-US" dirty="0">
              <a:solidFill>
                <a:prstClr val="black">
                  <a:tint val="75000"/>
                </a:prstClr>
              </a:solidFill>
            </a:endParaRPr>
          </a:p>
        </p:txBody>
      </p:sp>
    </p:spTree>
    <p:extLst>
      <p:ext uri="{BB962C8B-B14F-4D97-AF65-F5344CB8AC3E}">
        <p14:creationId xmlns:p14="http://schemas.microsoft.com/office/powerpoint/2010/main" val="2393446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3"/>
          </a:xfrm>
        </p:spPr>
        <p:txBody>
          <a:bodyPr>
            <a:normAutofit/>
          </a:bodyPr>
          <a:lstStyle/>
          <a:p>
            <a:r>
              <a:rPr lang="en-IN" sz="3800" dirty="0" smtClean="0">
                <a:solidFill>
                  <a:srgbClr val="FF0000"/>
                </a:solidFill>
                <a:latin typeface="Adobe Garamond Pro" pitchFamily="18" charset="0"/>
              </a:rPr>
              <a:t>Square and pulse generator(cntd):</a:t>
            </a:r>
            <a:endParaRPr lang="en-IN" sz="3800" dirty="0">
              <a:solidFill>
                <a:srgbClr val="FF0000"/>
              </a:solidFill>
              <a:latin typeface="Adobe Garamond Pro" pitchFamily="18" charset="0"/>
            </a:endParaRPr>
          </a:p>
        </p:txBody>
      </p:sp>
      <p:sp>
        <p:nvSpPr>
          <p:cNvPr id="3" name="Content Placeholder 2"/>
          <p:cNvSpPr>
            <a:spLocks noGrp="1"/>
          </p:cNvSpPr>
          <p:nvPr>
            <p:ph idx="1"/>
          </p:nvPr>
        </p:nvSpPr>
        <p:spPr>
          <a:xfrm>
            <a:off x="457200" y="1219203"/>
            <a:ext cx="8229600" cy="4906963"/>
          </a:xfrm>
        </p:spPr>
        <p:txBody>
          <a:bodyPr>
            <a:normAutofit/>
          </a:bodyPr>
          <a:lstStyle/>
          <a:p>
            <a:pPr algn="just"/>
            <a:r>
              <a:rPr lang="en-IN" dirty="0" smtClean="0">
                <a:latin typeface="Adobe Garamond Pro" pitchFamily="18" charset="0"/>
              </a:rPr>
              <a:t>The fundamental difference between a pulse generator and a square generator is in Duty cycle</a:t>
            </a:r>
          </a:p>
          <a:p>
            <a:pPr algn="just"/>
            <a:r>
              <a:rPr lang="en-IN" dirty="0" smtClean="0">
                <a:latin typeface="Adobe Garamond Pro" pitchFamily="18" charset="0"/>
              </a:rPr>
              <a:t>A square wave generator has 50% duty cycle </a:t>
            </a:r>
          </a:p>
          <a:p>
            <a:pPr algn="just"/>
            <a:r>
              <a:rPr lang="en-IN" dirty="0" smtClean="0">
                <a:latin typeface="Adobe Garamond Pro" pitchFamily="18" charset="0"/>
              </a:rPr>
              <a:t>Frequency range: 1Hz-10MHz</a:t>
            </a:r>
          </a:p>
          <a:p>
            <a:pPr algn="just"/>
            <a:r>
              <a:rPr lang="en-IN" dirty="0" smtClean="0">
                <a:latin typeface="Adobe Garamond Pro" pitchFamily="18" charset="0"/>
              </a:rPr>
              <a:t>Duty cycle :25-75%</a:t>
            </a:r>
          </a:p>
          <a:p>
            <a:pPr algn="just"/>
            <a:r>
              <a:rPr lang="en-IN" dirty="0" smtClean="0">
                <a:latin typeface="Adobe Garamond Pro" pitchFamily="18" charset="0"/>
              </a:rPr>
              <a:t>Can be operated as free running generator</a:t>
            </a:r>
          </a:p>
        </p:txBody>
      </p:sp>
      <p:graphicFrame>
        <p:nvGraphicFramePr>
          <p:cNvPr id="4" name="Object 3"/>
          <p:cNvGraphicFramePr>
            <a:graphicFrameLocks noChangeAspect="1"/>
          </p:cNvGraphicFramePr>
          <p:nvPr/>
        </p:nvGraphicFramePr>
        <p:xfrm>
          <a:off x="4902201" y="2235202"/>
          <a:ext cx="914400" cy="198439"/>
        </p:xfrm>
        <a:graphic>
          <a:graphicData uri="http://schemas.openxmlformats.org/presentationml/2006/ole">
            <mc:AlternateContent xmlns:mc="http://schemas.openxmlformats.org/markup-compatibility/2006">
              <mc:Choice xmlns:v="urn:schemas-microsoft-com:vml" Requires="v">
                <p:oleObj spid="_x0000_s4102" name="Equation" r:id="rId3" imgW="914400" imgH="198720" progId="">
                  <p:embed/>
                </p:oleObj>
              </mc:Choice>
              <mc:Fallback>
                <p:oleObj name="Equation" r:id="rId3" imgW="914400" imgH="1987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201" y="2235202"/>
                        <a:ext cx="914400" cy="198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4"/>
          <p:cNvSpPr>
            <a:spLocks noGrp="1"/>
          </p:cNvSpPr>
          <p:nvPr>
            <p:ph type="dt" sz="half" idx="10"/>
          </p:nvPr>
        </p:nvSpPr>
        <p:spPr/>
        <p:txBody>
          <a:bodyPr/>
          <a:lstStyle/>
          <a:p>
            <a:fld id="{33972305-0647-4AC0-8796-84FC5B5A68B4}"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6" name="Slide Number Placeholder 5"/>
          <p:cNvSpPr>
            <a:spLocks noGrp="1"/>
          </p:cNvSpPr>
          <p:nvPr>
            <p:ph type="sldNum" sz="quarter" idx="12"/>
          </p:nvPr>
        </p:nvSpPr>
        <p:spPr/>
        <p:txBody>
          <a:bodyPr/>
          <a:lstStyle/>
          <a:p>
            <a:fld id="{61357176-0E9B-45FB-886A-4787FC37CBA7}" type="slidenum">
              <a:rPr lang="en-US" smtClean="0">
                <a:solidFill>
                  <a:prstClr val="black">
                    <a:tint val="75000"/>
                  </a:prstClr>
                </a:solidFill>
              </a:rPr>
              <a:pPr/>
              <a:t>25</a:t>
            </a:fld>
            <a:endParaRPr lang="en-US" dirty="0">
              <a:solidFill>
                <a:prstClr val="black">
                  <a:tint val="75000"/>
                </a:prstClr>
              </a:solidFill>
            </a:endParaRPr>
          </a:p>
        </p:txBody>
      </p:sp>
    </p:spTree>
    <p:extLst>
      <p:ext uri="{BB962C8B-B14F-4D97-AF65-F5344CB8AC3E}">
        <p14:creationId xmlns:p14="http://schemas.microsoft.com/office/powerpoint/2010/main" val="1460393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59320" y="553680"/>
              <a:ext cx="5858280" cy="2045160"/>
            </p14:xfrm>
          </p:contentPart>
        </mc:Choice>
        <mc:Fallback xmlns="">
          <p:pic>
            <p:nvPicPr>
              <p:cNvPr id="4" name="Ink 3"/>
              <p:cNvPicPr/>
              <p:nvPr/>
            </p:nvPicPr>
            <p:blipFill>
              <a:blip/>
              <a:stretch>
                <a:fillRect/>
              </a:stretch>
            </p:blipFill>
            <p:spPr>
              <a:xfrm>
                <a:off x="1749960" y="544320"/>
                <a:ext cx="5877000" cy="2063880"/>
              </a:xfrm>
              <a:prstGeom prst="rect">
                <a:avLst/>
              </a:prstGeom>
            </p:spPr>
          </p:pic>
        </mc:Fallback>
      </mc:AlternateContent>
    </p:spTree>
    <p:extLst>
      <p:ext uri="{BB962C8B-B14F-4D97-AF65-F5344CB8AC3E}">
        <p14:creationId xmlns:p14="http://schemas.microsoft.com/office/powerpoint/2010/main" val="589505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3"/>
          </a:xfrm>
        </p:spPr>
        <p:txBody>
          <a:bodyPr>
            <a:normAutofit/>
          </a:bodyPr>
          <a:lstStyle/>
          <a:p>
            <a:pPr algn="l"/>
            <a:r>
              <a:rPr lang="en-IN" sz="4000" dirty="0" smtClean="0">
                <a:solidFill>
                  <a:srgbClr val="FF0000"/>
                </a:solidFill>
                <a:latin typeface="Adobe Garamond Pro" pitchFamily="18" charset="0"/>
              </a:rPr>
              <a:t>Requirements of a pulse:</a:t>
            </a:r>
            <a:endParaRPr lang="en-IN" sz="4000" dirty="0">
              <a:solidFill>
                <a:srgbClr val="FF0000"/>
              </a:solidFill>
              <a:latin typeface="Adobe Garamond Pro" pitchFamily="18" charset="0"/>
            </a:endParaRPr>
          </a:p>
        </p:txBody>
      </p:sp>
      <p:sp>
        <p:nvSpPr>
          <p:cNvPr id="3" name="Content Placeholder 2"/>
          <p:cNvSpPr>
            <a:spLocks noGrp="1"/>
          </p:cNvSpPr>
          <p:nvPr>
            <p:ph idx="1"/>
          </p:nvPr>
        </p:nvSpPr>
        <p:spPr>
          <a:xfrm>
            <a:off x="304800" y="1371603"/>
            <a:ext cx="8229600" cy="4525963"/>
          </a:xfrm>
        </p:spPr>
        <p:txBody>
          <a:bodyPr/>
          <a:lstStyle/>
          <a:p>
            <a:pPr algn="just"/>
            <a:r>
              <a:rPr lang="en-IN" dirty="0" smtClean="0">
                <a:latin typeface="Adobe Garamond Pro" pitchFamily="18" charset="0"/>
              </a:rPr>
              <a:t>Minimum distortion</a:t>
            </a:r>
          </a:p>
          <a:p>
            <a:pPr algn="just"/>
            <a:r>
              <a:rPr lang="en-IN" dirty="0" smtClean="0">
                <a:latin typeface="Adobe Garamond Pro" pitchFamily="18" charset="0"/>
              </a:rPr>
              <a:t>Basic characteristics are rise time, overshoot, and undershoot</a:t>
            </a:r>
          </a:p>
          <a:p>
            <a:pPr algn="just"/>
            <a:r>
              <a:rPr lang="en-IN" dirty="0" smtClean="0">
                <a:latin typeface="Adobe Garamond Pro" pitchFamily="18" charset="0"/>
              </a:rPr>
              <a:t>Should have sufficient maximum amplitude</a:t>
            </a:r>
          </a:p>
          <a:p>
            <a:pPr algn="just"/>
            <a:r>
              <a:rPr lang="en-IN" dirty="0" smtClean="0">
                <a:latin typeface="Adobe Garamond Pro" pitchFamily="18" charset="0"/>
              </a:rPr>
              <a:t>Output Impedance</a:t>
            </a:r>
          </a:p>
          <a:p>
            <a:pPr algn="just"/>
            <a:r>
              <a:rPr lang="en-IN" dirty="0" smtClean="0">
                <a:latin typeface="Adobe Garamond Pro" pitchFamily="18" charset="0"/>
              </a:rPr>
              <a:t>DC Coupling of output circuit</a:t>
            </a:r>
          </a:p>
          <a:p>
            <a:pPr algn="just"/>
            <a:r>
              <a:rPr lang="en-IN" dirty="0" smtClean="0">
                <a:latin typeface="Adobe Garamond Pro" pitchFamily="18" charset="0"/>
              </a:rPr>
              <a:t>The range of frequency control of PRR should meet the needs of the experiment</a:t>
            </a:r>
          </a:p>
          <a:p>
            <a:pPr algn="just">
              <a:buNone/>
            </a:pPr>
            <a:endParaRPr lang="en-IN" dirty="0">
              <a:latin typeface="Adobe Garamond Pro" pitchFamily="18" charset="0"/>
            </a:endParaRPr>
          </a:p>
        </p:txBody>
      </p:sp>
      <p:sp>
        <p:nvSpPr>
          <p:cNvPr id="4" name="Date Placeholder 3"/>
          <p:cNvSpPr>
            <a:spLocks noGrp="1"/>
          </p:cNvSpPr>
          <p:nvPr>
            <p:ph type="dt" sz="half" idx="10"/>
          </p:nvPr>
        </p:nvSpPr>
        <p:spPr/>
        <p:txBody>
          <a:bodyPr/>
          <a:lstStyle/>
          <a:p>
            <a:fld id="{4CD09668-352B-45CF-89D5-C5AC33A91DD5}"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27</a:t>
            </a:fld>
            <a:endParaRPr lang="en-US" dirty="0">
              <a:solidFill>
                <a:prstClr val="black">
                  <a:tint val="75000"/>
                </a:prstClr>
              </a:solidFill>
            </a:endParaRPr>
          </a:p>
        </p:txBody>
      </p:sp>
    </p:spTree>
    <p:extLst>
      <p:ext uri="{BB962C8B-B14F-4D97-AF65-F5344CB8AC3E}">
        <p14:creationId xmlns:p14="http://schemas.microsoft.com/office/powerpoint/2010/main" val="19479069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solidFill>
                  <a:srgbClr val="FF0000"/>
                </a:solidFill>
                <a:latin typeface="Adobe Garamond Pro" pitchFamily="18" charset="0"/>
              </a:rPr>
              <a:t>Working:</a:t>
            </a:r>
            <a:endParaRPr lang="en-US" dirty="0"/>
          </a:p>
        </p:txBody>
      </p:sp>
      <p:sp>
        <p:nvSpPr>
          <p:cNvPr id="3" name="Content Placeholder 2"/>
          <p:cNvSpPr>
            <a:spLocks noGrp="1"/>
          </p:cNvSpPr>
          <p:nvPr>
            <p:ph idx="1"/>
          </p:nvPr>
        </p:nvSpPr>
        <p:spPr/>
        <p:txBody>
          <a:bodyPr/>
          <a:lstStyle/>
          <a:p>
            <a:pPr algn="just"/>
            <a:r>
              <a:rPr lang="en-US" dirty="0" smtClean="0">
                <a:latin typeface="Adobe Garamond Pro" pitchFamily="18" charset="0"/>
              </a:rPr>
              <a:t>It is a asymmetrical multivibrator</a:t>
            </a:r>
          </a:p>
          <a:p>
            <a:pPr algn="just"/>
            <a:r>
              <a:rPr lang="en-US" dirty="0" smtClean="0">
                <a:latin typeface="Adobe Garamond Pro" pitchFamily="18" charset="0"/>
              </a:rPr>
              <a:t>Two independent outputs are available,</a:t>
            </a:r>
          </a:p>
          <a:p>
            <a:pPr algn="just">
              <a:buNone/>
            </a:pPr>
            <a:r>
              <a:rPr lang="en-US" dirty="0" smtClean="0">
                <a:latin typeface="Adobe Garamond Pro" pitchFamily="18" charset="0"/>
              </a:rPr>
              <a:t>        i) 50 ohms source that supplies pulse with  a rise and fall time of 5ns at  5V peak amplitude</a:t>
            </a:r>
          </a:p>
          <a:p>
            <a:pPr algn="just">
              <a:buNone/>
            </a:pPr>
            <a:r>
              <a:rPr lang="en-US" dirty="0" smtClean="0">
                <a:latin typeface="Adobe Garamond Pro" pitchFamily="18" charset="0"/>
              </a:rPr>
              <a:t>       ii) 600 ohms source which supplies  pulse with rise and fall time of 70ns at 30V peak </a:t>
            </a:r>
          </a:p>
          <a:p>
            <a:pPr algn="just">
              <a:buNone/>
            </a:pPr>
            <a:endParaRPr lang="en-US" dirty="0" smtClean="0">
              <a:latin typeface="Adobe Garamond Pro" pitchFamily="18" charset="0"/>
            </a:endParaRPr>
          </a:p>
        </p:txBody>
      </p:sp>
      <p:sp>
        <p:nvSpPr>
          <p:cNvPr id="4" name="Date Placeholder 3"/>
          <p:cNvSpPr>
            <a:spLocks noGrp="1"/>
          </p:cNvSpPr>
          <p:nvPr>
            <p:ph type="dt" sz="half" idx="10"/>
          </p:nvPr>
        </p:nvSpPr>
        <p:spPr/>
        <p:txBody>
          <a:bodyPr/>
          <a:lstStyle/>
          <a:p>
            <a:fld id="{E7D9C602-297C-48C1-95C8-7F481FE6A189}"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6" name="Slide Number Placeholder 5"/>
          <p:cNvSpPr>
            <a:spLocks noGrp="1"/>
          </p:cNvSpPr>
          <p:nvPr>
            <p:ph type="sldNum" sz="quarter" idx="12"/>
          </p:nvPr>
        </p:nvSpPr>
        <p:spPr/>
        <p:txBody>
          <a:bodyPr/>
          <a:lstStyle/>
          <a:p>
            <a:fld id="{61357176-0E9B-45FB-886A-4787FC37CBA7}" type="slidenum">
              <a:rPr lang="en-US" smtClean="0">
                <a:solidFill>
                  <a:prstClr val="black">
                    <a:tint val="75000"/>
                  </a:prstClr>
                </a:solidFill>
              </a:rPr>
              <a:pPr/>
              <a:t>28</a:t>
            </a:fld>
            <a:endParaRPr lang="en-US" dirty="0">
              <a:solidFill>
                <a:prstClr val="black">
                  <a:tint val="75000"/>
                </a:prstClr>
              </a:solidFill>
            </a:endParaRPr>
          </a:p>
        </p:txBody>
      </p:sp>
    </p:spTree>
    <p:extLst>
      <p:ext uri="{BB962C8B-B14F-4D97-AF65-F5344CB8AC3E}">
        <p14:creationId xmlns:p14="http://schemas.microsoft.com/office/powerpoint/2010/main" val="3617044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QGx6e.png"/>
          <p:cNvPicPr>
            <a:picLocks noGrp="1" noChangeAspect="1"/>
          </p:cNvPicPr>
          <p:nvPr>
            <p:ph idx="1"/>
          </p:nvPr>
        </p:nvPicPr>
        <p:blipFill>
          <a:blip r:embed="rId2" cstate="print"/>
          <a:stretch>
            <a:fillRect/>
          </a:stretch>
        </p:blipFill>
        <p:spPr>
          <a:xfrm>
            <a:off x="304802" y="1447800"/>
            <a:ext cx="8276492" cy="4267200"/>
          </a:xfrm>
        </p:spPr>
      </p:pic>
      <p:sp>
        <p:nvSpPr>
          <p:cNvPr id="4" name="Date Placeholder 3"/>
          <p:cNvSpPr>
            <a:spLocks noGrp="1"/>
          </p:cNvSpPr>
          <p:nvPr>
            <p:ph type="dt" sz="half" idx="10"/>
          </p:nvPr>
        </p:nvSpPr>
        <p:spPr>
          <a:xfrm>
            <a:off x="457201" y="6356350"/>
            <a:ext cx="3049296" cy="576839"/>
          </a:xfrm>
        </p:spPr>
        <p:txBody>
          <a:bodyPr/>
          <a:lstStyle/>
          <a:p>
            <a:fld id="{E7D9C602-297C-48C1-95C8-7F481FE6A189}" type="datetime3">
              <a:rPr lang="en-US" smtClean="0">
                <a:solidFill>
                  <a:prstClr val="black">
                    <a:tint val="75000"/>
                  </a:prstClr>
                </a:solidFill>
              </a:rPr>
              <a:pPr/>
              <a:t>11 May 2021</a:t>
            </a:fld>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1" y="6356350"/>
            <a:ext cx="3049296" cy="576839"/>
          </a:xfrm>
        </p:spPr>
        <p:txBody>
          <a:bodyPr/>
          <a:lstStyle/>
          <a:p>
            <a:fld id="{61357176-0E9B-45FB-886A-4787FC37CBA7}" type="slidenum">
              <a:rPr lang="en-US" smtClean="0">
                <a:solidFill>
                  <a:prstClr val="black">
                    <a:tint val="75000"/>
                  </a:prstClr>
                </a:solidFill>
              </a:rPr>
              <a:pPr/>
              <a:t>29</a:t>
            </a:fld>
            <a:endParaRPr lang="en-US" dirty="0">
              <a:solidFill>
                <a:prstClr val="black">
                  <a:tint val="75000"/>
                </a:prstClr>
              </a:solidFill>
            </a:endParaRPr>
          </a:p>
        </p:txBody>
      </p:sp>
    </p:spTree>
    <p:extLst>
      <p:ext uri="{BB962C8B-B14F-4D97-AF65-F5344CB8AC3E}">
        <p14:creationId xmlns:p14="http://schemas.microsoft.com/office/powerpoint/2010/main" val="1300084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609601"/>
            <a:ext cx="7772400" cy="1470026"/>
          </a:xfrm>
        </p:spPr>
        <p:txBody>
          <a:bodyPr>
            <a:normAutofit fontScale="90000"/>
          </a:bodyPr>
          <a:lstStyle/>
          <a:p>
            <a:r>
              <a:rPr lang="en-US" dirty="0" smtClean="0">
                <a:solidFill>
                  <a:srgbClr val="FF0000"/>
                </a:solidFill>
                <a:latin typeface="Adobe Garamond Pro" pitchFamily="18" charset="0"/>
              </a:rPr>
              <a:t>Electronic measurement and Instrumentation </a:t>
            </a:r>
            <a:r>
              <a:rPr lang="en-US" dirty="0" smtClean="0">
                <a:latin typeface="Adobe Garamond Pro" pitchFamily="18" charset="0"/>
              </a:rPr>
              <a:t/>
            </a:r>
            <a:br>
              <a:rPr lang="en-US" dirty="0" smtClean="0">
                <a:latin typeface="Adobe Garamond Pro" pitchFamily="18" charset="0"/>
              </a:rPr>
            </a:br>
            <a:endParaRPr lang="en-US" dirty="0">
              <a:latin typeface="Adobe Garamond Pro" pitchFamily="18" charset="0"/>
            </a:endParaRPr>
          </a:p>
        </p:txBody>
      </p:sp>
      <p:sp>
        <p:nvSpPr>
          <p:cNvPr id="3" name="Subtitle 2"/>
          <p:cNvSpPr>
            <a:spLocks noGrp="1"/>
          </p:cNvSpPr>
          <p:nvPr>
            <p:ph type="subTitle" idx="1"/>
          </p:nvPr>
        </p:nvSpPr>
        <p:spPr>
          <a:xfrm>
            <a:off x="1066800" y="2209800"/>
            <a:ext cx="6400800" cy="1752600"/>
          </a:xfrm>
        </p:spPr>
        <p:txBody>
          <a:bodyPr/>
          <a:lstStyle/>
          <a:p>
            <a:r>
              <a:rPr lang="en-US" dirty="0" smtClean="0">
                <a:solidFill>
                  <a:schemeClr val="tx1">
                    <a:lumMod val="95000"/>
                    <a:lumOff val="5000"/>
                  </a:schemeClr>
                </a:solidFill>
                <a:latin typeface="Adobe Garamond Pro" pitchFamily="18" charset="0"/>
              </a:rPr>
              <a:t>UNIT-</a:t>
            </a:r>
            <a:r>
              <a:rPr lang="en-US" dirty="0" smtClean="0">
                <a:solidFill>
                  <a:srgbClr val="FF0000"/>
                </a:solidFill>
                <a:latin typeface="Adobe Garamond Pro" pitchFamily="18" charset="0"/>
              </a:rPr>
              <a:t>II</a:t>
            </a:r>
          </a:p>
          <a:p>
            <a:r>
              <a:rPr lang="en-US" dirty="0" smtClean="0">
                <a:solidFill>
                  <a:schemeClr val="tx1">
                    <a:lumMod val="95000"/>
                    <a:lumOff val="5000"/>
                  </a:schemeClr>
                </a:solidFill>
                <a:latin typeface="Adobe Garamond Pro" pitchFamily="18" charset="0"/>
              </a:rPr>
              <a:t>Signal Generators </a:t>
            </a:r>
            <a:r>
              <a:rPr lang="en-US" dirty="0" smtClean="0">
                <a:solidFill>
                  <a:srgbClr val="FF0000"/>
                </a:solidFill>
                <a:latin typeface="Adobe Garamond Pro" pitchFamily="18" charset="0"/>
              </a:rPr>
              <a:t>&amp;</a:t>
            </a:r>
            <a:r>
              <a:rPr lang="en-US" dirty="0" smtClean="0">
                <a:solidFill>
                  <a:schemeClr val="tx1">
                    <a:lumMod val="95000"/>
                    <a:lumOff val="5000"/>
                  </a:schemeClr>
                </a:solidFill>
                <a:latin typeface="Adobe Garamond Pro" pitchFamily="18" charset="0"/>
              </a:rPr>
              <a:t> Wave Analyzers</a:t>
            </a:r>
            <a:endParaRPr lang="en-US" dirty="0">
              <a:solidFill>
                <a:schemeClr val="tx1">
                  <a:lumMod val="95000"/>
                  <a:lumOff val="5000"/>
                </a:schemeClr>
              </a:solidFill>
              <a:latin typeface="Adobe Garamond Pro" pitchFamily="18" charset="0"/>
            </a:endParaRPr>
          </a:p>
        </p:txBody>
      </p:sp>
    </p:spTree>
    <p:extLst>
      <p:ext uri="{BB962C8B-B14F-4D97-AF65-F5344CB8AC3E}">
        <p14:creationId xmlns:p14="http://schemas.microsoft.com/office/powerpoint/2010/main" val="7668895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3"/>
          </a:xfrm>
        </p:spPr>
        <p:txBody>
          <a:bodyPr>
            <a:normAutofit/>
          </a:bodyPr>
          <a:lstStyle/>
          <a:p>
            <a:pPr algn="l"/>
            <a:r>
              <a:rPr lang="en-IN" sz="4000" dirty="0" smtClean="0">
                <a:solidFill>
                  <a:srgbClr val="FF0000"/>
                </a:solidFill>
                <a:latin typeface="Adobe Garamond Pro" pitchFamily="18" charset="0"/>
              </a:rPr>
              <a:t>Working:</a:t>
            </a:r>
            <a:endParaRPr lang="en-IN" sz="4000" dirty="0">
              <a:solidFill>
                <a:srgbClr val="FF0000"/>
              </a:solidFill>
              <a:latin typeface="Adobe Garamond Pro" pitchFamily="18" charset="0"/>
            </a:endParaRPr>
          </a:p>
        </p:txBody>
      </p:sp>
      <p:sp>
        <p:nvSpPr>
          <p:cNvPr id="3" name="Content Placeholder 2"/>
          <p:cNvSpPr>
            <a:spLocks noGrp="1"/>
          </p:cNvSpPr>
          <p:nvPr>
            <p:ph idx="1"/>
          </p:nvPr>
        </p:nvSpPr>
        <p:spPr>
          <a:xfrm>
            <a:off x="457200" y="1066803"/>
            <a:ext cx="8229600" cy="5059363"/>
          </a:xfrm>
        </p:spPr>
        <p:txBody>
          <a:bodyPr>
            <a:normAutofit lnSpcReduction="10000"/>
          </a:bodyPr>
          <a:lstStyle/>
          <a:p>
            <a:pPr algn="just"/>
            <a:r>
              <a:rPr lang="en-IN" dirty="0" smtClean="0">
                <a:latin typeface="Adobe Garamond Pro" pitchFamily="18" charset="0"/>
              </a:rPr>
              <a:t>Upper and lower constant current sources produce current to capacitor</a:t>
            </a:r>
          </a:p>
          <a:p>
            <a:pPr algn="just"/>
            <a:r>
              <a:rPr lang="en-IN" dirty="0" smtClean="0">
                <a:latin typeface="Adobe Garamond Pro" pitchFamily="18" charset="0"/>
              </a:rPr>
              <a:t>They produce a positive and negative slope ramp voltage signals</a:t>
            </a:r>
          </a:p>
          <a:p>
            <a:pPr algn="just"/>
            <a:r>
              <a:rPr lang="en-IN" dirty="0" smtClean="0">
                <a:latin typeface="Adobe Garamond Pro" pitchFamily="18" charset="0"/>
              </a:rPr>
              <a:t>Schmitt trigger switches the position from one current source to another when the ramp reaches the predetermined level</a:t>
            </a:r>
          </a:p>
          <a:p>
            <a:pPr algn="just"/>
            <a:r>
              <a:rPr lang="en-IN" dirty="0" smtClean="0">
                <a:latin typeface="Adobe Garamond Pro" pitchFamily="18" charset="0"/>
              </a:rPr>
              <a:t>The ratio i1/i2 = duty cycle, controlled by symmetry control</a:t>
            </a:r>
          </a:p>
          <a:p>
            <a:pPr algn="just"/>
            <a:r>
              <a:rPr lang="en-IN" dirty="0" smtClean="0">
                <a:latin typeface="Adobe Garamond Pro" pitchFamily="18" charset="0"/>
              </a:rPr>
              <a:t>i1+i2 determines the frequency.</a:t>
            </a:r>
          </a:p>
          <a:p>
            <a:pPr algn="just">
              <a:buNone/>
            </a:pPr>
            <a:endParaRPr lang="en-IN" dirty="0">
              <a:latin typeface="Adobe Garamond Pro" pitchFamily="18" charset="0"/>
            </a:endParaRPr>
          </a:p>
        </p:txBody>
      </p:sp>
      <p:sp>
        <p:nvSpPr>
          <p:cNvPr id="4" name="Date Placeholder 3"/>
          <p:cNvSpPr>
            <a:spLocks noGrp="1"/>
          </p:cNvSpPr>
          <p:nvPr>
            <p:ph type="dt" sz="half" idx="10"/>
          </p:nvPr>
        </p:nvSpPr>
        <p:spPr/>
        <p:txBody>
          <a:bodyPr/>
          <a:lstStyle/>
          <a:p>
            <a:fld id="{FAA2C4BD-A175-4D13-B59E-81BF773729D0}"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30</a:t>
            </a:fld>
            <a:endParaRPr lang="en-US" dirty="0">
              <a:solidFill>
                <a:prstClr val="black">
                  <a:tint val="75000"/>
                </a:prstClr>
              </a:solidFill>
              <a:latin typeface="Adobe Garamond Pro" pitchFamily="18" charset="0"/>
            </a:endParaRP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812880" y="4991760"/>
              <a:ext cx="5009760" cy="1009440"/>
            </p14:xfrm>
          </p:contentPart>
        </mc:Choice>
        <mc:Fallback xmlns="">
          <p:pic>
            <p:nvPicPr>
              <p:cNvPr id="6" name="Ink 5"/>
              <p:cNvPicPr/>
              <p:nvPr/>
            </p:nvPicPr>
            <p:blipFill>
              <a:blip r:embed="rId3"/>
              <a:stretch>
                <a:fillRect/>
              </a:stretch>
            </p:blipFill>
            <p:spPr>
              <a:xfrm>
                <a:off x="803520" y="4982400"/>
                <a:ext cx="5028480" cy="1028160"/>
              </a:xfrm>
              <a:prstGeom prst="rect">
                <a:avLst/>
              </a:prstGeom>
            </p:spPr>
          </p:pic>
        </mc:Fallback>
      </mc:AlternateContent>
    </p:spTree>
    <p:extLst>
      <p:ext uri="{BB962C8B-B14F-4D97-AF65-F5344CB8AC3E}">
        <p14:creationId xmlns:p14="http://schemas.microsoft.com/office/powerpoint/2010/main" val="11366579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lstStyle/>
          <a:p>
            <a:r>
              <a:rPr lang="en-IN" dirty="0" smtClean="0">
                <a:solidFill>
                  <a:srgbClr val="FF0000"/>
                </a:solidFill>
                <a:latin typeface="Adobe Garamond Pro" pitchFamily="18" charset="0"/>
              </a:rPr>
              <a:t>Function generator</a:t>
            </a:r>
            <a:endParaRPr lang="en-IN" dirty="0">
              <a:solidFill>
                <a:srgbClr val="FF0000"/>
              </a:solidFill>
              <a:latin typeface="Adobe Garamond Pro"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533402" y="1066800"/>
            <a:ext cx="8305799" cy="4800600"/>
          </a:xfrm>
          <a:prstGeom prst="rect">
            <a:avLst/>
          </a:prstGeom>
          <a:solidFill>
            <a:schemeClr val="accent1"/>
          </a:solidFill>
          <a:ln w="9525">
            <a:noFill/>
            <a:miter lim="800000"/>
            <a:headEnd/>
            <a:tailEnd/>
          </a:ln>
          <a:effectLst/>
        </p:spPr>
      </p:pic>
      <p:sp>
        <p:nvSpPr>
          <p:cNvPr id="6" name="Date Placeholder 5"/>
          <p:cNvSpPr>
            <a:spLocks noGrp="1"/>
          </p:cNvSpPr>
          <p:nvPr>
            <p:ph type="dt" sz="half" idx="10"/>
          </p:nvPr>
        </p:nvSpPr>
        <p:spPr/>
        <p:txBody>
          <a:bodyPr/>
          <a:lstStyle/>
          <a:p>
            <a:fld id="{8E1A3480-7EB4-4758-AEBD-B75E40635F67}"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7" name="Slide Number Placeholder 6"/>
          <p:cNvSpPr>
            <a:spLocks noGrp="1"/>
          </p:cNvSpPr>
          <p:nvPr>
            <p:ph type="sldNum" sz="quarter" idx="12"/>
          </p:nvPr>
        </p:nvSpPr>
        <p:spPr/>
        <p:txBody>
          <a:bodyPr/>
          <a:lstStyle/>
          <a:p>
            <a:fld id="{61357176-0E9B-45FB-886A-4787FC37CBA7}" type="slidenum">
              <a:rPr lang="en-US" smtClean="0">
                <a:solidFill>
                  <a:prstClr val="black">
                    <a:tint val="75000"/>
                  </a:prstClr>
                </a:solidFill>
              </a:rPr>
              <a:pPr/>
              <a:t>31</a:t>
            </a:fld>
            <a:endParaRPr lang="en-US" dirty="0">
              <a:solidFill>
                <a:prstClr val="black">
                  <a:tint val="75000"/>
                </a:prstClr>
              </a:solidFill>
            </a:endParaRP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3705840" y="1250280"/>
              <a:ext cx="4563360" cy="3741840"/>
            </p14:xfrm>
          </p:contentPart>
        </mc:Choice>
        <mc:Fallback xmlns="">
          <p:pic>
            <p:nvPicPr>
              <p:cNvPr id="3" name="Ink 2"/>
              <p:cNvPicPr/>
              <p:nvPr/>
            </p:nvPicPr>
            <p:blipFill>
              <a:blip r:embed="rId5"/>
              <a:stretch>
                <a:fillRect/>
              </a:stretch>
            </p:blipFill>
            <p:spPr>
              <a:xfrm>
                <a:off x="3696480" y="1240920"/>
                <a:ext cx="4582080" cy="3760560"/>
              </a:xfrm>
              <a:prstGeom prst="rect">
                <a:avLst/>
              </a:prstGeom>
            </p:spPr>
          </p:pic>
        </mc:Fallback>
      </mc:AlternateContent>
    </p:spTree>
    <p:extLst>
      <p:ext uri="{BB962C8B-B14F-4D97-AF65-F5344CB8AC3E}">
        <p14:creationId xmlns:p14="http://schemas.microsoft.com/office/powerpoint/2010/main" val="2802132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391400" cy="1143000"/>
          </a:xfrm>
        </p:spPr>
        <p:txBody>
          <a:bodyPr/>
          <a:lstStyle/>
          <a:p>
            <a:r>
              <a:rPr lang="en-US" dirty="0" smtClean="0"/>
              <a:t>Diode resistance shaping circuit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024254" cy="459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669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274638"/>
            <a:ext cx="3124201" cy="639763"/>
          </a:xfrm>
        </p:spPr>
        <p:txBody>
          <a:bodyPr>
            <a:normAutofit fontScale="90000"/>
          </a:bodyPr>
          <a:lstStyle/>
          <a:p>
            <a:pPr algn="l"/>
            <a:r>
              <a:rPr lang="en-IN" sz="4000" dirty="0" smtClean="0">
                <a:solidFill>
                  <a:srgbClr val="FF0000"/>
                </a:solidFill>
                <a:latin typeface="Adobe Garamond Pro" pitchFamily="18" charset="0"/>
              </a:rPr>
              <a:t>Working:</a:t>
            </a:r>
            <a:endParaRPr lang="en-IN" sz="4000" dirty="0">
              <a:solidFill>
                <a:srgbClr val="FF0000"/>
              </a:solidFill>
              <a:latin typeface="Adobe Garamond Pro" pitchFamily="18" charset="0"/>
            </a:endParaRPr>
          </a:p>
        </p:txBody>
      </p:sp>
      <p:sp>
        <p:nvSpPr>
          <p:cNvPr id="3" name="Content Placeholder 2"/>
          <p:cNvSpPr>
            <a:spLocks noGrp="1"/>
          </p:cNvSpPr>
          <p:nvPr>
            <p:ph idx="1"/>
          </p:nvPr>
        </p:nvSpPr>
        <p:spPr>
          <a:xfrm>
            <a:off x="457200" y="1066800"/>
            <a:ext cx="8077200" cy="5257800"/>
          </a:xfrm>
        </p:spPr>
        <p:txBody>
          <a:bodyPr>
            <a:normAutofit fontScale="77500" lnSpcReduction="20000"/>
          </a:bodyPr>
          <a:lstStyle/>
          <a:p>
            <a:endParaRPr lang="en-IN" dirty="0" smtClean="0">
              <a:latin typeface="Adobe Garamond Pro" pitchFamily="18" charset="0"/>
            </a:endParaRPr>
          </a:p>
          <a:p>
            <a:r>
              <a:rPr lang="en-IN" dirty="0" smtClean="0">
                <a:latin typeface="Adobe Garamond Pro" pitchFamily="18" charset="0"/>
              </a:rPr>
              <a:t>Usually frequency is controlled by varying capacitor in LC or RC circuit. But in this circuit freq is controlled by varying the magnitude  of current which drives integrator.</a:t>
            </a:r>
          </a:p>
          <a:p>
            <a:r>
              <a:rPr lang="en-IN" dirty="0" smtClean="0">
                <a:latin typeface="Adobe Garamond Pro" pitchFamily="18" charset="0"/>
              </a:rPr>
              <a:t>The frequency may be adjusted from fraction of Hz to several KHz i.e. 0.01Hz-100KHz</a:t>
            </a:r>
          </a:p>
          <a:p>
            <a:r>
              <a:rPr lang="en-IN" dirty="0" smtClean="0">
                <a:latin typeface="Adobe Garamond Pro" pitchFamily="18" charset="0"/>
              </a:rPr>
              <a:t>The frequency control </a:t>
            </a:r>
            <a:r>
              <a:rPr lang="en-IN" dirty="0" smtClean="0">
                <a:solidFill>
                  <a:srgbClr val="FF0000"/>
                </a:solidFill>
                <a:latin typeface="Adobe Garamond Pro" pitchFamily="18" charset="0"/>
              </a:rPr>
              <a:t>voltages</a:t>
            </a:r>
            <a:r>
              <a:rPr lang="en-IN" dirty="0" smtClean="0">
                <a:latin typeface="Adobe Garamond Pro" pitchFamily="18" charset="0"/>
              </a:rPr>
              <a:t> regulates the two constant current sources</a:t>
            </a:r>
          </a:p>
          <a:p>
            <a:r>
              <a:rPr lang="en-IN" dirty="0" smtClean="0">
                <a:latin typeface="Adobe Garamond Pro" pitchFamily="18" charset="0"/>
              </a:rPr>
              <a:t>The upper and lower current sources produces current to the integrator and the output is a positive and negative going ramp signal</a:t>
            </a:r>
          </a:p>
          <a:p>
            <a:r>
              <a:rPr lang="en-IN" dirty="0" smtClean="0">
                <a:latin typeface="Adobe Garamond Pro" pitchFamily="18" charset="0"/>
              </a:rPr>
              <a:t>When the output of one current source exceeds the predefined level then voltage comparator switches it to the other current source</a:t>
            </a:r>
          </a:p>
        </p:txBody>
      </p:sp>
      <p:sp>
        <p:nvSpPr>
          <p:cNvPr id="4" name="Date Placeholder 3"/>
          <p:cNvSpPr>
            <a:spLocks noGrp="1"/>
          </p:cNvSpPr>
          <p:nvPr>
            <p:ph type="dt" sz="half" idx="10"/>
          </p:nvPr>
        </p:nvSpPr>
        <p:spPr/>
        <p:txBody>
          <a:bodyPr/>
          <a:lstStyle/>
          <a:p>
            <a:fld id="{AD565FE5-5526-49BE-BC8F-CE843C5B7744}"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33</a:t>
            </a:fld>
            <a:endParaRPr lang="en-US" dirty="0">
              <a:solidFill>
                <a:prstClr val="black">
                  <a:tint val="75000"/>
                </a:prstClr>
              </a:solidFill>
            </a:endParaRPr>
          </a:p>
        </p:txBody>
      </p:sp>
    </p:spTree>
    <p:extLst>
      <p:ext uri="{BB962C8B-B14F-4D97-AF65-F5344CB8AC3E}">
        <p14:creationId xmlns:p14="http://schemas.microsoft.com/office/powerpoint/2010/main" val="40110985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3"/>
            <a:ext cx="8610600" cy="4525963"/>
          </a:xfrm>
        </p:spPr>
        <p:txBody>
          <a:bodyPr/>
          <a:lstStyle/>
          <a:p>
            <a:r>
              <a:rPr lang="en-IN" dirty="0" smtClean="0">
                <a:latin typeface="Adobe Garamond Pro" pitchFamily="18" charset="0"/>
              </a:rPr>
              <a:t>Hence the output of integrator is a triangular wave, whose frequency depends on magnitude of current</a:t>
            </a:r>
          </a:p>
          <a:p>
            <a:r>
              <a:rPr lang="en-IN" dirty="0" smtClean="0">
                <a:latin typeface="Adobe Garamond Pro" pitchFamily="18" charset="0"/>
              </a:rPr>
              <a:t>The output of voltage comparator multivibrator is a square wave.</a:t>
            </a:r>
          </a:p>
          <a:p>
            <a:r>
              <a:rPr lang="en-IN" dirty="0" smtClean="0">
                <a:latin typeface="Adobe Garamond Pro" pitchFamily="18" charset="0"/>
              </a:rPr>
              <a:t>The output of resistance diode network produces a sine wave with less than 1% distortion</a:t>
            </a:r>
          </a:p>
          <a:p>
            <a:endParaRPr lang="en-IN" dirty="0">
              <a:latin typeface="Adobe Garamond Pro" pitchFamily="18" charset="0"/>
            </a:endParaRPr>
          </a:p>
        </p:txBody>
      </p:sp>
      <p:sp>
        <p:nvSpPr>
          <p:cNvPr id="4" name="Date Placeholder 3"/>
          <p:cNvSpPr>
            <a:spLocks noGrp="1"/>
          </p:cNvSpPr>
          <p:nvPr>
            <p:ph type="dt" sz="half" idx="10"/>
          </p:nvPr>
        </p:nvSpPr>
        <p:spPr/>
        <p:txBody>
          <a:bodyPr/>
          <a:lstStyle/>
          <a:p>
            <a:fld id="{48D53C9F-0FF2-4FAC-B051-ABEC684B9B80}"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34</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774061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4346"/>
            <a:ext cx="8229600" cy="563563"/>
          </a:xfrm>
        </p:spPr>
        <p:txBody>
          <a:bodyPr>
            <a:normAutofit/>
          </a:bodyPr>
          <a:lstStyle/>
          <a:p>
            <a:r>
              <a:rPr lang="en-US" sz="2800" dirty="0" smtClean="0">
                <a:solidFill>
                  <a:srgbClr val="FF0000"/>
                </a:solidFill>
              </a:rPr>
              <a:t>Modern laboratory type signal generator</a:t>
            </a:r>
            <a:endParaRPr lang="en-US" sz="2800" dirty="0">
              <a:solidFill>
                <a:srgbClr val="FF0000"/>
              </a:solidFill>
            </a:endParaRPr>
          </a:p>
        </p:txBody>
      </p:sp>
      <p:pic>
        <p:nvPicPr>
          <p:cNvPr id="7" name="Content Placeholder 6"/>
          <p:cNvPicPr>
            <a:picLocks noGrp="1" noChangeAspect="1"/>
          </p:cNvPicPr>
          <p:nvPr>
            <p:ph idx="1"/>
          </p:nvPr>
        </p:nvPicPr>
        <p:blipFill>
          <a:blip r:embed="rId2"/>
          <a:stretch>
            <a:fillRect/>
          </a:stretch>
        </p:blipFill>
        <p:spPr>
          <a:xfrm>
            <a:off x="914401" y="1295403"/>
            <a:ext cx="6877113" cy="4525963"/>
          </a:xfrm>
          <a:prstGeom prst="rect">
            <a:avLst/>
          </a:prstGeom>
        </p:spPr>
      </p:pic>
      <p:sp>
        <p:nvSpPr>
          <p:cNvPr id="4" name="Date Placeholder 3"/>
          <p:cNvSpPr>
            <a:spLocks noGrp="1"/>
          </p:cNvSpPr>
          <p:nvPr>
            <p:ph type="dt" sz="half" idx="10"/>
          </p:nvPr>
        </p:nvSpPr>
        <p:spPr/>
        <p:txBody>
          <a:bodyPr/>
          <a:lstStyle/>
          <a:p>
            <a:fld id="{E7D9C602-297C-48C1-95C8-7F481FE6A189}" type="datetime3">
              <a:rPr lang="en-US" smtClean="0">
                <a:solidFill>
                  <a:prstClr val="black">
                    <a:tint val="75000"/>
                  </a:prstClr>
                </a:solidFill>
              </a:rPr>
              <a:pPr/>
              <a:t>11 May 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GAT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357176-0E9B-45FB-886A-4787FC37CBA7}" type="slidenum">
              <a:rPr lang="en-US" smtClean="0">
                <a:solidFill>
                  <a:prstClr val="black">
                    <a:tint val="75000"/>
                  </a:prstClr>
                </a:solidFill>
              </a:rPr>
              <a:pPr/>
              <a:t>35</a:t>
            </a:fld>
            <a:endParaRPr lang="en-US" dirty="0">
              <a:solidFill>
                <a:prstClr val="black">
                  <a:tint val="75000"/>
                </a:prstClr>
              </a:solidFill>
            </a:endParaRPr>
          </a:p>
        </p:txBody>
      </p:sp>
    </p:spTree>
    <p:extLst>
      <p:ext uri="{BB962C8B-B14F-4D97-AF65-F5344CB8AC3E}">
        <p14:creationId xmlns:p14="http://schemas.microsoft.com/office/powerpoint/2010/main" val="278053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3"/>
          </a:xfrm>
        </p:spPr>
        <p:txBody>
          <a:bodyPr>
            <a:normAutofit/>
          </a:bodyPr>
          <a:lstStyle/>
          <a:p>
            <a:r>
              <a:rPr lang="en-IN" sz="4000" dirty="0" smtClean="0">
                <a:solidFill>
                  <a:srgbClr val="FF0000"/>
                </a:solidFill>
                <a:latin typeface="Adobe Garamond Pro" pitchFamily="18" charset="0"/>
              </a:rPr>
              <a:t>Random Noise Generator</a:t>
            </a:r>
            <a:endParaRPr lang="en-IN" sz="4000" dirty="0">
              <a:solidFill>
                <a:srgbClr val="FF0000"/>
              </a:solidFill>
              <a:latin typeface="Adobe Garamond Pro"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457202" y="2590800"/>
            <a:ext cx="8305801" cy="17526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F0E23C96-D00C-4202-AB1F-50BCA8E58B6C}"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7" name="Slide Number Placeholder 6"/>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36</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163417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3"/>
          </a:xfrm>
        </p:spPr>
        <p:txBody>
          <a:bodyPr>
            <a:normAutofit/>
          </a:bodyPr>
          <a:lstStyle/>
          <a:p>
            <a:pPr algn="l"/>
            <a:r>
              <a:rPr lang="en-IN" sz="4000" dirty="0" smtClean="0">
                <a:solidFill>
                  <a:srgbClr val="FF0000"/>
                </a:solidFill>
                <a:latin typeface="Adobe Garamond Pro" pitchFamily="18" charset="0"/>
              </a:rPr>
              <a:t>Working:</a:t>
            </a:r>
            <a:endParaRPr lang="en-IN" sz="4000" dirty="0">
              <a:solidFill>
                <a:srgbClr val="FF0000"/>
              </a:solidFill>
              <a:latin typeface="Adobe Garamond Pro" pitchFamily="18" charset="0"/>
            </a:endParaRPr>
          </a:p>
        </p:txBody>
      </p:sp>
      <p:sp>
        <p:nvSpPr>
          <p:cNvPr id="3" name="Content Placeholder 2"/>
          <p:cNvSpPr>
            <a:spLocks noGrp="1"/>
          </p:cNvSpPr>
          <p:nvPr>
            <p:ph idx="1"/>
          </p:nvPr>
        </p:nvSpPr>
        <p:spPr>
          <a:xfrm>
            <a:off x="381001" y="1066800"/>
            <a:ext cx="8229600" cy="5257800"/>
          </a:xfrm>
        </p:spPr>
        <p:txBody>
          <a:bodyPr>
            <a:normAutofit fontScale="92500" lnSpcReduction="10000"/>
          </a:bodyPr>
          <a:lstStyle/>
          <a:p>
            <a:pPr algn="just"/>
            <a:r>
              <a:rPr lang="en-IN" dirty="0" smtClean="0">
                <a:latin typeface="Adobe Garamond Pro" pitchFamily="18" charset="0"/>
              </a:rPr>
              <a:t>Generates an output waveform in which the amplitudes are varied randomly</a:t>
            </a:r>
          </a:p>
          <a:p>
            <a:pPr algn="just"/>
            <a:r>
              <a:rPr lang="en-IN" dirty="0" smtClean="0">
                <a:latin typeface="Adobe Garamond Pro" pitchFamily="18" charset="0"/>
              </a:rPr>
              <a:t>It used at audio frequency range</a:t>
            </a:r>
          </a:p>
          <a:p>
            <a:pPr algn="just"/>
            <a:r>
              <a:rPr lang="en-IN" dirty="0" smtClean="0">
                <a:latin typeface="Adobe Garamond Pro" pitchFamily="18" charset="0"/>
              </a:rPr>
              <a:t>Frequency range:80Hz-220KHz</a:t>
            </a:r>
          </a:p>
          <a:p>
            <a:pPr algn="just"/>
            <a:r>
              <a:rPr lang="en-IN" dirty="0" smtClean="0">
                <a:latin typeface="Adobe Garamond Pro" pitchFamily="18" charset="0"/>
              </a:rPr>
              <a:t>Output from noise diode is amplified and applied to balanced modulator </a:t>
            </a:r>
          </a:p>
          <a:p>
            <a:pPr algn="just"/>
            <a:r>
              <a:rPr lang="en-IN" dirty="0" smtClean="0">
                <a:latin typeface="Adobe Garamond Pro" pitchFamily="18" charset="0"/>
              </a:rPr>
              <a:t>The filter arrangement is used to control the bandwidth where it is mixed down to a band of AF range</a:t>
            </a:r>
          </a:p>
          <a:p>
            <a:pPr algn="just"/>
            <a:r>
              <a:rPr lang="en-IN" dirty="0" smtClean="0">
                <a:latin typeface="Adobe Garamond Pro" pitchFamily="18" charset="0"/>
              </a:rPr>
              <a:t>It supplies output signals in three spectrum choices i.e. White, Pink &amp; USASI noises</a:t>
            </a:r>
          </a:p>
          <a:p>
            <a:pPr algn="just">
              <a:buNone/>
            </a:pPr>
            <a:endParaRPr lang="en-IN" dirty="0" smtClean="0">
              <a:latin typeface="Adobe Garamond Pro" pitchFamily="18" charset="0"/>
            </a:endParaRPr>
          </a:p>
          <a:p>
            <a:pPr algn="just"/>
            <a:endParaRPr lang="en-IN" dirty="0" smtClean="0">
              <a:latin typeface="Adobe Garamond Pro" pitchFamily="18" charset="0"/>
            </a:endParaRPr>
          </a:p>
          <a:p>
            <a:pPr algn="just"/>
            <a:endParaRPr lang="en-IN" dirty="0">
              <a:latin typeface="Adobe Garamond Pro" pitchFamily="18" charset="0"/>
            </a:endParaRPr>
          </a:p>
        </p:txBody>
      </p:sp>
      <p:sp>
        <p:nvSpPr>
          <p:cNvPr id="4" name="Date Placeholder 3"/>
          <p:cNvSpPr>
            <a:spLocks noGrp="1"/>
          </p:cNvSpPr>
          <p:nvPr>
            <p:ph type="dt" sz="half" idx="10"/>
          </p:nvPr>
        </p:nvSpPr>
        <p:spPr/>
        <p:txBody>
          <a:bodyPr/>
          <a:lstStyle/>
          <a:p>
            <a:fld id="{285D52E8-D224-4C2B-892C-A0B487B6FD37}"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37</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797079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274638"/>
            <a:ext cx="8305801" cy="792163"/>
          </a:xfrm>
        </p:spPr>
        <p:txBody>
          <a:bodyPr>
            <a:normAutofit/>
          </a:bodyPr>
          <a:lstStyle/>
          <a:p>
            <a:r>
              <a:rPr lang="en-IN" sz="3200" dirty="0" smtClean="0">
                <a:solidFill>
                  <a:srgbClr val="FF0000"/>
                </a:solidFill>
                <a:latin typeface="Adobe Garamond Pro" pitchFamily="18" charset="0"/>
              </a:rPr>
              <a:t>Frequency response of random noise generator</a:t>
            </a:r>
            <a:endParaRPr lang="en-IN" sz="3200" dirty="0">
              <a:solidFill>
                <a:srgbClr val="FF0000"/>
              </a:solidFill>
              <a:latin typeface="Adobe Garamond Pro" pitchFamily="18" charset="0"/>
            </a:endParaRPr>
          </a:p>
        </p:txBody>
      </p:sp>
      <p:pic>
        <p:nvPicPr>
          <p:cNvPr id="38914" name="Picture 2"/>
          <p:cNvPicPr>
            <a:picLocks noChangeAspect="1" noChangeArrowheads="1"/>
          </p:cNvPicPr>
          <p:nvPr/>
        </p:nvPicPr>
        <p:blipFill>
          <a:blip r:embed="rId2" cstate="print"/>
          <a:srcRect/>
          <a:stretch>
            <a:fillRect/>
          </a:stretch>
        </p:blipFill>
        <p:spPr bwMode="auto">
          <a:xfrm>
            <a:off x="504826" y="1309688"/>
            <a:ext cx="8134351" cy="4405312"/>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2EEADA7D-1F28-47BE-9A5C-EA07F6A6DAC4}"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7" name="Slide Number Placeholder 6"/>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38</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6476674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FF0000"/>
                </a:solidFill>
                <a:latin typeface="Adobe Garamond Pro" pitchFamily="18" charset="0"/>
              </a:rPr>
              <a:t>Arbitary waveform generator</a:t>
            </a:r>
            <a:endParaRPr lang="en-IN" sz="4000" dirty="0">
              <a:solidFill>
                <a:srgbClr val="FF0000"/>
              </a:solidFill>
              <a:latin typeface="Adobe Garamond Pro" pitchFamily="18" charset="0"/>
            </a:endParaRPr>
          </a:p>
        </p:txBody>
      </p:sp>
      <p:pic>
        <p:nvPicPr>
          <p:cNvPr id="39938" name="Picture 2"/>
          <p:cNvPicPr>
            <a:picLocks noChangeAspect="1" noChangeArrowheads="1"/>
          </p:cNvPicPr>
          <p:nvPr/>
        </p:nvPicPr>
        <p:blipFill>
          <a:blip r:embed="rId2" cstate="print"/>
          <a:srcRect/>
          <a:stretch>
            <a:fillRect/>
          </a:stretch>
        </p:blipFill>
        <p:spPr bwMode="auto">
          <a:xfrm>
            <a:off x="1066800" y="1371601"/>
            <a:ext cx="6686549" cy="467677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97E6C43F-278A-4910-A189-504CB3E49BDE}"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7" name="Slide Number Placeholder 6"/>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39</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41390564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dobe Garamond Pro" pitchFamily="18" charset="0"/>
              </a:rPr>
              <a:t>Signal Generators</a:t>
            </a:r>
            <a:endParaRPr lang="en-US" dirty="0">
              <a:solidFill>
                <a:srgbClr val="FF0000"/>
              </a:solidFill>
              <a:latin typeface="Adobe Garamond Pro" pitchFamily="18" charset="0"/>
            </a:endParaRPr>
          </a:p>
        </p:txBody>
      </p:sp>
      <p:sp>
        <p:nvSpPr>
          <p:cNvPr id="3" name="Content Placeholder 2"/>
          <p:cNvSpPr>
            <a:spLocks noGrp="1"/>
          </p:cNvSpPr>
          <p:nvPr>
            <p:ph idx="1"/>
          </p:nvPr>
        </p:nvSpPr>
        <p:spPr>
          <a:xfrm>
            <a:off x="228601" y="1371603"/>
            <a:ext cx="8686800" cy="4525963"/>
          </a:xfrm>
        </p:spPr>
        <p:txBody>
          <a:bodyPr>
            <a:normAutofit fontScale="92500" lnSpcReduction="10000"/>
          </a:bodyPr>
          <a:lstStyle/>
          <a:p>
            <a:pPr algn="just"/>
            <a:r>
              <a:rPr lang="en-US" dirty="0" smtClean="0">
                <a:latin typeface="Adobe Garamond Pro" pitchFamily="18" charset="0"/>
                <a:cs typeface="Times New Roman" pitchFamily="18" charset="0"/>
              </a:rPr>
              <a:t>A Signal Generator is a vital component in a test setup, and in electronic troubleshooting and development(Service bench or Research lab)</a:t>
            </a:r>
          </a:p>
          <a:p>
            <a:pPr algn="just"/>
            <a:r>
              <a:rPr lang="en-US" dirty="0" smtClean="0">
                <a:latin typeface="Adobe Garamond Pro" pitchFamily="18" charset="0"/>
                <a:cs typeface="Times New Roman" pitchFamily="18" charset="0"/>
              </a:rPr>
              <a:t>They provide variety of waveforms for testing electronic circuits , usually at low powers</a:t>
            </a:r>
          </a:p>
          <a:p>
            <a:pPr algn="just">
              <a:buNone/>
            </a:pPr>
            <a:r>
              <a:rPr lang="en-US" b="1" dirty="0" smtClean="0">
                <a:latin typeface="Adobe Garamond Pro" pitchFamily="18" charset="0"/>
                <a:cs typeface="Times New Roman" pitchFamily="18" charset="0"/>
              </a:rPr>
              <a:t>Applications:</a:t>
            </a:r>
          </a:p>
          <a:p>
            <a:pPr marL="514350" indent="-514350" algn="just">
              <a:buFont typeface="+mj-lt"/>
              <a:buAutoNum type="arabicPeriod"/>
            </a:pPr>
            <a:r>
              <a:rPr lang="en-US" dirty="0" smtClean="0">
                <a:latin typeface="Adobe Garamond Pro" pitchFamily="18" charset="0"/>
                <a:cs typeface="Times New Roman" pitchFamily="18" charset="0"/>
              </a:rPr>
              <a:t>Checking stage gain</a:t>
            </a:r>
          </a:p>
          <a:p>
            <a:pPr marL="514350" indent="-514350" algn="just">
              <a:buFont typeface="+mj-lt"/>
              <a:buAutoNum type="arabicPeriod"/>
            </a:pPr>
            <a:r>
              <a:rPr lang="en-US" dirty="0" smtClean="0">
                <a:latin typeface="Adobe Garamond Pro" pitchFamily="18" charset="0"/>
                <a:cs typeface="Times New Roman" pitchFamily="18" charset="0"/>
              </a:rPr>
              <a:t>Frequency response </a:t>
            </a:r>
          </a:p>
          <a:p>
            <a:pPr marL="514350" indent="-514350" algn="just">
              <a:buFont typeface="+mj-lt"/>
              <a:buAutoNum type="arabicPeriod"/>
            </a:pPr>
            <a:r>
              <a:rPr lang="en-US" dirty="0" smtClean="0">
                <a:latin typeface="Adobe Garamond Pro" pitchFamily="18" charset="0"/>
                <a:cs typeface="Times New Roman" pitchFamily="18" charset="0"/>
              </a:rPr>
              <a:t>Alignment in receivers etc.</a:t>
            </a:r>
            <a:endParaRPr lang="en-US" dirty="0">
              <a:latin typeface="Adobe Garamond Pro" pitchFamily="18" charset="0"/>
              <a:cs typeface="Times New Roman" pitchFamily="18" charset="0"/>
            </a:endParaRPr>
          </a:p>
        </p:txBody>
      </p:sp>
      <p:sp>
        <p:nvSpPr>
          <p:cNvPr id="4" name="Date Placeholder 3"/>
          <p:cNvSpPr>
            <a:spLocks noGrp="1"/>
          </p:cNvSpPr>
          <p:nvPr>
            <p:ph type="dt" sz="half" idx="10"/>
          </p:nvPr>
        </p:nvSpPr>
        <p:spPr/>
        <p:txBody>
          <a:bodyPr/>
          <a:lstStyle/>
          <a:p>
            <a:fld id="{2A506637-0C33-489A-98F9-92A443C82EF9}" type="datetime3">
              <a:rPr lang="en-US" smtClean="0">
                <a:solidFill>
                  <a:prstClr val="white">
                    <a:lumMod val="65000"/>
                  </a:prstClr>
                </a:solidFill>
                <a:latin typeface="Lucida Console" pitchFamily="49" charset="0"/>
              </a:rPr>
              <a:pPr/>
              <a:t>11 May 2021</a:t>
            </a:fld>
            <a:endParaRPr lang="en-US" dirty="0">
              <a:solidFill>
                <a:prstClr val="white">
                  <a:lumMod val="6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err="1" smtClean="0">
                <a:solidFill>
                  <a:srgbClr val="FF0000"/>
                </a:solidFill>
                <a:latin typeface="Adobe Garamond Pro" pitchFamily="18" charset="0"/>
              </a:rPr>
              <a:t>bmk</a:t>
            </a:r>
            <a:endParaRPr lang="en-US" dirty="0">
              <a:solidFill>
                <a:srgbClr val="FF0000"/>
              </a:solidFill>
              <a:latin typeface="Adobe Garamond Pro" pitchFamily="18" charset="0"/>
            </a:endParaRPr>
          </a:p>
        </p:txBody>
      </p:sp>
    </p:spTree>
    <p:extLst>
      <p:ext uri="{BB962C8B-B14F-4D97-AF65-F5344CB8AC3E}">
        <p14:creationId xmlns:p14="http://schemas.microsoft.com/office/powerpoint/2010/main" val="32253835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3"/>
          </a:xfrm>
        </p:spPr>
        <p:txBody>
          <a:bodyPr>
            <a:normAutofit/>
          </a:bodyPr>
          <a:lstStyle/>
          <a:p>
            <a:pPr algn="l"/>
            <a:r>
              <a:rPr lang="en-IN" sz="4000" dirty="0" smtClean="0">
                <a:solidFill>
                  <a:srgbClr val="FF0000"/>
                </a:solidFill>
                <a:latin typeface="Adobe Garamond Pro" pitchFamily="18" charset="0"/>
              </a:rPr>
              <a:t>Working:</a:t>
            </a:r>
            <a:endParaRPr lang="en-IN" sz="4000" dirty="0">
              <a:solidFill>
                <a:srgbClr val="FF0000"/>
              </a:solidFill>
              <a:latin typeface="Adobe Garamond Pro" pitchFamily="18" charset="0"/>
            </a:endParaRPr>
          </a:p>
        </p:txBody>
      </p:sp>
      <p:sp>
        <p:nvSpPr>
          <p:cNvPr id="3" name="Content Placeholder 2"/>
          <p:cNvSpPr>
            <a:spLocks noGrp="1"/>
          </p:cNvSpPr>
          <p:nvPr>
            <p:ph idx="1"/>
          </p:nvPr>
        </p:nvSpPr>
        <p:spPr>
          <a:xfrm>
            <a:off x="304800" y="1143003"/>
            <a:ext cx="8229600" cy="4525963"/>
          </a:xfrm>
        </p:spPr>
        <p:txBody>
          <a:bodyPr>
            <a:normAutofit/>
          </a:bodyPr>
          <a:lstStyle/>
          <a:p>
            <a:pPr algn="just"/>
            <a:r>
              <a:rPr lang="en-IN" sz="3000" dirty="0" smtClean="0">
                <a:latin typeface="Adobe Garamond Pro" pitchFamily="18" charset="0"/>
              </a:rPr>
              <a:t>The main objective of AWG is to generate an arbitary waveform with better fidelity </a:t>
            </a:r>
          </a:p>
          <a:p>
            <a:pPr algn="just"/>
            <a:r>
              <a:rPr lang="en-IN" sz="3000" dirty="0" smtClean="0">
                <a:latin typeface="Adobe Garamond Pro" pitchFamily="18" charset="0"/>
              </a:rPr>
              <a:t>Generates the waveforms based on digital data stored in RAM which gives the detailed information  of desired waveform</a:t>
            </a:r>
          </a:p>
          <a:p>
            <a:pPr algn="just"/>
            <a:r>
              <a:rPr lang="en-IN" sz="3000" dirty="0" smtClean="0">
                <a:latin typeface="Adobe Garamond Pro" pitchFamily="18" charset="0"/>
              </a:rPr>
              <a:t>The DAC produces voltage which is proportional to applied input </a:t>
            </a:r>
          </a:p>
          <a:p>
            <a:pPr algn="just"/>
            <a:r>
              <a:rPr lang="en-IN" sz="3000" dirty="0" smtClean="0">
                <a:latin typeface="Adobe Garamond Pro" pitchFamily="18" charset="0"/>
              </a:rPr>
              <a:t>The DAC output is a stair case wave form</a:t>
            </a:r>
          </a:p>
        </p:txBody>
      </p:sp>
      <p:sp>
        <p:nvSpPr>
          <p:cNvPr id="4" name="Date Placeholder 3"/>
          <p:cNvSpPr>
            <a:spLocks noGrp="1"/>
          </p:cNvSpPr>
          <p:nvPr>
            <p:ph type="dt" sz="half" idx="10"/>
          </p:nvPr>
        </p:nvSpPr>
        <p:spPr/>
        <p:txBody>
          <a:bodyPr/>
          <a:lstStyle/>
          <a:p>
            <a:fld id="{9587A778-634A-413B-8AC6-79D8F76FBCFD}"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40</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12210038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3"/>
          </a:xfrm>
        </p:spPr>
        <p:txBody>
          <a:bodyPr>
            <a:normAutofit/>
          </a:bodyPr>
          <a:lstStyle/>
          <a:p>
            <a:pPr algn="l"/>
            <a:r>
              <a:rPr lang="en-IN" sz="4000" dirty="0" smtClean="0">
                <a:solidFill>
                  <a:srgbClr val="FF0000"/>
                </a:solidFill>
                <a:latin typeface="Adobe Garamond Pro" pitchFamily="18" charset="0"/>
              </a:rPr>
              <a:t>Advantages :</a:t>
            </a:r>
            <a:endParaRPr lang="en-IN" sz="4000" dirty="0">
              <a:solidFill>
                <a:srgbClr val="FF0000"/>
              </a:solidFill>
              <a:latin typeface="Adobe Garamond Pro" pitchFamily="18" charset="0"/>
            </a:endParaRPr>
          </a:p>
        </p:txBody>
      </p:sp>
      <p:sp>
        <p:nvSpPr>
          <p:cNvPr id="3" name="Content Placeholder 2"/>
          <p:cNvSpPr>
            <a:spLocks noGrp="1"/>
          </p:cNvSpPr>
          <p:nvPr>
            <p:ph idx="1"/>
          </p:nvPr>
        </p:nvSpPr>
        <p:spPr>
          <a:xfrm>
            <a:off x="304800" y="1143003"/>
            <a:ext cx="8229600" cy="4525963"/>
          </a:xfrm>
        </p:spPr>
        <p:txBody>
          <a:bodyPr/>
          <a:lstStyle/>
          <a:p>
            <a:pPr algn="just"/>
            <a:r>
              <a:rPr lang="en-IN" sz="3000" dirty="0" smtClean="0">
                <a:latin typeface="Adobe Garamond Pro" pitchFamily="18" charset="0"/>
              </a:rPr>
              <a:t>Produces waveforms which are randomly varied in amplitude and frequency </a:t>
            </a:r>
          </a:p>
          <a:p>
            <a:pPr algn="just"/>
            <a:r>
              <a:rPr lang="en-IN" sz="3000" dirty="0" smtClean="0">
                <a:latin typeface="Adobe Garamond Pro" pitchFamily="18" charset="0"/>
              </a:rPr>
              <a:t>Waveforms doesn’t contain predefined shape or characteristics</a:t>
            </a:r>
          </a:p>
          <a:p>
            <a:pPr algn="just"/>
            <a:r>
              <a:rPr lang="en-IN" sz="3000" dirty="0" smtClean="0">
                <a:latin typeface="Adobe Garamond Pro" pitchFamily="18" charset="0"/>
              </a:rPr>
              <a:t>It may be periodic or non periodic</a:t>
            </a:r>
          </a:p>
          <a:p>
            <a:pPr algn="just"/>
            <a:r>
              <a:rPr lang="en-IN" sz="3000" dirty="0" smtClean="0">
                <a:latin typeface="Adobe Garamond Pro" pitchFamily="18" charset="0"/>
              </a:rPr>
              <a:t>Includes transients and noise components</a:t>
            </a:r>
          </a:p>
          <a:p>
            <a:pPr algn="just"/>
            <a:r>
              <a:rPr lang="en-IN" sz="3000" dirty="0" smtClean="0">
                <a:latin typeface="Adobe Garamond Pro" pitchFamily="18" charset="0"/>
              </a:rPr>
              <a:t>Used as test signal</a:t>
            </a:r>
          </a:p>
          <a:p>
            <a:pPr algn="just">
              <a:buNone/>
            </a:pPr>
            <a:endParaRPr lang="en-IN" dirty="0">
              <a:latin typeface="Adobe Garamond Pro" pitchFamily="18" charset="0"/>
            </a:endParaRPr>
          </a:p>
        </p:txBody>
      </p:sp>
      <p:sp>
        <p:nvSpPr>
          <p:cNvPr id="4" name="Date Placeholder 3"/>
          <p:cNvSpPr>
            <a:spLocks noGrp="1"/>
          </p:cNvSpPr>
          <p:nvPr>
            <p:ph type="dt" sz="half" idx="10"/>
          </p:nvPr>
        </p:nvSpPr>
        <p:spPr/>
        <p:txBody>
          <a:bodyPr/>
          <a:lstStyle/>
          <a:p>
            <a:fld id="{9C7C598E-2509-45B6-AFCD-ABC532C3AE36}"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41</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35353091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rgbClr val="FF0000"/>
                </a:solidFill>
                <a:latin typeface="Adobe Garamond Pro" pitchFamily="18" charset="0"/>
              </a:rPr>
              <a:t>Sweep Generator</a:t>
            </a:r>
            <a:endParaRPr lang="en-IN" sz="4000" b="1" dirty="0">
              <a:solidFill>
                <a:srgbClr val="FF0000"/>
              </a:solidFill>
              <a:latin typeface="Adobe Garamond Pro" pitchFamily="18" charset="0"/>
            </a:endParaRPr>
          </a:p>
        </p:txBody>
      </p:sp>
      <p:pic>
        <p:nvPicPr>
          <p:cNvPr id="39938" name="Picture 2"/>
          <p:cNvPicPr>
            <a:picLocks noChangeAspect="1" noChangeArrowheads="1"/>
          </p:cNvPicPr>
          <p:nvPr/>
        </p:nvPicPr>
        <p:blipFill>
          <a:blip r:embed="rId2" cstate="print"/>
          <a:srcRect/>
          <a:stretch>
            <a:fillRect/>
          </a:stretch>
        </p:blipFill>
        <p:spPr bwMode="auto">
          <a:xfrm>
            <a:off x="1066800" y="1524002"/>
            <a:ext cx="6927851" cy="4190999"/>
          </a:xfrm>
          <a:prstGeom prst="rect">
            <a:avLst/>
          </a:prstGeom>
          <a:noFill/>
          <a:ln w="9525">
            <a:noFill/>
            <a:miter lim="800000"/>
            <a:headEnd/>
            <a:tailEnd/>
          </a:ln>
          <a:effectLst/>
        </p:spPr>
      </p:pic>
      <p:sp>
        <p:nvSpPr>
          <p:cNvPr id="7" name="TextBox 6"/>
          <p:cNvSpPr txBox="1"/>
          <p:nvPr/>
        </p:nvSpPr>
        <p:spPr>
          <a:xfrm>
            <a:off x="3276601" y="5823466"/>
            <a:ext cx="2210862" cy="369332"/>
          </a:xfrm>
          <a:prstGeom prst="rect">
            <a:avLst/>
          </a:prstGeom>
          <a:noFill/>
        </p:spPr>
        <p:txBody>
          <a:bodyPr wrap="none" rtlCol="0">
            <a:spAutoFit/>
          </a:bodyPr>
          <a:lstStyle/>
          <a:p>
            <a:r>
              <a:rPr lang="en-IN" dirty="0" smtClean="0">
                <a:solidFill>
                  <a:prstClr val="black"/>
                </a:solidFill>
                <a:latin typeface="Adobe Garamond Pro" pitchFamily="18" charset="0"/>
              </a:rPr>
              <a:t>Fig: Sweep Generator</a:t>
            </a:r>
            <a:endParaRPr lang="en-IN" dirty="0">
              <a:solidFill>
                <a:prstClr val="black"/>
              </a:solidFill>
              <a:latin typeface="Adobe Garamond Pro" pitchFamily="18" charset="0"/>
            </a:endParaRPr>
          </a:p>
        </p:txBody>
      </p:sp>
      <p:sp>
        <p:nvSpPr>
          <p:cNvPr id="6" name="Date Placeholder 5"/>
          <p:cNvSpPr>
            <a:spLocks noGrp="1"/>
          </p:cNvSpPr>
          <p:nvPr>
            <p:ph type="dt" sz="half" idx="10"/>
          </p:nvPr>
        </p:nvSpPr>
        <p:spPr/>
        <p:txBody>
          <a:bodyPr/>
          <a:lstStyle/>
          <a:p>
            <a:fld id="{34296E21-C643-462B-8CFA-8E9C0946BED6}"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8" name="Slide Number Placeholder 7"/>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42</a:t>
            </a:fld>
            <a:endParaRPr lang="en-US" dirty="0">
              <a:solidFill>
                <a:prstClr val="black">
                  <a:tint val="75000"/>
                </a:prstClr>
              </a:solidFill>
              <a:latin typeface="Adobe Garamond Pro" pitchFamily="18" charset="0"/>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500560" y="1821600"/>
              <a:ext cx="6483240" cy="3795480"/>
            </p14:xfrm>
          </p:contentPart>
        </mc:Choice>
        <mc:Fallback xmlns="">
          <p:pic>
            <p:nvPicPr>
              <p:cNvPr id="3" name="Ink 2"/>
              <p:cNvPicPr/>
              <p:nvPr/>
            </p:nvPicPr>
            <p:blipFill>
              <a:blip r:embed="rId4"/>
              <a:stretch>
                <a:fillRect/>
              </a:stretch>
            </p:blipFill>
            <p:spPr>
              <a:xfrm>
                <a:off x="2491200" y="1812240"/>
                <a:ext cx="6501960" cy="3814200"/>
              </a:xfrm>
              <a:prstGeom prst="rect">
                <a:avLst/>
              </a:prstGeom>
            </p:spPr>
          </p:pic>
        </mc:Fallback>
      </mc:AlternateContent>
    </p:spTree>
    <p:extLst>
      <p:ext uri="{BB962C8B-B14F-4D97-AF65-F5344CB8AC3E}">
        <p14:creationId xmlns:p14="http://schemas.microsoft.com/office/powerpoint/2010/main" val="2433341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3"/>
          </a:xfrm>
        </p:spPr>
        <p:txBody>
          <a:bodyPr/>
          <a:lstStyle/>
          <a:p>
            <a:pPr algn="l"/>
            <a:r>
              <a:rPr lang="en-IN" dirty="0" smtClean="0">
                <a:solidFill>
                  <a:srgbClr val="FF0000"/>
                </a:solidFill>
                <a:latin typeface="Adobe Garamond Pro" pitchFamily="18" charset="0"/>
              </a:rPr>
              <a:t>Working:</a:t>
            </a:r>
            <a:endParaRPr lang="en-IN" dirty="0">
              <a:solidFill>
                <a:srgbClr val="FF0000"/>
              </a:solidFill>
              <a:latin typeface="Adobe Garamond Pro" pitchFamily="18" charset="0"/>
            </a:endParaRPr>
          </a:p>
        </p:txBody>
      </p:sp>
      <p:sp>
        <p:nvSpPr>
          <p:cNvPr id="3" name="Content Placeholder 2"/>
          <p:cNvSpPr>
            <a:spLocks noGrp="1"/>
          </p:cNvSpPr>
          <p:nvPr>
            <p:ph idx="1"/>
          </p:nvPr>
        </p:nvSpPr>
        <p:spPr>
          <a:xfrm>
            <a:off x="304800" y="1219203"/>
            <a:ext cx="8229600" cy="4525963"/>
          </a:xfrm>
        </p:spPr>
        <p:txBody>
          <a:bodyPr>
            <a:normAutofit lnSpcReduction="10000"/>
          </a:bodyPr>
          <a:lstStyle/>
          <a:p>
            <a:pPr algn="just"/>
            <a:r>
              <a:rPr lang="en-IN" dirty="0" smtClean="0">
                <a:latin typeface="Adobe Garamond Pro" pitchFamily="18" charset="0"/>
              </a:rPr>
              <a:t>It provides sinusoidal output voltage, usually at audio rate</a:t>
            </a:r>
          </a:p>
          <a:p>
            <a:pPr algn="just"/>
            <a:r>
              <a:rPr lang="en-IN" dirty="0" smtClean="0">
                <a:solidFill>
                  <a:srgbClr val="C00000"/>
                </a:solidFill>
                <a:latin typeface="Adobe Garamond Pro" pitchFamily="18" charset="0"/>
              </a:rPr>
              <a:t>Frequency modulation </a:t>
            </a:r>
            <a:r>
              <a:rPr lang="en-IN" dirty="0" smtClean="0">
                <a:latin typeface="Adobe Garamond Pro" pitchFamily="18" charset="0"/>
              </a:rPr>
              <a:t>is done electronically by modulating voltage w.r.t reactance of oscillator tank circuit</a:t>
            </a:r>
          </a:p>
          <a:p>
            <a:pPr algn="just"/>
            <a:r>
              <a:rPr lang="en-IN" dirty="0" smtClean="0">
                <a:latin typeface="Adobe Garamond Pro" pitchFamily="18" charset="0"/>
              </a:rPr>
              <a:t>The modulating voltage is generated by frequency sweeper or time base circuit</a:t>
            </a:r>
          </a:p>
          <a:p>
            <a:pPr algn="just"/>
            <a:r>
              <a:rPr lang="en-IN" dirty="0" smtClean="0">
                <a:latin typeface="Adobe Garamond Pro" pitchFamily="18" charset="0"/>
              </a:rPr>
              <a:t>The RF master oscillator generates carrier and amplifier performs the FM modulation.</a:t>
            </a:r>
          </a:p>
          <a:p>
            <a:pPr algn="just"/>
            <a:endParaRPr lang="en-IN" dirty="0" smtClean="0">
              <a:latin typeface="Adobe Garamond Pro" pitchFamily="18" charset="0"/>
            </a:endParaRPr>
          </a:p>
        </p:txBody>
      </p:sp>
      <p:sp>
        <p:nvSpPr>
          <p:cNvPr id="4" name="Date Placeholder 3"/>
          <p:cNvSpPr>
            <a:spLocks noGrp="1"/>
          </p:cNvSpPr>
          <p:nvPr>
            <p:ph type="dt" sz="half" idx="10"/>
          </p:nvPr>
        </p:nvSpPr>
        <p:spPr/>
        <p:txBody>
          <a:bodyPr/>
          <a:lstStyle/>
          <a:p>
            <a:fld id="{B5BA3183-A3AA-4883-9F16-65875CE19125}"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43</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17564989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1"/>
            <a:ext cx="8686800" cy="5135566"/>
          </a:xfrm>
        </p:spPr>
        <p:txBody>
          <a:bodyPr>
            <a:normAutofit lnSpcReduction="10000"/>
          </a:bodyPr>
          <a:lstStyle/>
          <a:p>
            <a:r>
              <a:rPr lang="en-US" dirty="0" smtClean="0"/>
              <a:t>The master oscillator resonant frequency is manually controlled.</a:t>
            </a:r>
          </a:p>
          <a:p>
            <a:r>
              <a:rPr lang="en-US" dirty="0" smtClean="0"/>
              <a:t>The modulating voltage causes the capacitance of master oscillator to vary which varies the frequency of the RF oscillator output linearly w.r.t. the modulating voltage.</a:t>
            </a:r>
          </a:p>
          <a:p>
            <a:r>
              <a:rPr lang="en-US" dirty="0" smtClean="0"/>
              <a:t>Automatic level control circuit adjusts the power delivered to the load and provide constant output independent of frequency and impedance changes.</a:t>
            </a:r>
            <a:endParaRPr lang="en-US" dirty="0"/>
          </a:p>
        </p:txBody>
      </p:sp>
    </p:spTree>
    <p:extLst>
      <p:ext uri="{BB962C8B-B14F-4D97-AF65-F5344CB8AC3E}">
        <p14:creationId xmlns:p14="http://schemas.microsoft.com/office/powerpoint/2010/main" val="8031453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Adobe Garamond Pro" pitchFamily="18" charset="0"/>
              </a:rPr>
              <a:t>Wave analyzer</a:t>
            </a:r>
            <a:endParaRPr lang="en-IN" b="1" dirty="0">
              <a:solidFill>
                <a:srgbClr val="FF0000"/>
              </a:solidFill>
              <a:latin typeface="Adobe Garamond Pro" pitchFamily="18" charset="0"/>
            </a:endParaRPr>
          </a:p>
        </p:txBody>
      </p:sp>
      <p:sp>
        <p:nvSpPr>
          <p:cNvPr id="3" name="Content Placeholder 2"/>
          <p:cNvSpPr>
            <a:spLocks noGrp="1"/>
          </p:cNvSpPr>
          <p:nvPr>
            <p:ph idx="1"/>
          </p:nvPr>
        </p:nvSpPr>
        <p:spPr>
          <a:xfrm>
            <a:off x="457200" y="1219200"/>
            <a:ext cx="8229600" cy="5181600"/>
          </a:xfrm>
        </p:spPr>
        <p:txBody>
          <a:bodyPr>
            <a:noAutofit/>
          </a:bodyPr>
          <a:lstStyle/>
          <a:p>
            <a:pPr algn="just"/>
            <a:r>
              <a:rPr lang="en-IN" sz="2500" dirty="0" smtClean="0">
                <a:latin typeface="Adobe Garamond Pro" pitchFamily="18" charset="0"/>
              </a:rPr>
              <a:t>Can be used to detect the amplitude of each harmonics or fundamental separately within the frequency range of 10Hz-40MHz</a:t>
            </a:r>
          </a:p>
          <a:p>
            <a:pPr algn="just"/>
            <a:r>
              <a:rPr lang="en-IN" sz="2500" dirty="0" smtClean="0">
                <a:latin typeface="Adobe Garamond Pro" pitchFamily="18" charset="0"/>
              </a:rPr>
              <a:t>It is basically a frequency selective voltmeter which can be tuned to a frequency of one signal component rejecting all other frequencies</a:t>
            </a:r>
          </a:p>
          <a:p>
            <a:pPr algn="just">
              <a:buNone/>
            </a:pPr>
            <a:r>
              <a:rPr lang="en-IN" dirty="0" smtClean="0">
                <a:solidFill>
                  <a:srgbClr val="FF0000"/>
                </a:solidFill>
                <a:latin typeface="Adobe Garamond Pro" pitchFamily="18" charset="0"/>
              </a:rPr>
              <a:t>Applications:</a:t>
            </a:r>
          </a:p>
          <a:p>
            <a:pPr algn="just"/>
            <a:r>
              <a:rPr lang="en-IN" sz="2500" dirty="0" smtClean="0">
                <a:latin typeface="Adobe Garamond Pro" pitchFamily="18" charset="0"/>
              </a:rPr>
              <a:t>To carry out complete harmonic analysis</a:t>
            </a:r>
          </a:p>
          <a:p>
            <a:pPr algn="just"/>
            <a:r>
              <a:rPr lang="en-IN" sz="2500" dirty="0" smtClean="0">
                <a:latin typeface="Adobe Garamond Pro" pitchFamily="18" charset="0"/>
              </a:rPr>
              <a:t>To measure relative amplitudes of single frequency component in a complex waveform</a:t>
            </a:r>
          </a:p>
          <a:p>
            <a:pPr algn="just"/>
            <a:r>
              <a:rPr lang="en-IN" sz="2500" dirty="0" smtClean="0">
                <a:latin typeface="Adobe Garamond Pro" pitchFamily="18" charset="0"/>
              </a:rPr>
              <a:t>In electrical measurements</a:t>
            </a:r>
            <a:endParaRPr lang="en-IN" sz="2500" dirty="0">
              <a:latin typeface="Adobe Garamond Pro" pitchFamily="18" charset="0"/>
            </a:endParaRPr>
          </a:p>
        </p:txBody>
      </p:sp>
      <p:sp>
        <p:nvSpPr>
          <p:cNvPr id="4" name="Date Placeholder 3"/>
          <p:cNvSpPr>
            <a:spLocks noGrp="1"/>
          </p:cNvSpPr>
          <p:nvPr>
            <p:ph type="dt" sz="half" idx="10"/>
          </p:nvPr>
        </p:nvSpPr>
        <p:spPr/>
        <p:txBody>
          <a:bodyPr/>
          <a:lstStyle/>
          <a:p>
            <a:fld id="{D85E25C0-593B-4637-A7B2-D78C9AA195D3}"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45</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32073851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solidFill>
                  <a:srgbClr val="FF0000"/>
                </a:solidFill>
                <a:latin typeface="Adobe Garamond Pro" pitchFamily="18" charset="0"/>
              </a:rPr>
              <a:t>Block diagram :</a:t>
            </a:r>
            <a:endParaRPr lang="en-IN" sz="4000" dirty="0">
              <a:solidFill>
                <a:srgbClr val="FF0000"/>
              </a:solidFill>
              <a:latin typeface="Adobe Garamond Pro" pitchFamily="18" charset="0"/>
            </a:endParaRPr>
          </a:p>
        </p:txBody>
      </p:sp>
      <p:pic>
        <p:nvPicPr>
          <p:cNvPr id="40962" name="Picture 2"/>
          <p:cNvPicPr>
            <a:picLocks noChangeAspect="1" noChangeArrowheads="1"/>
          </p:cNvPicPr>
          <p:nvPr/>
        </p:nvPicPr>
        <p:blipFill>
          <a:blip r:embed="rId2" cstate="print"/>
          <a:srcRect/>
          <a:stretch>
            <a:fillRect/>
          </a:stretch>
        </p:blipFill>
        <p:spPr bwMode="auto">
          <a:xfrm>
            <a:off x="838201" y="1600201"/>
            <a:ext cx="7467600" cy="4081463"/>
          </a:xfrm>
          <a:prstGeom prst="rect">
            <a:avLst/>
          </a:prstGeom>
          <a:noFill/>
          <a:ln w="9525">
            <a:noFill/>
            <a:miter lim="800000"/>
            <a:headEnd/>
            <a:tailEnd/>
          </a:ln>
          <a:effectLst/>
        </p:spPr>
      </p:pic>
      <p:sp>
        <p:nvSpPr>
          <p:cNvPr id="8" name="TextBox 7"/>
          <p:cNvSpPr txBox="1"/>
          <p:nvPr/>
        </p:nvSpPr>
        <p:spPr>
          <a:xfrm>
            <a:off x="2971800" y="5638800"/>
            <a:ext cx="3276601" cy="369332"/>
          </a:xfrm>
          <a:prstGeom prst="rect">
            <a:avLst/>
          </a:prstGeom>
          <a:noFill/>
        </p:spPr>
        <p:txBody>
          <a:bodyPr wrap="square" rtlCol="0">
            <a:spAutoFit/>
          </a:bodyPr>
          <a:lstStyle/>
          <a:p>
            <a:r>
              <a:rPr lang="en-IN" dirty="0" smtClean="0">
                <a:solidFill>
                  <a:prstClr val="black"/>
                </a:solidFill>
                <a:latin typeface="Adobe Garamond Pro" pitchFamily="18" charset="0"/>
              </a:rPr>
              <a:t>Fig: Basic wave analyzer</a:t>
            </a:r>
            <a:endParaRPr lang="en-IN" dirty="0">
              <a:solidFill>
                <a:prstClr val="black"/>
              </a:solidFill>
              <a:latin typeface="Adobe Garamond Pro" pitchFamily="18" charset="0"/>
            </a:endParaRPr>
          </a:p>
        </p:txBody>
      </p:sp>
      <p:sp>
        <p:nvSpPr>
          <p:cNvPr id="6" name="Date Placeholder 5"/>
          <p:cNvSpPr>
            <a:spLocks noGrp="1"/>
          </p:cNvSpPr>
          <p:nvPr>
            <p:ph type="dt" sz="half" idx="10"/>
          </p:nvPr>
        </p:nvSpPr>
        <p:spPr/>
        <p:txBody>
          <a:bodyPr/>
          <a:lstStyle/>
          <a:p>
            <a:fld id="{611CF663-99F6-412E-90DD-D690136E88F0}"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7" name="Slide Number Placeholder 6"/>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46</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753638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3"/>
          </a:xfrm>
        </p:spPr>
        <p:txBody>
          <a:bodyPr/>
          <a:lstStyle/>
          <a:p>
            <a:r>
              <a:rPr lang="en-IN" smtClean="0">
                <a:solidFill>
                  <a:srgbClr val="FF0000"/>
                </a:solidFill>
                <a:latin typeface="Adobe Garamond Pro" pitchFamily="18" charset="0"/>
              </a:rPr>
              <a:t>Frequency selective </a:t>
            </a:r>
            <a:r>
              <a:rPr lang="en-IN" dirty="0" smtClean="0">
                <a:solidFill>
                  <a:srgbClr val="FF0000"/>
                </a:solidFill>
                <a:latin typeface="Adobe Garamond Pro" pitchFamily="18" charset="0"/>
              </a:rPr>
              <a:t>wave analyzer</a:t>
            </a:r>
            <a:endParaRPr lang="en-IN" dirty="0">
              <a:solidFill>
                <a:srgbClr val="FF0000"/>
              </a:solidFill>
              <a:latin typeface="Adobe Garamond Pro" pitchFamily="18" charset="0"/>
            </a:endParaRPr>
          </a:p>
        </p:txBody>
      </p:sp>
      <p:pic>
        <p:nvPicPr>
          <p:cNvPr id="41986" name="Picture 2"/>
          <p:cNvPicPr>
            <a:picLocks noChangeAspect="1" noChangeArrowheads="1"/>
          </p:cNvPicPr>
          <p:nvPr/>
        </p:nvPicPr>
        <p:blipFill>
          <a:blip r:embed="rId2" cstate="print"/>
          <a:srcRect/>
          <a:stretch>
            <a:fillRect/>
          </a:stretch>
        </p:blipFill>
        <p:spPr bwMode="auto">
          <a:xfrm>
            <a:off x="457200" y="1371600"/>
            <a:ext cx="7924800" cy="50292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F54F9D83-7494-4CC5-A88A-05378A1BA753}"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7" name="Slide Number Placeholder 6"/>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47</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30814806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3"/>
          </a:xfrm>
        </p:spPr>
        <p:txBody>
          <a:bodyPr>
            <a:normAutofit/>
          </a:bodyPr>
          <a:lstStyle/>
          <a:p>
            <a:pPr algn="l"/>
            <a:r>
              <a:rPr lang="en-IN" sz="3800" dirty="0" smtClean="0">
                <a:solidFill>
                  <a:srgbClr val="FF0000"/>
                </a:solidFill>
                <a:latin typeface="Adobe Garamond Pro" pitchFamily="18" charset="0"/>
              </a:rPr>
              <a:t>Working:</a:t>
            </a:r>
            <a:endParaRPr lang="en-IN" sz="3800" dirty="0">
              <a:solidFill>
                <a:srgbClr val="FF0000"/>
              </a:solidFill>
              <a:latin typeface="Adobe Garamond Pro" pitchFamily="18" charset="0"/>
            </a:endParaRPr>
          </a:p>
        </p:txBody>
      </p:sp>
      <p:sp>
        <p:nvSpPr>
          <p:cNvPr id="3" name="Content Placeholder 2"/>
          <p:cNvSpPr>
            <a:spLocks noGrp="1"/>
          </p:cNvSpPr>
          <p:nvPr>
            <p:ph idx="1"/>
          </p:nvPr>
        </p:nvSpPr>
        <p:spPr>
          <a:xfrm>
            <a:off x="457200" y="1143000"/>
            <a:ext cx="8229600" cy="5715000"/>
          </a:xfrm>
        </p:spPr>
        <p:txBody>
          <a:bodyPr>
            <a:normAutofit fontScale="85000" lnSpcReduction="20000"/>
          </a:bodyPr>
          <a:lstStyle/>
          <a:p>
            <a:pPr algn="just"/>
            <a:r>
              <a:rPr lang="en-IN" dirty="0" smtClean="0">
                <a:latin typeface="Adobe Garamond Pro" pitchFamily="18" charset="0"/>
              </a:rPr>
              <a:t>Used for measurements in AF range i.e. 20Hz-20KHz</a:t>
            </a:r>
          </a:p>
          <a:p>
            <a:pPr algn="just"/>
            <a:r>
              <a:rPr lang="en-IN" dirty="0" smtClean="0">
                <a:latin typeface="Adobe Garamond Pro" pitchFamily="18" charset="0"/>
              </a:rPr>
              <a:t>Consists of narrow band pass filter section tuned to a single frequency component</a:t>
            </a:r>
          </a:p>
          <a:p>
            <a:pPr algn="just"/>
            <a:r>
              <a:rPr lang="en-IN" dirty="0" smtClean="0">
                <a:latin typeface="Adobe Garamond Pro" pitchFamily="18" charset="0"/>
              </a:rPr>
              <a:t>The complex waveform to be analyzed is applied to a adjustable attenuator which serves as range multiplier</a:t>
            </a:r>
          </a:p>
          <a:p>
            <a:pPr algn="just"/>
            <a:r>
              <a:rPr lang="en-IN" dirty="0" smtClean="0">
                <a:latin typeface="Adobe Garamond Pro" pitchFamily="18" charset="0"/>
              </a:rPr>
              <a:t>The output of attenuator is applied to high Q-filter circuit through a driver amplifier</a:t>
            </a:r>
          </a:p>
          <a:p>
            <a:pPr algn="just"/>
            <a:r>
              <a:rPr lang="en-IN" dirty="0" smtClean="0">
                <a:latin typeface="Adobe Garamond Pro" pitchFamily="18" charset="0"/>
              </a:rPr>
              <a:t>The Q-filter transmits one signal frequency and rejects all other frequencies</a:t>
            </a:r>
          </a:p>
          <a:p>
            <a:pPr algn="just"/>
            <a:r>
              <a:rPr lang="en-IN" dirty="0" smtClean="0">
                <a:latin typeface="Adobe Garamond Pro" pitchFamily="18" charset="0"/>
              </a:rPr>
              <a:t>The capacitor is used for selecting frequency range</a:t>
            </a:r>
          </a:p>
          <a:p>
            <a:pPr algn="just"/>
            <a:r>
              <a:rPr lang="en-IN" dirty="0" smtClean="0">
                <a:latin typeface="Adobe Garamond Pro" pitchFamily="18" charset="0"/>
              </a:rPr>
              <a:t>The precision potentiometer is adjusted for obtaining single frequency component</a:t>
            </a:r>
          </a:p>
          <a:p>
            <a:pPr algn="just"/>
            <a:r>
              <a:rPr lang="en-IN" dirty="0" smtClean="0">
                <a:latin typeface="Adobe Garamond Pro" pitchFamily="18" charset="0"/>
              </a:rPr>
              <a:t>Finally, the output is amplified and applied to buffer amplifier &amp; meter circuit</a:t>
            </a:r>
            <a:endParaRPr lang="en-IN" dirty="0">
              <a:latin typeface="Adobe Garamond Pro" pitchFamily="18" charset="0"/>
            </a:endParaRPr>
          </a:p>
        </p:txBody>
      </p:sp>
      <p:sp>
        <p:nvSpPr>
          <p:cNvPr id="4" name="Date Placeholder 3"/>
          <p:cNvSpPr>
            <a:spLocks noGrp="1"/>
          </p:cNvSpPr>
          <p:nvPr>
            <p:ph type="dt" sz="half" idx="10"/>
          </p:nvPr>
        </p:nvSpPr>
        <p:spPr/>
        <p:txBody>
          <a:bodyPr/>
          <a:lstStyle/>
          <a:p>
            <a:fld id="{674BC3EF-6E7D-40CB-A192-B2DE209B97AA}"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48</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11763477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Adobe Garamond Pro" pitchFamily="18" charset="0"/>
              </a:rPr>
              <a:t>Heterodyne wave analyzer</a:t>
            </a:r>
            <a:endParaRPr lang="en-IN" b="1" dirty="0">
              <a:solidFill>
                <a:srgbClr val="FF0000"/>
              </a:solidFill>
              <a:latin typeface="Adobe Garamond Pro" pitchFamily="18" charset="0"/>
            </a:endParaRPr>
          </a:p>
        </p:txBody>
      </p:sp>
      <p:pic>
        <p:nvPicPr>
          <p:cNvPr id="43010" name="Picture 2"/>
          <p:cNvPicPr>
            <a:picLocks noGrp="1" noChangeAspect="1" noChangeArrowheads="1"/>
          </p:cNvPicPr>
          <p:nvPr>
            <p:ph idx="1"/>
          </p:nvPr>
        </p:nvPicPr>
        <p:blipFill>
          <a:blip r:embed="rId2" cstate="print"/>
          <a:srcRect/>
          <a:stretch>
            <a:fillRect/>
          </a:stretch>
        </p:blipFill>
        <p:spPr bwMode="auto">
          <a:xfrm>
            <a:off x="762002" y="1447802"/>
            <a:ext cx="7391401" cy="4686459"/>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FC57A975-C638-4A08-B672-3D1E9291B4AD}"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49</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659160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609600"/>
            <a:ext cx="8229600" cy="1143000"/>
          </a:xfrm>
        </p:spPr>
        <p:txBody>
          <a:bodyPr>
            <a:normAutofit/>
          </a:bodyPr>
          <a:lstStyle/>
          <a:p>
            <a:pPr algn="just"/>
            <a:r>
              <a:rPr lang="en-US" sz="3200" dirty="0" smtClean="0">
                <a:solidFill>
                  <a:srgbClr val="FF0000"/>
                </a:solidFill>
                <a:latin typeface="Adobe Garamond Pro" pitchFamily="18" charset="0"/>
              </a:rPr>
              <a:t>There are various types of signal generators but several requirements are common to all types </a:t>
            </a:r>
            <a:endParaRPr lang="en-US" sz="3200" dirty="0">
              <a:solidFill>
                <a:srgbClr val="FF0000"/>
              </a:solidFill>
              <a:latin typeface="Adobe Garamond Pro" pitchFamily="18" charset="0"/>
            </a:endParaRPr>
          </a:p>
        </p:txBody>
      </p:sp>
      <p:sp>
        <p:nvSpPr>
          <p:cNvPr id="3" name="Content Placeholder 2"/>
          <p:cNvSpPr>
            <a:spLocks noGrp="1"/>
          </p:cNvSpPr>
          <p:nvPr>
            <p:ph idx="1"/>
          </p:nvPr>
        </p:nvSpPr>
        <p:spPr>
          <a:xfrm>
            <a:off x="533401" y="2286000"/>
            <a:ext cx="8229600" cy="3048000"/>
          </a:xfrm>
        </p:spPr>
        <p:txBody>
          <a:bodyPr/>
          <a:lstStyle/>
          <a:p>
            <a:r>
              <a:rPr lang="en-US" dirty="0" smtClean="0">
                <a:latin typeface="Adobe Garamond Pro" pitchFamily="18" charset="0"/>
              </a:rPr>
              <a:t>The frequency of the signal should be known and stable.</a:t>
            </a:r>
          </a:p>
          <a:p>
            <a:r>
              <a:rPr lang="en-US" dirty="0" smtClean="0">
                <a:latin typeface="Adobe Garamond Pro" pitchFamily="18" charset="0"/>
              </a:rPr>
              <a:t>The amplitude should be controllable from very small to very large values.</a:t>
            </a:r>
          </a:p>
          <a:p>
            <a:r>
              <a:rPr lang="en-US" dirty="0" smtClean="0">
                <a:latin typeface="Adobe Garamond Pro" pitchFamily="18" charset="0"/>
              </a:rPr>
              <a:t>The signal should be distortion free.</a:t>
            </a:r>
          </a:p>
        </p:txBody>
      </p:sp>
      <p:sp>
        <p:nvSpPr>
          <p:cNvPr id="4" name="Date Placeholder 3"/>
          <p:cNvSpPr>
            <a:spLocks noGrp="1"/>
          </p:cNvSpPr>
          <p:nvPr>
            <p:ph type="dt" sz="half" idx="10"/>
          </p:nvPr>
        </p:nvSpPr>
        <p:spPr/>
        <p:txBody>
          <a:bodyPr/>
          <a:lstStyle/>
          <a:p>
            <a:fld id="{3772B5E0-39B3-438C-8EB3-32C4959FF9C1}"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err="1" smtClean="0">
                <a:solidFill>
                  <a:srgbClr val="FF0000"/>
                </a:solidFill>
                <a:latin typeface="Adobe Garamond Pro" pitchFamily="18" charset="0"/>
              </a:rPr>
              <a:t>bmk</a:t>
            </a:r>
            <a:endParaRPr lang="en-US" dirty="0">
              <a:solidFill>
                <a:srgbClr val="FF0000"/>
              </a:solidFill>
              <a:latin typeface="Adobe Garamond Pro" pitchFamily="18" charset="0"/>
            </a:endParaRP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4447080" y="2366280"/>
              <a:ext cx="4188240" cy="4483080"/>
            </p14:xfrm>
          </p:contentPart>
        </mc:Choice>
        <mc:Fallback xmlns="">
          <p:pic>
            <p:nvPicPr>
              <p:cNvPr id="7" name="Ink 6"/>
              <p:cNvPicPr/>
              <p:nvPr/>
            </p:nvPicPr>
            <p:blipFill>
              <a:blip r:embed="rId3"/>
              <a:stretch>
                <a:fillRect/>
              </a:stretch>
            </p:blipFill>
            <p:spPr>
              <a:xfrm>
                <a:off x="4437720" y="2356920"/>
                <a:ext cx="4206960" cy="4501800"/>
              </a:xfrm>
              <a:prstGeom prst="rect">
                <a:avLst/>
              </a:prstGeom>
            </p:spPr>
          </p:pic>
        </mc:Fallback>
      </mc:AlternateContent>
    </p:spTree>
    <p:extLst>
      <p:ext uri="{BB962C8B-B14F-4D97-AF65-F5344CB8AC3E}">
        <p14:creationId xmlns:p14="http://schemas.microsoft.com/office/powerpoint/2010/main" val="31722376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3"/>
          </a:xfrm>
        </p:spPr>
        <p:txBody>
          <a:bodyPr>
            <a:normAutofit/>
          </a:bodyPr>
          <a:lstStyle/>
          <a:p>
            <a:pPr algn="l"/>
            <a:r>
              <a:rPr lang="en-IN" sz="4000" dirty="0" smtClean="0">
                <a:solidFill>
                  <a:srgbClr val="FF0000"/>
                </a:solidFill>
                <a:latin typeface="Adobe Garamond Pro" pitchFamily="18" charset="0"/>
              </a:rPr>
              <a:t>Working:</a:t>
            </a:r>
            <a:endParaRPr lang="en-IN" sz="4000" dirty="0">
              <a:solidFill>
                <a:srgbClr val="FF0000"/>
              </a:solidFill>
              <a:latin typeface="Adobe Garamond Pro" pitchFamily="18" charset="0"/>
            </a:endParaRPr>
          </a:p>
        </p:txBody>
      </p:sp>
      <p:sp>
        <p:nvSpPr>
          <p:cNvPr id="3" name="Content Placeholder 2"/>
          <p:cNvSpPr>
            <a:spLocks noGrp="1"/>
          </p:cNvSpPr>
          <p:nvPr>
            <p:ph idx="1"/>
          </p:nvPr>
        </p:nvSpPr>
        <p:spPr>
          <a:xfrm>
            <a:off x="457200" y="1066803"/>
            <a:ext cx="8229600" cy="5059363"/>
          </a:xfrm>
        </p:spPr>
        <p:txBody>
          <a:bodyPr>
            <a:normAutofit/>
          </a:bodyPr>
          <a:lstStyle/>
          <a:p>
            <a:pPr algn="just"/>
            <a:r>
              <a:rPr lang="en-IN" sz="2700" dirty="0" smtClean="0">
                <a:latin typeface="Adobe Garamond Pro" pitchFamily="18" charset="0"/>
              </a:rPr>
              <a:t>Can be used for measurements in RF range and above MHz range</a:t>
            </a:r>
          </a:p>
          <a:p>
            <a:pPr algn="just"/>
            <a:r>
              <a:rPr lang="en-IN" sz="2700" dirty="0" smtClean="0">
                <a:latin typeface="Adobe Garamond Pro" pitchFamily="18" charset="0"/>
              </a:rPr>
              <a:t>Operates on basic principle of heterodyne or mixing</a:t>
            </a:r>
          </a:p>
          <a:p>
            <a:pPr algn="just"/>
            <a:r>
              <a:rPr lang="en-IN" sz="2700" dirty="0" smtClean="0">
                <a:latin typeface="Adobe Garamond Pro" pitchFamily="18" charset="0"/>
              </a:rPr>
              <a:t>Input signal to be analyzed is applied to attenuator &amp; untuned amplifier</a:t>
            </a:r>
          </a:p>
          <a:p>
            <a:pPr algn="just"/>
            <a:r>
              <a:rPr lang="en-IN" sz="2700" dirty="0" smtClean="0">
                <a:latin typeface="Adobe Garamond Pro" pitchFamily="18" charset="0"/>
              </a:rPr>
              <a:t>The output is mixed(heterodyned) with signal of 30-48MHz frequency from LO. The first mixer produces an IF signal of 30 MHz </a:t>
            </a:r>
          </a:p>
          <a:p>
            <a:pPr algn="just"/>
            <a:r>
              <a:rPr lang="en-IN" sz="2700" dirty="0" smtClean="0">
                <a:latin typeface="Adobe Garamond Pro" pitchFamily="18" charset="0"/>
              </a:rPr>
              <a:t>Now this IF signal is again mixed with signal of 30MHz from LO. This produces IF of zero frequency</a:t>
            </a:r>
            <a:endParaRPr lang="en-IN" sz="2700" dirty="0">
              <a:latin typeface="Adobe Garamond Pro" pitchFamily="18" charset="0"/>
            </a:endParaRPr>
          </a:p>
        </p:txBody>
      </p:sp>
      <p:sp>
        <p:nvSpPr>
          <p:cNvPr id="4" name="Date Placeholder 3"/>
          <p:cNvSpPr>
            <a:spLocks noGrp="1"/>
          </p:cNvSpPr>
          <p:nvPr>
            <p:ph type="dt" sz="half" idx="10"/>
          </p:nvPr>
        </p:nvSpPr>
        <p:spPr/>
        <p:txBody>
          <a:bodyPr/>
          <a:lstStyle/>
          <a:p>
            <a:fld id="{ED962F4D-06DE-4B02-8F95-9AF3ADA0A016}"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50</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2245202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Adobe Garamond Pro" pitchFamily="18" charset="0"/>
              </a:rPr>
              <a:t>Harmonic distortion</a:t>
            </a:r>
            <a:endParaRPr lang="en-IN" dirty="0">
              <a:solidFill>
                <a:srgbClr val="FF0000"/>
              </a:solidFill>
              <a:latin typeface="Adobe Garamond Pro" pitchFamily="18" charset="0"/>
            </a:endParaRPr>
          </a:p>
        </p:txBody>
      </p:sp>
      <p:sp>
        <p:nvSpPr>
          <p:cNvPr id="3" name="Content Placeholder 2"/>
          <p:cNvSpPr>
            <a:spLocks noGrp="1"/>
          </p:cNvSpPr>
          <p:nvPr>
            <p:ph idx="1"/>
          </p:nvPr>
        </p:nvSpPr>
        <p:spPr>
          <a:xfrm>
            <a:off x="457200" y="1219203"/>
            <a:ext cx="8229600" cy="4906963"/>
          </a:xfrm>
        </p:spPr>
        <p:txBody>
          <a:bodyPr>
            <a:normAutofit fontScale="92500" lnSpcReduction="10000"/>
          </a:bodyPr>
          <a:lstStyle/>
          <a:p>
            <a:pPr algn="just"/>
            <a:r>
              <a:rPr lang="en-IN" dirty="0" smtClean="0">
                <a:latin typeface="Adobe Garamond Pro" pitchFamily="18" charset="0"/>
              </a:rPr>
              <a:t>When a sinusoidal signal is given as input to any electronic instrument there should be output in sinusoidal form, but generally the output is not exactly the replica of input, because of various types of distortion that may occur due to non-linearity's </a:t>
            </a:r>
          </a:p>
          <a:p>
            <a:pPr algn="just"/>
            <a:r>
              <a:rPr lang="en-IN" dirty="0" smtClean="0">
                <a:latin typeface="Adobe Garamond Pro" pitchFamily="18" charset="0"/>
              </a:rPr>
              <a:t>These non-linear behaviour introduces harmonics of fundamental frequency in output signal</a:t>
            </a:r>
          </a:p>
          <a:p>
            <a:pPr algn="just"/>
            <a:r>
              <a:rPr lang="en-IN" b="1" dirty="0" smtClean="0">
                <a:latin typeface="Adobe Garamond Pro" pitchFamily="18" charset="0"/>
              </a:rPr>
              <a:t>Total harmonic distortion (THD):</a:t>
            </a:r>
          </a:p>
          <a:p>
            <a:pPr algn="just">
              <a:buNone/>
            </a:pPr>
            <a:r>
              <a:rPr lang="en-IN" b="1" dirty="0" smtClean="0">
                <a:latin typeface="Adobe Garamond Pro" pitchFamily="18" charset="0"/>
              </a:rPr>
              <a:t>		</a:t>
            </a:r>
          </a:p>
          <a:p>
            <a:pPr algn="just"/>
            <a:endParaRPr lang="en-IN" b="1" dirty="0" smtClean="0">
              <a:latin typeface="Adobe Garamond Pro" pitchFamily="18" charset="0"/>
            </a:endParaRPr>
          </a:p>
          <a:p>
            <a:pPr algn="just"/>
            <a:endParaRPr lang="en-IN" dirty="0" smtClean="0">
              <a:latin typeface="Adobe Garamond Pro" pitchFamily="18" charset="0"/>
            </a:endParaRPr>
          </a:p>
        </p:txBody>
      </p:sp>
      <p:graphicFrame>
        <p:nvGraphicFramePr>
          <p:cNvPr id="4" name="Object 3"/>
          <p:cNvGraphicFramePr>
            <a:graphicFrameLocks noChangeAspect="1"/>
          </p:cNvGraphicFramePr>
          <p:nvPr/>
        </p:nvGraphicFramePr>
        <p:xfrm>
          <a:off x="4902201" y="2235202"/>
          <a:ext cx="914400" cy="198439"/>
        </p:xfrm>
        <a:graphic>
          <a:graphicData uri="http://schemas.openxmlformats.org/presentationml/2006/ole">
            <mc:AlternateContent xmlns:mc="http://schemas.openxmlformats.org/markup-compatibility/2006">
              <mc:Choice xmlns:v="urn:schemas-microsoft-com:vml" Requires="v">
                <p:oleObj spid="_x0000_s2060" name="Equation" r:id="rId3" imgW="914400" imgH="198720" progId="">
                  <p:embed/>
                </p:oleObj>
              </mc:Choice>
              <mc:Fallback>
                <p:oleObj name="Equation" r:id="rId3" imgW="914400" imgH="1987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201" y="2235202"/>
                        <a:ext cx="914400" cy="198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3"/>
          <p:cNvGraphicFramePr>
            <a:graphicFrameLocks noChangeAspect="1"/>
          </p:cNvGraphicFramePr>
          <p:nvPr/>
        </p:nvGraphicFramePr>
        <p:xfrm>
          <a:off x="2133602" y="5257800"/>
          <a:ext cx="4287077" cy="533400"/>
        </p:xfrm>
        <a:graphic>
          <a:graphicData uri="http://schemas.openxmlformats.org/presentationml/2006/ole">
            <mc:AlternateContent xmlns:mc="http://schemas.openxmlformats.org/markup-compatibility/2006">
              <mc:Choice xmlns:v="urn:schemas-microsoft-com:vml" Requires="v">
                <p:oleObj spid="_x0000_s2061" name="Equation" r:id="rId5" imgW="1638000" imgH="291960" progId="">
                  <p:embed/>
                </p:oleObj>
              </mc:Choice>
              <mc:Fallback>
                <p:oleObj name="Equation" r:id="rId5" imgW="1638000" imgH="2919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2" y="5257800"/>
                        <a:ext cx="428707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Date Placeholder 5"/>
          <p:cNvSpPr>
            <a:spLocks noGrp="1"/>
          </p:cNvSpPr>
          <p:nvPr>
            <p:ph type="dt" sz="half" idx="10"/>
          </p:nvPr>
        </p:nvSpPr>
        <p:spPr/>
        <p:txBody>
          <a:bodyPr/>
          <a:lstStyle/>
          <a:p>
            <a:fld id="{9B44D719-714B-4C65-AEC7-F142F5417D91}"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7" name="Slide Number Placeholder 6"/>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51</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15136850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3"/>
          </a:xfrm>
        </p:spPr>
        <p:txBody>
          <a:bodyPr>
            <a:normAutofit/>
          </a:bodyPr>
          <a:lstStyle/>
          <a:p>
            <a:r>
              <a:rPr lang="en-IN" sz="4000" b="1" dirty="0" smtClean="0">
                <a:solidFill>
                  <a:srgbClr val="FF0000"/>
                </a:solidFill>
                <a:latin typeface="Adobe Garamond Pro" pitchFamily="18" charset="0"/>
              </a:rPr>
              <a:t>Types of Distortion</a:t>
            </a:r>
            <a:endParaRPr lang="en-IN" sz="4000" b="1" dirty="0">
              <a:solidFill>
                <a:srgbClr val="FF0000"/>
              </a:solidFill>
              <a:latin typeface="Adobe Garamond Pro" pitchFamily="18" charset="0"/>
            </a:endParaRPr>
          </a:p>
        </p:txBody>
      </p:sp>
      <p:sp>
        <p:nvSpPr>
          <p:cNvPr id="3" name="Content Placeholder 2"/>
          <p:cNvSpPr>
            <a:spLocks noGrp="1"/>
          </p:cNvSpPr>
          <p:nvPr>
            <p:ph idx="1"/>
          </p:nvPr>
        </p:nvSpPr>
        <p:spPr>
          <a:xfrm>
            <a:off x="457200" y="1066800"/>
            <a:ext cx="7924800" cy="4800600"/>
          </a:xfrm>
        </p:spPr>
        <p:txBody>
          <a:bodyPr>
            <a:noAutofit/>
          </a:bodyPr>
          <a:lstStyle/>
          <a:p>
            <a:pPr algn="just"/>
            <a:r>
              <a:rPr lang="en-IN" sz="2000" b="1" dirty="0" smtClean="0">
                <a:latin typeface="Adobe Garamond Pro" pitchFamily="18" charset="0"/>
              </a:rPr>
              <a:t> Frequency distortion: </a:t>
            </a:r>
            <a:r>
              <a:rPr lang="en-IN" sz="2000" dirty="0" smtClean="0">
                <a:latin typeface="Adobe Garamond Pro" pitchFamily="18" charset="0"/>
              </a:rPr>
              <a:t>This type of distortion occurs in amplifiers because of amplification factor of amplifier is different for different frequencies.</a:t>
            </a:r>
          </a:p>
          <a:p>
            <a:pPr algn="just"/>
            <a:r>
              <a:rPr lang="en-IN" sz="2000" b="1" dirty="0" smtClean="0">
                <a:latin typeface="Adobe Garamond Pro" pitchFamily="18" charset="0"/>
              </a:rPr>
              <a:t> Amplitude distortion: </a:t>
            </a:r>
            <a:r>
              <a:rPr lang="en-IN" sz="2000" dirty="0" smtClean="0">
                <a:latin typeface="Adobe Garamond Pro" pitchFamily="18" charset="0"/>
              </a:rPr>
              <a:t>It occurs because amplifier introduces harmonic of fundamental of input frequency. Harmonics always generates distortion in amplitude. E.g. when amplifiers are overdriven it clips the waveform.</a:t>
            </a:r>
          </a:p>
          <a:p>
            <a:pPr algn="just"/>
            <a:r>
              <a:rPr lang="en-IN" sz="2000" b="1" dirty="0" smtClean="0">
                <a:latin typeface="Adobe Garamond Pro" pitchFamily="18" charset="0"/>
              </a:rPr>
              <a:t> Phase distortion: </a:t>
            </a:r>
            <a:r>
              <a:rPr lang="en-IN" sz="2000" dirty="0" smtClean="0">
                <a:latin typeface="Adobe Garamond Pro" pitchFamily="18" charset="0"/>
              </a:rPr>
              <a:t>This distortion occurs due to energy storage elements in the system which causes the output signal to be displaced in phase with the input signal. Signals with different frequencies will be shifted by different phase angles.</a:t>
            </a:r>
          </a:p>
          <a:p>
            <a:pPr algn="just"/>
            <a:r>
              <a:rPr lang="en-IN" sz="2000" b="1" dirty="0" smtClean="0">
                <a:latin typeface="Adobe Garamond Pro" pitchFamily="18" charset="0"/>
              </a:rPr>
              <a:t>Inter-modulation distortion: </a:t>
            </a:r>
            <a:r>
              <a:rPr lang="en-IN" sz="2000" dirty="0" smtClean="0">
                <a:latin typeface="Adobe Garamond Pro" pitchFamily="18" charset="0"/>
              </a:rPr>
              <a:t>This type of distortion occurs as a consequence of interaction or heterodyning of two frequencies, giving an output which is sum or difference of the two original frequencies.</a:t>
            </a:r>
          </a:p>
          <a:p>
            <a:pPr algn="just"/>
            <a:r>
              <a:rPr lang="en-IN" sz="2000" b="1" dirty="0" smtClean="0">
                <a:latin typeface="Adobe Garamond Pro" pitchFamily="18" charset="0"/>
              </a:rPr>
              <a:t> Cross-over distortion: </a:t>
            </a:r>
            <a:r>
              <a:rPr lang="en-IN" sz="2000" dirty="0" smtClean="0">
                <a:latin typeface="Adobe Garamond Pro" pitchFamily="18" charset="0"/>
              </a:rPr>
              <a:t>This type of distortion occurs in push-pull amplifiers on account of incorrect bias levels</a:t>
            </a:r>
          </a:p>
          <a:p>
            <a:pPr algn="just">
              <a:buNone/>
            </a:pPr>
            <a:endParaRPr lang="en-IN" sz="2000" dirty="0">
              <a:latin typeface="Adobe Garamond Pro" pitchFamily="18" charset="0"/>
            </a:endParaRPr>
          </a:p>
        </p:txBody>
      </p:sp>
      <p:sp>
        <p:nvSpPr>
          <p:cNvPr id="4" name="Date Placeholder 3"/>
          <p:cNvSpPr>
            <a:spLocks noGrp="1"/>
          </p:cNvSpPr>
          <p:nvPr>
            <p:ph type="dt" sz="half" idx="10"/>
          </p:nvPr>
        </p:nvSpPr>
        <p:spPr/>
        <p:txBody>
          <a:bodyPr/>
          <a:lstStyle/>
          <a:p>
            <a:fld id="{9AACF5F5-23F1-422D-8D4C-F5EBCE9F9AD8}"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52</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15253957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3"/>
          </a:xfrm>
        </p:spPr>
        <p:txBody>
          <a:bodyPr>
            <a:normAutofit fontScale="90000"/>
          </a:bodyPr>
          <a:lstStyle/>
          <a:p>
            <a:r>
              <a:rPr lang="en-IN" b="1" dirty="0" smtClean="0">
                <a:solidFill>
                  <a:srgbClr val="FF0000"/>
                </a:solidFill>
                <a:latin typeface="Adobe Garamond Pro" pitchFamily="18" charset="0"/>
              </a:rPr>
              <a:t>Harmonic distortion analyzer</a:t>
            </a:r>
            <a:endParaRPr lang="en-IN" b="1" dirty="0">
              <a:solidFill>
                <a:srgbClr val="FF0000"/>
              </a:solidFill>
              <a:latin typeface="Adobe Garamond Pro" pitchFamily="18" charset="0"/>
            </a:endParaRPr>
          </a:p>
        </p:txBody>
      </p:sp>
      <p:sp>
        <p:nvSpPr>
          <p:cNvPr id="3" name="Content Placeholder 2"/>
          <p:cNvSpPr>
            <a:spLocks noGrp="1"/>
          </p:cNvSpPr>
          <p:nvPr>
            <p:ph idx="1"/>
          </p:nvPr>
        </p:nvSpPr>
        <p:spPr>
          <a:xfrm>
            <a:off x="457200" y="914402"/>
            <a:ext cx="8229600" cy="5211763"/>
          </a:xfrm>
        </p:spPr>
        <p:txBody>
          <a:bodyPr>
            <a:normAutofit fontScale="92500"/>
          </a:bodyPr>
          <a:lstStyle/>
          <a:p>
            <a:pPr algn="just"/>
            <a:r>
              <a:rPr lang="en-IN" dirty="0" smtClean="0">
                <a:latin typeface="Adobe Garamond Pro" pitchFamily="18" charset="0"/>
              </a:rPr>
              <a:t>Can be used to measure total harmonic distortion without indicating the amplitude and frequency of each component</a:t>
            </a:r>
          </a:p>
          <a:p>
            <a:pPr algn="just"/>
            <a:r>
              <a:rPr lang="en-IN" dirty="0" smtClean="0">
                <a:latin typeface="Adobe Garamond Pro" pitchFamily="18" charset="0"/>
              </a:rPr>
              <a:t>The signal can be passed through band rejection filter which rejects the fundamental frequency and allows the harmonics for measurements</a:t>
            </a:r>
          </a:p>
          <a:p>
            <a:pPr algn="just"/>
            <a:r>
              <a:rPr lang="en-IN" dirty="0" smtClean="0">
                <a:latin typeface="Adobe Garamond Pro" pitchFamily="18" charset="0"/>
              </a:rPr>
              <a:t>It uses bridge circuit </a:t>
            </a:r>
          </a:p>
          <a:p>
            <a:pPr algn="just">
              <a:buNone/>
            </a:pPr>
            <a:r>
              <a:rPr lang="en-IN" dirty="0" smtClean="0">
                <a:latin typeface="Adobe Garamond Pro" pitchFamily="18" charset="0"/>
              </a:rPr>
              <a:t>		-Resonant bridge type</a:t>
            </a:r>
          </a:p>
          <a:p>
            <a:pPr algn="just">
              <a:buNone/>
            </a:pPr>
            <a:r>
              <a:rPr lang="en-IN" dirty="0" smtClean="0">
                <a:latin typeface="Adobe Garamond Pro" pitchFamily="18" charset="0"/>
              </a:rPr>
              <a:t>		-Wien bridge type</a:t>
            </a:r>
          </a:p>
          <a:p>
            <a:pPr algn="just">
              <a:buNone/>
            </a:pPr>
            <a:r>
              <a:rPr lang="en-IN" dirty="0" smtClean="0">
                <a:latin typeface="Adobe Garamond Pro" pitchFamily="18" charset="0"/>
              </a:rPr>
              <a:t>		-Bridge T-type</a:t>
            </a:r>
            <a:endParaRPr lang="en-IN" dirty="0">
              <a:latin typeface="Adobe Garamond Pro" pitchFamily="18" charset="0"/>
            </a:endParaRPr>
          </a:p>
        </p:txBody>
      </p:sp>
      <p:sp>
        <p:nvSpPr>
          <p:cNvPr id="4" name="Date Placeholder 3"/>
          <p:cNvSpPr>
            <a:spLocks noGrp="1"/>
          </p:cNvSpPr>
          <p:nvPr>
            <p:ph type="dt" sz="half" idx="10"/>
          </p:nvPr>
        </p:nvSpPr>
        <p:spPr/>
        <p:txBody>
          <a:bodyPr/>
          <a:lstStyle/>
          <a:p>
            <a:fld id="{5002492C-9787-4261-988C-F0CA13C064C7}"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53</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15381729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3"/>
          </a:xfrm>
        </p:spPr>
        <p:txBody>
          <a:bodyPr>
            <a:normAutofit/>
          </a:bodyPr>
          <a:lstStyle/>
          <a:p>
            <a:pPr algn="l"/>
            <a:r>
              <a:rPr lang="en-IN" sz="4000" dirty="0" smtClean="0">
                <a:solidFill>
                  <a:srgbClr val="FF0000"/>
                </a:solidFill>
                <a:latin typeface="Adobe Garamond Pro" pitchFamily="18" charset="0"/>
              </a:rPr>
              <a:t>Resonant bridge type:</a:t>
            </a:r>
            <a:endParaRPr lang="en-IN" sz="4000" dirty="0">
              <a:solidFill>
                <a:srgbClr val="FF0000"/>
              </a:solidFill>
              <a:latin typeface="Adobe Garamond Pro" pitchFamily="18" charset="0"/>
            </a:endParaRPr>
          </a:p>
        </p:txBody>
      </p:sp>
      <p:sp>
        <p:nvSpPr>
          <p:cNvPr id="3" name="Content Placeholder 2"/>
          <p:cNvSpPr>
            <a:spLocks noGrp="1"/>
          </p:cNvSpPr>
          <p:nvPr>
            <p:ph idx="1"/>
          </p:nvPr>
        </p:nvSpPr>
        <p:spPr>
          <a:xfrm>
            <a:off x="457200" y="1143003"/>
            <a:ext cx="8229600" cy="4983163"/>
          </a:xfrm>
        </p:spPr>
        <p:txBody>
          <a:bodyPr>
            <a:normAutofit/>
          </a:bodyPr>
          <a:lstStyle/>
          <a:p>
            <a:pPr algn="just"/>
            <a:r>
              <a:rPr lang="en-IN" sz="2700" dirty="0" smtClean="0">
                <a:latin typeface="Adobe Garamond Pro" pitchFamily="18" charset="0"/>
              </a:rPr>
              <a:t>When the circuit is tuned to a fundamental frequency then the bridge is said to be balanced for fundamental frequency</a:t>
            </a:r>
          </a:p>
          <a:p>
            <a:pPr algn="just"/>
            <a:r>
              <a:rPr lang="en-IN" sz="2700" dirty="0" smtClean="0">
                <a:latin typeface="Adobe Garamond Pro" pitchFamily="18" charset="0"/>
              </a:rPr>
              <a:t>The bridge is unbalanced for harmonics</a:t>
            </a:r>
          </a:p>
          <a:p>
            <a:pPr algn="just"/>
            <a:r>
              <a:rPr lang="en-IN" sz="2700" dirty="0" smtClean="0">
                <a:latin typeface="Adobe Garamond Pro" pitchFamily="18" charset="0"/>
              </a:rPr>
              <a:t>Continuous adjustment of frequency is required</a:t>
            </a:r>
            <a:endParaRPr lang="en-IN" sz="2700" dirty="0">
              <a:latin typeface="Adobe Garamond Pro" pitchFamily="18" charset="0"/>
            </a:endParaRPr>
          </a:p>
        </p:txBody>
      </p:sp>
      <p:pic>
        <p:nvPicPr>
          <p:cNvPr id="45058" name="Picture 2"/>
          <p:cNvPicPr>
            <a:picLocks noChangeAspect="1" noChangeArrowheads="1"/>
          </p:cNvPicPr>
          <p:nvPr/>
        </p:nvPicPr>
        <p:blipFill>
          <a:blip r:embed="rId2" cstate="print"/>
          <a:srcRect/>
          <a:stretch>
            <a:fillRect/>
          </a:stretch>
        </p:blipFill>
        <p:spPr bwMode="auto">
          <a:xfrm>
            <a:off x="2057402" y="3581400"/>
            <a:ext cx="5343525" cy="2667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C5ADBDE0-CA82-420E-849C-A095BC025DAA}"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6" name="Slide Number Placeholder 5"/>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54</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3500182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3"/>
          </a:xfrm>
        </p:spPr>
        <p:txBody>
          <a:bodyPr>
            <a:normAutofit/>
          </a:bodyPr>
          <a:lstStyle/>
          <a:p>
            <a:pPr algn="l"/>
            <a:r>
              <a:rPr lang="en-IN" sz="4000" dirty="0" smtClean="0">
                <a:solidFill>
                  <a:srgbClr val="FF0000"/>
                </a:solidFill>
                <a:latin typeface="Adobe Garamond Pro" pitchFamily="18" charset="0"/>
              </a:rPr>
              <a:t>Wien Bridge Type:</a:t>
            </a:r>
            <a:endParaRPr lang="en-IN" sz="4000" dirty="0">
              <a:solidFill>
                <a:srgbClr val="FF0000"/>
              </a:solidFill>
              <a:latin typeface="Adobe Garamond Pro" pitchFamily="18" charset="0"/>
            </a:endParaRPr>
          </a:p>
        </p:txBody>
      </p:sp>
      <p:sp>
        <p:nvSpPr>
          <p:cNvPr id="3" name="Content Placeholder 2"/>
          <p:cNvSpPr>
            <a:spLocks noGrp="1"/>
          </p:cNvSpPr>
          <p:nvPr>
            <p:ph idx="1"/>
          </p:nvPr>
        </p:nvSpPr>
        <p:spPr>
          <a:xfrm>
            <a:off x="457200" y="990603"/>
            <a:ext cx="8229600" cy="5135563"/>
          </a:xfrm>
        </p:spPr>
        <p:txBody>
          <a:bodyPr>
            <a:normAutofit/>
          </a:bodyPr>
          <a:lstStyle/>
          <a:p>
            <a:r>
              <a:rPr lang="en-IN" sz="2700" dirty="0" smtClean="0">
                <a:latin typeface="Adobe Garamond Pro" pitchFamily="18" charset="0"/>
              </a:rPr>
              <a:t>It can be used as rejection filter for fundamental frequency of input signal</a:t>
            </a:r>
          </a:p>
          <a:p>
            <a:r>
              <a:rPr lang="en-IN" sz="2700" dirty="0" smtClean="0">
                <a:latin typeface="Adobe Garamond Pro" pitchFamily="18" charset="0"/>
              </a:rPr>
              <a:t>It offers varying degrees of phase shift and attenuation</a:t>
            </a:r>
            <a:endParaRPr lang="en-IN" sz="2700" dirty="0">
              <a:latin typeface="Adobe Garamond Pro" pitchFamily="18" charset="0"/>
            </a:endParaRPr>
          </a:p>
        </p:txBody>
      </p:sp>
      <p:pic>
        <p:nvPicPr>
          <p:cNvPr id="46082" name="Picture 2"/>
          <p:cNvPicPr>
            <a:picLocks noChangeAspect="1" noChangeArrowheads="1"/>
          </p:cNvPicPr>
          <p:nvPr/>
        </p:nvPicPr>
        <p:blipFill>
          <a:blip r:embed="rId2" cstate="print"/>
          <a:srcRect/>
          <a:stretch>
            <a:fillRect/>
          </a:stretch>
        </p:blipFill>
        <p:spPr bwMode="auto">
          <a:xfrm>
            <a:off x="1295401" y="2362202"/>
            <a:ext cx="6248400" cy="3810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F6A864A9-892D-4C21-9481-FB78A7C2FD9C}"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6" name="Slide Number Placeholder 5"/>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55</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25283508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304801"/>
            <a:ext cx="8229600" cy="639763"/>
          </a:xfrm>
        </p:spPr>
        <p:txBody>
          <a:bodyPr>
            <a:normAutofit fontScale="90000"/>
          </a:bodyPr>
          <a:lstStyle/>
          <a:p>
            <a:pPr algn="l"/>
            <a:r>
              <a:rPr lang="en-IN" sz="4000" dirty="0" smtClean="0">
                <a:solidFill>
                  <a:srgbClr val="FF0000"/>
                </a:solidFill>
                <a:latin typeface="Adobe Garamond Pro" pitchFamily="18" charset="0"/>
              </a:rPr>
              <a:t>Bridge T-type:</a:t>
            </a:r>
            <a:endParaRPr lang="en-IN" sz="4000" dirty="0">
              <a:solidFill>
                <a:srgbClr val="FF0000"/>
              </a:solidFill>
              <a:latin typeface="Adobe Garamond Pro" pitchFamily="18" charset="0"/>
            </a:endParaRPr>
          </a:p>
        </p:txBody>
      </p:sp>
      <p:pic>
        <p:nvPicPr>
          <p:cNvPr id="47106" name="Picture 2"/>
          <p:cNvPicPr>
            <a:picLocks noChangeAspect="1" noChangeArrowheads="1"/>
          </p:cNvPicPr>
          <p:nvPr/>
        </p:nvPicPr>
        <p:blipFill>
          <a:blip r:embed="rId2" cstate="print"/>
          <a:srcRect/>
          <a:stretch>
            <a:fillRect/>
          </a:stretch>
        </p:blipFill>
        <p:spPr bwMode="auto">
          <a:xfrm>
            <a:off x="4343401" y="1"/>
            <a:ext cx="4038601" cy="3124202"/>
          </a:xfrm>
          <a:prstGeom prst="rect">
            <a:avLst/>
          </a:prstGeom>
          <a:noFill/>
          <a:ln w="9525">
            <a:noFill/>
            <a:miter lim="800000"/>
            <a:headEnd/>
            <a:tailEnd/>
          </a:ln>
          <a:effectLst/>
        </p:spPr>
      </p:pic>
      <p:pic>
        <p:nvPicPr>
          <p:cNvPr id="47107" name="Picture 3"/>
          <p:cNvPicPr>
            <a:picLocks noChangeAspect="1" noChangeArrowheads="1"/>
          </p:cNvPicPr>
          <p:nvPr/>
        </p:nvPicPr>
        <p:blipFill>
          <a:blip r:embed="rId3" cstate="print"/>
          <a:srcRect/>
          <a:stretch>
            <a:fillRect/>
          </a:stretch>
        </p:blipFill>
        <p:spPr bwMode="auto">
          <a:xfrm>
            <a:off x="762002" y="3276601"/>
            <a:ext cx="7086601" cy="3448051"/>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24949933-5D04-42CF-8FD5-4D955EB39AA9}"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7" name="Slide Number Placeholder 6"/>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56</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12959337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3"/>
          </a:xfrm>
        </p:spPr>
        <p:txBody>
          <a:bodyPr>
            <a:normAutofit fontScale="90000"/>
          </a:bodyPr>
          <a:lstStyle/>
          <a:p>
            <a:r>
              <a:rPr lang="en-IN" dirty="0" smtClean="0">
                <a:solidFill>
                  <a:srgbClr val="FF0000"/>
                </a:solidFill>
                <a:latin typeface="Adobe Garamond Pro" pitchFamily="18" charset="0"/>
              </a:rPr>
              <a:t>Applications of Harmonic Distortion</a:t>
            </a:r>
            <a:endParaRPr lang="en-IN" dirty="0">
              <a:solidFill>
                <a:srgbClr val="FF0000"/>
              </a:solidFill>
              <a:latin typeface="Adobe Garamond Pro" pitchFamily="18" charset="0"/>
            </a:endParaRPr>
          </a:p>
        </p:txBody>
      </p:sp>
      <p:sp>
        <p:nvSpPr>
          <p:cNvPr id="3" name="Content Placeholder 2"/>
          <p:cNvSpPr>
            <a:spLocks noGrp="1"/>
          </p:cNvSpPr>
          <p:nvPr>
            <p:ph idx="1"/>
          </p:nvPr>
        </p:nvSpPr>
        <p:spPr>
          <a:xfrm>
            <a:off x="457200" y="1219203"/>
            <a:ext cx="8229600" cy="4906963"/>
          </a:xfrm>
        </p:spPr>
        <p:txBody>
          <a:bodyPr>
            <a:normAutofit/>
          </a:bodyPr>
          <a:lstStyle/>
          <a:p>
            <a:pPr algn="just"/>
            <a:r>
              <a:rPr lang="en-IN" sz="3000" dirty="0" smtClean="0">
                <a:latin typeface="Adobe Garamond Pro" pitchFamily="18" charset="0"/>
              </a:rPr>
              <a:t>It is used to measure the Total Harmonic Distortion</a:t>
            </a:r>
          </a:p>
          <a:p>
            <a:pPr algn="just"/>
            <a:r>
              <a:rPr lang="en-IN" sz="3000" dirty="0" smtClean="0">
                <a:latin typeface="Adobe Garamond Pro" pitchFamily="18" charset="0"/>
              </a:rPr>
              <a:t>It can be used to analyze the fundamental and its harmonics</a:t>
            </a:r>
          </a:p>
          <a:p>
            <a:pPr algn="just"/>
            <a:r>
              <a:rPr lang="en-IN" sz="3000" dirty="0" smtClean="0">
                <a:latin typeface="Adobe Garamond Pro" pitchFamily="18" charset="0"/>
              </a:rPr>
              <a:t>It is used in design and development of audio circuits</a:t>
            </a:r>
          </a:p>
          <a:p>
            <a:pPr algn="just"/>
            <a:r>
              <a:rPr lang="en-IN" sz="3000" dirty="0" smtClean="0">
                <a:latin typeface="Adobe Garamond Pro" pitchFamily="18" charset="0"/>
              </a:rPr>
              <a:t>It is used in analog and digital circuits to measure distortion employed by various components in the circuit</a:t>
            </a:r>
            <a:endParaRPr lang="en-IN" sz="3000" dirty="0">
              <a:latin typeface="Adobe Garamond Pro" pitchFamily="18" charset="0"/>
            </a:endParaRPr>
          </a:p>
        </p:txBody>
      </p:sp>
      <p:sp>
        <p:nvSpPr>
          <p:cNvPr id="4" name="Date Placeholder 3"/>
          <p:cNvSpPr>
            <a:spLocks noGrp="1"/>
          </p:cNvSpPr>
          <p:nvPr>
            <p:ph type="dt" sz="half" idx="10"/>
          </p:nvPr>
        </p:nvSpPr>
        <p:spPr/>
        <p:txBody>
          <a:bodyPr/>
          <a:lstStyle/>
          <a:p>
            <a:fld id="{5F714AB7-B5CB-4DB3-BAC6-B32AFE322161}"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57</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33784643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Swept super heterodyne spectrum analyzer</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1"/>
            <a:ext cx="7531010" cy="430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63079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3"/>
          </a:xfrm>
        </p:spPr>
        <p:txBody>
          <a:bodyPr/>
          <a:lstStyle/>
          <a:p>
            <a:r>
              <a:rPr lang="en-IN" b="1" dirty="0" smtClean="0">
                <a:solidFill>
                  <a:srgbClr val="FF0000"/>
                </a:solidFill>
                <a:latin typeface="Adobe Garamond Pro" pitchFamily="18" charset="0"/>
              </a:rPr>
              <a:t>Digital Fourier Analyzer</a:t>
            </a:r>
            <a:endParaRPr lang="en-IN" b="1" dirty="0">
              <a:solidFill>
                <a:srgbClr val="FF0000"/>
              </a:solidFill>
              <a:latin typeface="Adobe Garamond Pro" pitchFamily="18" charset="0"/>
            </a:endParaRPr>
          </a:p>
        </p:txBody>
      </p:sp>
      <p:pic>
        <p:nvPicPr>
          <p:cNvPr id="48130" name="Picture 2"/>
          <p:cNvPicPr>
            <a:picLocks noChangeAspect="1" noChangeArrowheads="1"/>
          </p:cNvPicPr>
          <p:nvPr/>
        </p:nvPicPr>
        <p:blipFill>
          <a:blip r:embed="rId2" cstate="print"/>
          <a:srcRect/>
          <a:stretch>
            <a:fillRect/>
          </a:stretch>
        </p:blipFill>
        <p:spPr bwMode="auto">
          <a:xfrm>
            <a:off x="1219201" y="1676400"/>
            <a:ext cx="6934201" cy="426720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799DFBEF-EC0E-4A14-B697-EF9A9F7B202B}"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7" name="Slide Number Placeholder 6"/>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59</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1703540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Adobe Garamond Pro" pitchFamily="18" charset="0"/>
              </a:rPr>
              <a:t>Frequency Band limits</a:t>
            </a:r>
            <a:endParaRPr lang="en-US" sz="4000" dirty="0">
              <a:solidFill>
                <a:srgbClr val="FF0000"/>
              </a:solidFill>
              <a:latin typeface="Adobe Garamond Pro" pitchFamily="18" charset="0"/>
            </a:endParaRPr>
          </a:p>
        </p:txBody>
      </p:sp>
      <p:graphicFrame>
        <p:nvGraphicFramePr>
          <p:cNvPr id="4" name="Content Placeholder 3"/>
          <p:cNvGraphicFramePr>
            <a:graphicFrameLocks noGrp="1"/>
          </p:cNvGraphicFramePr>
          <p:nvPr>
            <p:ph idx="1"/>
          </p:nvPr>
        </p:nvGraphicFramePr>
        <p:xfrm>
          <a:off x="457200" y="1524001"/>
          <a:ext cx="8229600" cy="4191000"/>
        </p:xfrm>
        <a:graphic>
          <a:graphicData uri="http://schemas.openxmlformats.org/drawingml/2006/table">
            <a:tbl>
              <a:tblPr firstRow="1" bandRow="1">
                <a:tableStyleId>{5C22544A-7EE6-4342-B048-85BDC9FD1C3A}</a:tableStyleId>
              </a:tblPr>
              <a:tblGrid>
                <a:gridCol w="4114800"/>
                <a:gridCol w="4114800"/>
              </a:tblGrid>
              <a:tr h="377190">
                <a:tc>
                  <a:txBody>
                    <a:bodyPr/>
                    <a:lstStyle/>
                    <a:p>
                      <a:pPr algn="ctr"/>
                      <a:r>
                        <a:rPr lang="en-US" sz="1900" dirty="0" smtClean="0">
                          <a:latin typeface="Footlight MT Light" pitchFamily="18" charset="0"/>
                        </a:rPr>
                        <a:t>Band</a:t>
                      </a:r>
                      <a:endParaRPr lang="en-US" sz="1900" dirty="0">
                        <a:latin typeface="Footlight MT Light" pitchFamily="18" charset="0"/>
                      </a:endParaRPr>
                    </a:p>
                  </a:txBody>
                  <a:tcPr/>
                </a:tc>
                <a:tc>
                  <a:txBody>
                    <a:bodyPr/>
                    <a:lstStyle/>
                    <a:p>
                      <a:pPr algn="ctr"/>
                      <a:r>
                        <a:rPr lang="en-US" sz="1900" dirty="0" smtClean="0">
                          <a:latin typeface="Footlight MT Light" pitchFamily="18" charset="0"/>
                        </a:rPr>
                        <a:t>Approximate</a:t>
                      </a:r>
                      <a:r>
                        <a:rPr lang="en-US" sz="1900" baseline="0" dirty="0" smtClean="0">
                          <a:latin typeface="Footlight MT Light" pitchFamily="18" charset="0"/>
                        </a:rPr>
                        <a:t> Range</a:t>
                      </a:r>
                      <a:endParaRPr lang="en-US" sz="1900" dirty="0">
                        <a:latin typeface="Footlight MT Light" pitchFamily="18" charset="0"/>
                      </a:endParaRPr>
                    </a:p>
                  </a:txBody>
                  <a:tcPr/>
                </a:tc>
              </a:tr>
              <a:tr h="377190">
                <a:tc>
                  <a:txBody>
                    <a:bodyPr/>
                    <a:lstStyle/>
                    <a:p>
                      <a:pPr algn="ctr"/>
                      <a:r>
                        <a:rPr lang="en-US" sz="1900" dirty="0" smtClean="0">
                          <a:latin typeface="Footlight MT Light" pitchFamily="18" charset="0"/>
                        </a:rPr>
                        <a:t>AF</a:t>
                      </a:r>
                      <a:endParaRPr lang="en-US" sz="1900" dirty="0">
                        <a:latin typeface="Footlight MT Light" pitchFamily="18" charset="0"/>
                      </a:endParaRPr>
                    </a:p>
                  </a:txBody>
                  <a:tcPr/>
                </a:tc>
                <a:tc>
                  <a:txBody>
                    <a:bodyPr/>
                    <a:lstStyle/>
                    <a:p>
                      <a:pPr algn="ctr"/>
                      <a:r>
                        <a:rPr lang="en-US" sz="1900" dirty="0" smtClean="0">
                          <a:latin typeface="Footlight MT Light" pitchFamily="18" charset="0"/>
                        </a:rPr>
                        <a:t>20Hz-20KHz</a:t>
                      </a:r>
                      <a:endParaRPr lang="en-US" sz="1900" dirty="0">
                        <a:latin typeface="Footlight MT Light" pitchFamily="18" charset="0"/>
                      </a:endParaRPr>
                    </a:p>
                  </a:txBody>
                  <a:tcPr/>
                </a:tc>
              </a:tr>
              <a:tr h="377190">
                <a:tc>
                  <a:txBody>
                    <a:bodyPr/>
                    <a:lstStyle/>
                    <a:p>
                      <a:pPr algn="ctr"/>
                      <a:r>
                        <a:rPr lang="en-US" sz="1900" dirty="0" smtClean="0">
                          <a:latin typeface="Footlight MT Light" pitchFamily="18" charset="0"/>
                        </a:rPr>
                        <a:t>RF</a:t>
                      </a:r>
                      <a:endParaRPr lang="en-US" sz="1900" dirty="0">
                        <a:latin typeface="Footlight MT Light" pitchFamily="18" charset="0"/>
                      </a:endParaRPr>
                    </a:p>
                  </a:txBody>
                  <a:tcPr/>
                </a:tc>
                <a:tc>
                  <a:txBody>
                    <a:bodyPr/>
                    <a:lstStyle/>
                    <a:p>
                      <a:pPr algn="ctr"/>
                      <a:r>
                        <a:rPr lang="en-US" sz="1900" dirty="0" smtClean="0">
                          <a:latin typeface="Footlight MT Light" pitchFamily="18" charset="0"/>
                        </a:rPr>
                        <a:t>Above 30KHz</a:t>
                      </a:r>
                      <a:endParaRPr lang="en-US" sz="1900" dirty="0">
                        <a:latin typeface="Footlight MT Light" pitchFamily="18" charset="0"/>
                      </a:endParaRPr>
                    </a:p>
                  </a:txBody>
                  <a:tcPr/>
                </a:tc>
              </a:tr>
              <a:tr h="377190">
                <a:tc>
                  <a:txBody>
                    <a:bodyPr/>
                    <a:lstStyle/>
                    <a:p>
                      <a:pPr algn="ctr"/>
                      <a:r>
                        <a:rPr lang="en-US" sz="1900" dirty="0" smtClean="0">
                          <a:latin typeface="Footlight MT Light" pitchFamily="18" charset="0"/>
                        </a:rPr>
                        <a:t>VLF</a:t>
                      </a:r>
                      <a:endParaRPr lang="en-US" sz="1900" dirty="0">
                        <a:latin typeface="Footlight MT Light" pitchFamily="18" charset="0"/>
                      </a:endParaRPr>
                    </a:p>
                  </a:txBody>
                  <a:tcPr/>
                </a:tc>
                <a:tc>
                  <a:txBody>
                    <a:bodyPr/>
                    <a:lstStyle/>
                    <a:p>
                      <a:pPr algn="ctr"/>
                      <a:r>
                        <a:rPr lang="en-US" sz="1900" dirty="0" smtClean="0">
                          <a:latin typeface="Footlight MT Light" pitchFamily="18" charset="0"/>
                        </a:rPr>
                        <a:t>15-100KHz</a:t>
                      </a:r>
                      <a:endParaRPr lang="en-US" sz="1900" dirty="0">
                        <a:latin typeface="Footlight MT Light" pitchFamily="18" charset="0"/>
                      </a:endParaRPr>
                    </a:p>
                  </a:txBody>
                  <a:tcPr/>
                </a:tc>
              </a:tr>
              <a:tr h="377190">
                <a:tc>
                  <a:txBody>
                    <a:bodyPr/>
                    <a:lstStyle/>
                    <a:p>
                      <a:pPr algn="ctr"/>
                      <a:r>
                        <a:rPr lang="en-US" sz="1900" dirty="0" smtClean="0">
                          <a:latin typeface="Footlight MT Light" pitchFamily="18" charset="0"/>
                        </a:rPr>
                        <a:t>LF</a:t>
                      </a:r>
                      <a:endParaRPr lang="en-US" sz="1900" dirty="0">
                        <a:latin typeface="Footlight MT Light" pitchFamily="18" charset="0"/>
                      </a:endParaRPr>
                    </a:p>
                  </a:txBody>
                  <a:tcPr/>
                </a:tc>
                <a:tc>
                  <a:txBody>
                    <a:bodyPr/>
                    <a:lstStyle/>
                    <a:p>
                      <a:pPr algn="ctr"/>
                      <a:r>
                        <a:rPr lang="en-US" sz="1900" dirty="0" smtClean="0">
                          <a:latin typeface="Footlight MT Light" pitchFamily="18" charset="0"/>
                        </a:rPr>
                        <a:t>100-500KHz</a:t>
                      </a:r>
                      <a:endParaRPr lang="en-US" sz="1900" dirty="0">
                        <a:latin typeface="Footlight MT Light" pitchFamily="18" charset="0"/>
                      </a:endParaRPr>
                    </a:p>
                  </a:txBody>
                  <a:tcPr/>
                </a:tc>
              </a:tr>
              <a:tr h="377190">
                <a:tc>
                  <a:txBody>
                    <a:bodyPr/>
                    <a:lstStyle/>
                    <a:p>
                      <a:pPr algn="ctr"/>
                      <a:r>
                        <a:rPr lang="en-US" sz="1900" dirty="0" smtClean="0">
                          <a:latin typeface="Footlight MT Light" pitchFamily="18" charset="0"/>
                        </a:rPr>
                        <a:t>Broadcast</a:t>
                      </a:r>
                      <a:endParaRPr lang="en-US" sz="1900" dirty="0">
                        <a:latin typeface="Footlight MT Light" pitchFamily="18" charset="0"/>
                      </a:endParaRPr>
                    </a:p>
                  </a:txBody>
                  <a:tcPr/>
                </a:tc>
                <a:tc>
                  <a:txBody>
                    <a:bodyPr/>
                    <a:lstStyle/>
                    <a:p>
                      <a:pPr algn="ctr"/>
                      <a:r>
                        <a:rPr lang="en-US" sz="1900" dirty="0" smtClean="0">
                          <a:latin typeface="Footlight MT Light" pitchFamily="18" charset="0"/>
                        </a:rPr>
                        <a:t>0.5-1.5MHz</a:t>
                      </a:r>
                      <a:endParaRPr lang="en-US" sz="1900" dirty="0">
                        <a:latin typeface="Footlight MT Light" pitchFamily="18" charset="0"/>
                      </a:endParaRPr>
                    </a:p>
                  </a:txBody>
                  <a:tcPr/>
                </a:tc>
              </a:tr>
              <a:tr h="377190">
                <a:tc>
                  <a:txBody>
                    <a:bodyPr/>
                    <a:lstStyle/>
                    <a:p>
                      <a:pPr algn="ctr"/>
                      <a:r>
                        <a:rPr lang="en-US" sz="1900" dirty="0" smtClean="0">
                          <a:latin typeface="Footlight MT Light" pitchFamily="18" charset="0"/>
                        </a:rPr>
                        <a:t>Video</a:t>
                      </a:r>
                      <a:endParaRPr lang="en-US" sz="1900" dirty="0">
                        <a:latin typeface="Footlight MT Light" pitchFamily="18" charset="0"/>
                      </a:endParaRPr>
                    </a:p>
                  </a:txBody>
                  <a:tcPr/>
                </a:tc>
                <a:tc>
                  <a:txBody>
                    <a:bodyPr/>
                    <a:lstStyle/>
                    <a:p>
                      <a:pPr algn="ctr"/>
                      <a:r>
                        <a:rPr lang="en-US" sz="1900" dirty="0" smtClean="0">
                          <a:latin typeface="Footlight MT Light" pitchFamily="18" charset="0"/>
                        </a:rPr>
                        <a:t>DC -  5MHz</a:t>
                      </a:r>
                      <a:endParaRPr lang="en-US" sz="1900" dirty="0">
                        <a:latin typeface="Footlight MT Light" pitchFamily="18" charset="0"/>
                      </a:endParaRPr>
                    </a:p>
                  </a:txBody>
                  <a:tcPr/>
                </a:tc>
              </a:tr>
              <a:tr h="377190">
                <a:tc>
                  <a:txBody>
                    <a:bodyPr/>
                    <a:lstStyle/>
                    <a:p>
                      <a:pPr algn="ctr"/>
                      <a:r>
                        <a:rPr lang="en-US" sz="1900" dirty="0" smtClean="0">
                          <a:latin typeface="Footlight MT Light" pitchFamily="18" charset="0"/>
                        </a:rPr>
                        <a:t>HF</a:t>
                      </a:r>
                      <a:endParaRPr lang="en-US" sz="1900" dirty="0">
                        <a:latin typeface="Footlight MT Light" pitchFamily="18" charset="0"/>
                      </a:endParaRPr>
                    </a:p>
                  </a:txBody>
                  <a:tcPr/>
                </a:tc>
                <a:tc>
                  <a:txBody>
                    <a:bodyPr/>
                    <a:lstStyle/>
                    <a:p>
                      <a:pPr algn="ctr"/>
                      <a:r>
                        <a:rPr lang="en-US" sz="1900" dirty="0" smtClean="0">
                          <a:latin typeface="Footlight MT Light" pitchFamily="18" charset="0"/>
                        </a:rPr>
                        <a:t>1.5-30MHz</a:t>
                      </a:r>
                      <a:endParaRPr lang="en-US" sz="1900" dirty="0">
                        <a:latin typeface="Footlight MT Light" pitchFamily="18" charset="0"/>
                      </a:endParaRPr>
                    </a:p>
                  </a:txBody>
                  <a:tcPr/>
                </a:tc>
              </a:tr>
              <a:tr h="377190">
                <a:tc>
                  <a:txBody>
                    <a:bodyPr/>
                    <a:lstStyle/>
                    <a:p>
                      <a:pPr algn="ctr"/>
                      <a:r>
                        <a:rPr lang="en-US" sz="1900" dirty="0" smtClean="0">
                          <a:latin typeface="Footlight MT Light" pitchFamily="18" charset="0"/>
                        </a:rPr>
                        <a:t>VHF</a:t>
                      </a:r>
                      <a:endParaRPr lang="en-US" sz="1900" dirty="0">
                        <a:latin typeface="Footlight MT Light" pitchFamily="18" charset="0"/>
                      </a:endParaRPr>
                    </a:p>
                  </a:txBody>
                  <a:tcPr/>
                </a:tc>
                <a:tc>
                  <a:txBody>
                    <a:bodyPr/>
                    <a:lstStyle/>
                    <a:p>
                      <a:pPr algn="ctr"/>
                      <a:r>
                        <a:rPr lang="en-US" sz="1900" dirty="0" smtClean="0">
                          <a:latin typeface="Footlight MT Light" pitchFamily="18" charset="0"/>
                        </a:rPr>
                        <a:t>30-300MHz</a:t>
                      </a:r>
                      <a:endParaRPr lang="en-US" sz="1900" dirty="0">
                        <a:latin typeface="Footlight MT Light" pitchFamily="18" charset="0"/>
                      </a:endParaRPr>
                    </a:p>
                  </a:txBody>
                  <a:tcPr/>
                </a:tc>
              </a:tr>
              <a:tr h="377190">
                <a:tc>
                  <a:txBody>
                    <a:bodyPr/>
                    <a:lstStyle/>
                    <a:p>
                      <a:pPr algn="ctr"/>
                      <a:r>
                        <a:rPr lang="en-US" sz="1900" dirty="0" smtClean="0">
                          <a:latin typeface="Footlight MT Light" pitchFamily="18" charset="0"/>
                        </a:rPr>
                        <a:t>UHF</a:t>
                      </a:r>
                      <a:endParaRPr lang="en-US" sz="1900" dirty="0">
                        <a:latin typeface="Footlight MT Light" pitchFamily="18" charset="0"/>
                      </a:endParaRPr>
                    </a:p>
                  </a:txBody>
                  <a:tcPr/>
                </a:tc>
                <a:tc>
                  <a:txBody>
                    <a:bodyPr/>
                    <a:lstStyle/>
                    <a:p>
                      <a:pPr algn="ctr"/>
                      <a:r>
                        <a:rPr lang="en-US" sz="1900" dirty="0" smtClean="0">
                          <a:latin typeface="Footlight MT Light" pitchFamily="18" charset="0"/>
                        </a:rPr>
                        <a:t>300-3000MHz</a:t>
                      </a:r>
                      <a:endParaRPr lang="en-US" sz="1900" dirty="0">
                        <a:latin typeface="Footlight MT Light" pitchFamily="18" charset="0"/>
                      </a:endParaRPr>
                    </a:p>
                  </a:txBody>
                  <a:tcPr/>
                </a:tc>
              </a:tr>
              <a:tr h="377190">
                <a:tc>
                  <a:txBody>
                    <a:bodyPr/>
                    <a:lstStyle/>
                    <a:p>
                      <a:pPr algn="ctr"/>
                      <a:r>
                        <a:rPr lang="en-US" sz="1900" dirty="0" smtClean="0">
                          <a:latin typeface="Footlight MT Light" pitchFamily="18" charset="0"/>
                        </a:rPr>
                        <a:t>Microwave</a:t>
                      </a:r>
                      <a:endParaRPr lang="en-US" sz="1900" dirty="0">
                        <a:latin typeface="Footlight MT Light" pitchFamily="18" charset="0"/>
                      </a:endParaRPr>
                    </a:p>
                  </a:txBody>
                  <a:tcPr/>
                </a:tc>
                <a:tc>
                  <a:txBody>
                    <a:bodyPr/>
                    <a:lstStyle/>
                    <a:p>
                      <a:pPr algn="ctr"/>
                      <a:r>
                        <a:rPr lang="en-US" sz="1900" dirty="0" smtClean="0">
                          <a:latin typeface="Footlight MT Light" pitchFamily="18" charset="0"/>
                        </a:rPr>
                        <a:t>Beyond 3GHz</a:t>
                      </a:r>
                      <a:endParaRPr lang="en-US" sz="1900" dirty="0">
                        <a:latin typeface="Footlight MT Light" pitchFamily="18" charset="0"/>
                      </a:endParaRPr>
                    </a:p>
                  </a:txBody>
                  <a:tcPr/>
                </a:tc>
              </a:tr>
            </a:tbl>
          </a:graphicData>
        </a:graphic>
      </p:graphicFrame>
      <p:sp>
        <p:nvSpPr>
          <p:cNvPr id="5" name="Date Placeholder 4"/>
          <p:cNvSpPr>
            <a:spLocks noGrp="1"/>
          </p:cNvSpPr>
          <p:nvPr>
            <p:ph type="dt" sz="half" idx="10"/>
          </p:nvPr>
        </p:nvSpPr>
        <p:spPr/>
        <p:txBody>
          <a:bodyPr/>
          <a:lstStyle/>
          <a:p>
            <a:fld id="{83CE125C-E37B-4121-873E-600667C23D36}"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6" name="Slide Number Placeholder 5"/>
          <p:cNvSpPr>
            <a:spLocks noGrp="1"/>
          </p:cNvSpPr>
          <p:nvPr>
            <p:ph type="sldNum" sz="quarter" idx="12"/>
          </p:nvPr>
        </p:nvSpPr>
        <p:spPr/>
        <p:txBody>
          <a:bodyPr/>
          <a:lstStyle/>
          <a:p>
            <a:fld id="{61357176-0E9B-45FB-886A-4787FC37CBA7}" type="slidenum">
              <a:rPr lang="en-US" smtClean="0">
                <a:solidFill>
                  <a:prstClr val="black">
                    <a:tint val="75000"/>
                  </a:prstClr>
                </a:solidFill>
              </a:rPr>
              <a:pPr/>
              <a:t>6</a:t>
            </a:fld>
            <a:endParaRPr lang="en-US" dirty="0">
              <a:solidFill>
                <a:prstClr val="black">
                  <a:tint val="75000"/>
                </a:prstClr>
              </a:solidFill>
            </a:endParaRPr>
          </a:p>
        </p:txBody>
      </p:sp>
    </p:spTree>
    <p:extLst>
      <p:ext uri="{BB962C8B-B14F-4D97-AF65-F5344CB8AC3E}">
        <p14:creationId xmlns:p14="http://schemas.microsoft.com/office/powerpoint/2010/main" val="3302819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3"/>
          </a:xfrm>
        </p:spPr>
        <p:txBody>
          <a:bodyPr>
            <a:normAutofit/>
          </a:bodyPr>
          <a:lstStyle/>
          <a:p>
            <a:pPr algn="l"/>
            <a:r>
              <a:rPr lang="en-IN" dirty="0" smtClean="0">
                <a:solidFill>
                  <a:srgbClr val="FF0000"/>
                </a:solidFill>
                <a:latin typeface="Adobe Garamond Pro" pitchFamily="18" charset="0"/>
              </a:rPr>
              <a:t>Working:</a:t>
            </a:r>
            <a:endParaRPr lang="en-IN" dirty="0">
              <a:solidFill>
                <a:srgbClr val="FF0000"/>
              </a:solidFill>
              <a:latin typeface="Adobe Garamond Pro" pitchFamily="18" charset="0"/>
            </a:endParaRPr>
          </a:p>
        </p:txBody>
      </p:sp>
      <p:sp>
        <p:nvSpPr>
          <p:cNvPr id="3" name="Content Placeholder 2"/>
          <p:cNvSpPr>
            <a:spLocks noGrp="1"/>
          </p:cNvSpPr>
          <p:nvPr>
            <p:ph idx="1"/>
          </p:nvPr>
        </p:nvSpPr>
        <p:spPr>
          <a:xfrm>
            <a:off x="457200" y="1295400"/>
            <a:ext cx="8229600" cy="5105400"/>
          </a:xfrm>
        </p:spPr>
        <p:txBody>
          <a:bodyPr>
            <a:normAutofit fontScale="85000" lnSpcReduction="10000"/>
          </a:bodyPr>
          <a:lstStyle/>
          <a:p>
            <a:pPr algn="just"/>
            <a:r>
              <a:rPr lang="en-IN" dirty="0" smtClean="0">
                <a:latin typeface="Adobe Garamond Pro" pitchFamily="18" charset="0"/>
              </a:rPr>
              <a:t>The digital Fourier analyzer is based on the calculation of DFT by using an algorithm </a:t>
            </a:r>
          </a:p>
          <a:p>
            <a:pPr algn="just"/>
            <a:r>
              <a:rPr lang="en-IN" dirty="0" smtClean="0">
                <a:latin typeface="Adobe Garamond Pro" pitchFamily="18" charset="0"/>
              </a:rPr>
              <a:t>This algorithm gives amplitude &amp; phase of each signal component from a set of time domain samples of input waveform</a:t>
            </a:r>
          </a:p>
          <a:p>
            <a:pPr algn="just"/>
            <a:r>
              <a:rPr lang="en-IN" dirty="0" smtClean="0">
                <a:latin typeface="Adobe Garamond Pro" pitchFamily="18" charset="0"/>
              </a:rPr>
              <a:t>FFT is a very efficient mathematical technique for computation of spectrum of waveform</a:t>
            </a:r>
          </a:p>
          <a:p>
            <a:pPr algn="just"/>
            <a:r>
              <a:rPr lang="en-IN" dirty="0" smtClean="0">
                <a:latin typeface="Adobe Garamond Pro" pitchFamily="18" charset="0"/>
              </a:rPr>
              <a:t>First analog signal is sampled &amp; then turned to digital form using ADC</a:t>
            </a:r>
          </a:p>
          <a:p>
            <a:pPr algn="just"/>
            <a:r>
              <a:rPr lang="en-IN" dirty="0" smtClean="0">
                <a:latin typeface="Adobe Garamond Pro" pitchFamily="18" charset="0"/>
              </a:rPr>
              <a:t>The FFT processor performs desired calculations on time record for frequency domain representation</a:t>
            </a:r>
          </a:p>
          <a:p>
            <a:pPr algn="just"/>
            <a:r>
              <a:rPr lang="en-IN" dirty="0" smtClean="0">
                <a:latin typeface="Adobe Garamond Pro" pitchFamily="18" charset="0"/>
              </a:rPr>
              <a:t>Finally, the result is displayed on CRT</a:t>
            </a:r>
            <a:endParaRPr lang="en-IN" dirty="0">
              <a:latin typeface="Adobe Garamond Pro" pitchFamily="18" charset="0"/>
            </a:endParaRPr>
          </a:p>
        </p:txBody>
      </p:sp>
      <p:sp>
        <p:nvSpPr>
          <p:cNvPr id="4" name="Date Placeholder 3"/>
          <p:cNvSpPr>
            <a:spLocks noGrp="1"/>
          </p:cNvSpPr>
          <p:nvPr>
            <p:ph type="dt" sz="half" idx="10"/>
          </p:nvPr>
        </p:nvSpPr>
        <p:spPr/>
        <p:txBody>
          <a:bodyPr/>
          <a:lstStyle/>
          <a:p>
            <a:fld id="{81CDC836-1B90-4B21-9CC7-613E71B3FAC4}"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60</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6502804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3"/>
          </a:xfrm>
        </p:spPr>
        <p:txBody>
          <a:bodyPr>
            <a:normAutofit fontScale="90000"/>
          </a:bodyPr>
          <a:lstStyle/>
          <a:p>
            <a:r>
              <a:rPr lang="en-IN" b="1" dirty="0" smtClean="0">
                <a:solidFill>
                  <a:srgbClr val="FF0000"/>
                </a:solidFill>
                <a:latin typeface="Adobe Garamond Pro" pitchFamily="18" charset="0"/>
              </a:rPr>
              <a:t>Characteristics of spectrum analyzer</a:t>
            </a:r>
            <a:endParaRPr lang="en-IN" b="1" dirty="0">
              <a:solidFill>
                <a:srgbClr val="FF0000"/>
              </a:solidFill>
              <a:latin typeface="Adobe Garamond Pro" pitchFamily="18" charset="0"/>
            </a:endParaRPr>
          </a:p>
        </p:txBody>
      </p:sp>
      <p:sp>
        <p:nvSpPr>
          <p:cNvPr id="3" name="Content Placeholder 2"/>
          <p:cNvSpPr>
            <a:spLocks noGrp="1"/>
          </p:cNvSpPr>
          <p:nvPr>
            <p:ph idx="1"/>
          </p:nvPr>
        </p:nvSpPr>
        <p:spPr>
          <a:xfrm>
            <a:off x="457200" y="1143003"/>
            <a:ext cx="8229600" cy="4983163"/>
          </a:xfrm>
        </p:spPr>
        <p:txBody>
          <a:bodyPr>
            <a:normAutofit fontScale="85000" lnSpcReduction="20000"/>
          </a:bodyPr>
          <a:lstStyle/>
          <a:p>
            <a:pPr algn="just"/>
            <a:r>
              <a:rPr lang="en-IN" dirty="0" smtClean="0">
                <a:solidFill>
                  <a:srgbClr val="FF0000"/>
                </a:solidFill>
                <a:latin typeface="Adobe Garamond Pro" pitchFamily="18" charset="0"/>
              </a:rPr>
              <a:t>Sensitivity:</a:t>
            </a:r>
          </a:p>
          <a:p>
            <a:pPr algn="just">
              <a:buNone/>
            </a:pPr>
            <a:r>
              <a:rPr lang="en-IN" dirty="0" smtClean="0">
                <a:latin typeface="Adobe Garamond Pro" pitchFamily="18" charset="0"/>
              </a:rPr>
              <a:t>	The ability to detect small changes is known as sensitivity. It is used in lower level modulation</a:t>
            </a:r>
          </a:p>
          <a:p>
            <a:pPr algn="just"/>
            <a:r>
              <a:rPr lang="en-IN" dirty="0" smtClean="0">
                <a:solidFill>
                  <a:srgbClr val="FF0000"/>
                </a:solidFill>
                <a:latin typeface="Adobe Garamond Pro" pitchFamily="18" charset="0"/>
              </a:rPr>
              <a:t>Dynamic range:</a:t>
            </a:r>
          </a:p>
          <a:p>
            <a:pPr algn="just">
              <a:buNone/>
            </a:pPr>
            <a:r>
              <a:rPr lang="en-IN" dirty="0" smtClean="0">
                <a:latin typeface="Adobe Garamond Pro" pitchFamily="18" charset="0"/>
              </a:rPr>
              <a:t>	The ability to display and detect small &amp; large signals simultaneously</a:t>
            </a:r>
          </a:p>
          <a:p>
            <a:pPr algn="just"/>
            <a:r>
              <a:rPr lang="en-IN" dirty="0" smtClean="0">
                <a:solidFill>
                  <a:srgbClr val="FF0000"/>
                </a:solidFill>
                <a:latin typeface="Adobe Garamond Pro" pitchFamily="18" charset="0"/>
              </a:rPr>
              <a:t>Frequency resolution:</a:t>
            </a:r>
          </a:p>
          <a:p>
            <a:pPr algn="just">
              <a:buNone/>
            </a:pPr>
            <a:r>
              <a:rPr lang="en-IN" dirty="0" smtClean="0">
                <a:latin typeface="Adobe Garamond Pro" pitchFamily="18" charset="0"/>
              </a:rPr>
              <a:t>	The ability to separate the signals which are closely spaced in frequency. It depends on Bandwidth &amp; sensitivity of IF amplifier</a:t>
            </a:r>
          </a:p>
          <a:p>
            <a:pPr algn="just"/>
            <a:r>
              <a:rPr lang="en-IN" dirty="0" smtClean="0">
                <a:solidFill>
                  <a:srgbClr val="FF0000"/>
                </a:solidFill>
                <a:latin typeface="Adobe Garamond Pro" pitchFamily="18" charset="0"/>
              </a:rPr>
              <a:t>Harmonic mixing:</a:t>
            </a:r>
          </a:p>
          <a:p>
            <a:pPr algn="just">
              <a:buNone/>
            </a:pPr>
            <a:r>
              <a:rPr lang="en-IN" dirty="0" smtClean="0">
                <a:latin typeface="Adobe Garamond Pro" pitchFamily="18" charset="0"/>
              </a:rPr>
              <a:t>	The frequency range can be increased by harmonic mixing</a:t>
            </a:r>
            <a:endParaRPr lang="en-IN" dirty="0">
              <a:latin typeface="Adobe Garamond Pro" pitchFamily="18" charset="0"/>
            </a:endParaRPr>
          </a:p>
        </p:txBody>
      </p:sp>
      <p:sp>
        <p:nvSpPr>
          <p:cNvPr id="4" name="Date Placeholder 3"/>
          <p:cNvSpPr>
            <a:spLocks noGrp="1"/>
          </p:cNvSpPr>
          <p:nvPr>
            <p:ph type="dt" sz="half" idx="10"/>
          </p:nvPr>
        </p:nvSpPr>
        <p:spPr/>
        <p:txBody>
          <a:bodyPr/>
          <a:lstStyle/>
          <a:p>
            <a:fld id="{BD825F3D-3F88-48C6-A9E1-ADE6D67BB090}"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latin typeface="Adobe Garamond Pro" pitchFamily="18" charset="0"/>
              </a:rPr>
              <a:pPr/>
              <a:t>61</a:t>
            </a:fld>
            <a:endParaRPr lang="en-US" dirty="0">
              <a:solidFill>
                <a:prstClr val="black">
                  <a:tint val="75000"/>
                </a:prstClr>
              </a:solidFill>
              <a:latin typeface="Adobe Garamond Pro" pitchFamily="18" charset="0"/>
            </a:endParaRPr>
          </a:p>
        </p:txBody>
      </p:sp>
    </p:spTree>
    <p:extLst>
      <p:ext uri="{BB962C8B-B14F-4D97-AF65-F5344CB8AC3E}">
        <p14:creationId xmlns:p14="http://schemas.microsoft.com/office/powerpoint/2010/main" val="26737750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013"/>
            <a:ext cx="8229600" cy="1143000"/>
          </a:xfrm>
        </p:spPr>
        <p:txBody>
          <a:bodyPr/>
          <a:lstStyle/>
          <a:p>
            <a:r>
              <a:rPr lang="en-US" dirty="0" smtClean="0"/>
              <a:t>Applications</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10" y="1198158"/>
            <a:ext cx="7034630" cy="5278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769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Adobe Garamond Pro" pitchFamily="18" charset="0"/>
              </a:rPr>
              <a:t>Oscillators</a:t>
            </a:r>
            <a:endParaRPr lang="en-US" sz="4000" b="1" dirty="0">
              <a:solidFill>
                <a:srgbClr val="FF0000"/>
              </a:solidFill>
              <a:latin typeface="Adobe Garamond Pro" pitchFamily="18" charset="0"/>
            </a:endParaRPr>
          </a:p>
        </p:txBody>
      </p:sp>
      <p:sp>
        <p:nvSpPr>
          <p:cNvPr id="3" name="Content Placeholder 2"/>
          <p:cNvSpPr>
            <a:spLocks noGrp="1"/>
          </p:cNvSpPr>
          <p:nvPr>
            <p:ph idx="1"/>
          </p:nvPr>
        </p:nvSpPr>
        <p:spPr>
          <a:xfrm>
            <a:off x="457200" y="1600202"/>
            <a:ext cx="8229600" cy="1905000"/>
          </a:xfrm>
        </p:spPr>
        <p:txBody>
          <a:bodyPr/>
          <a:lstStyle/>
          <a:p>
            <a:r>
              <a:rPr lang="en-US" dirty="0" smtClean="0">
                <a:latin typeface="Adobe Garamond Pro" pitchFamily="18" charset="0"/>
              </a:rPr>
              <a:t>There are two types </a:t>
            </a:r>
          </a:p>
          <a:p>
            <a:pPr marL="514350" indent="-514350">
              <a:buFont typeface="+mj-lt"/>
              <a:buAutoNum type="arabicPeriod"/>
            </a:pPr>
            <a:r>
              <a:rPr lang="en-US" dirty="0" smtClean="0">
                <a:latin typeface="Adobe Garamond Pro" pitchFamily="18" charset="0"/>
              </a:rPr>
              <a:t>Fixed Frequency AF Oscillator</a:t>
            </a:r>
          </a:p>
          <a:p>
            <a:pPr marL="514350" indent="-514350">
              <a:buFont typeface="+mj-lt"/>
              <a:buAutoNum type="arabicPeriod"/>
            </a:pPr>
            <a:r>
              <a:rPr lang="en-US" dirty="0" smtClean="0">
                <a:latin typeface="Adobe Garamond Pro" pitchFamily="18" charset="0"/>
              </a:rPr>
              <a:t>Variable AF Oscillator</a:t>
            </a:r>
            <a:endParaRPr lang="en-US" dirty="0">
              <a:latin typeface="Adobe Garamond Pro" pitchFamily="18" charset="0"/>
            </a:endParaRPr>
          </a:p>
        </p:txBody>
      </p:sp>
      <p:sp>
        <p:nvSpPr>
          <p:cNvPr id="4" name="Date Placeholder 3"/>
          <p:cNvSpPr>
            <a:spLocks noGrp="1"/>
          </p:cNvSpPr>
          <p:nvPr>
            <p:ph type="dt" sz="half" idx="10"/>
          </p:nvPr>
        </p:nvSpPr>
        <p:spPr/>
        <p:txBody>
          <a:bodyPr/>
          <a:lstStyle/>
          <a:p>
            <a:fld id="{76BB8BBA-F8F0-4C18-8F28-04422281D5B2}"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err="1" smtClean="0">
                <a:solidFill>
                  <a:srgbClr val="FF0000"/>
                </a:solidFill>
                <a:latin typeface="Adobe Garamond Pro" pitchFamily="18" charset="0"/>
              </a:rPr>
              <a:t>bmk</a:t>
            </a:r>
            <a:endParaRPr lang="en-US" dirty="0">
              <a:solidFill>
                <a:srgbClr val="FF0000"/>
              </a:solidFill>
              <a:latin typeface="Adobe Garamond Pro" pitchFamily="18" charset="0"/>
            </a:endParaRP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1518120" y="1258920"/>
              <a:ext cx="6447600" cy="5590440"/>
            </p14:xfrm>
          </p:contentPart>
        </mc:Choice>
        <mc:Fallback xmlns="">
          <p:pic>
            <p:nvPicPr>
              <p:cNvPr id="7" name="Ink 6"/>
              <p:cNvPicPr/>
              <p:nvPr/>
            </p:nvPicPr>
            <p:blipFill>
              <a:blip r:embed="rId3"/>
              <a:stretch>
                <a:fillRect/>
              </a:stretch>
            </p:blipFill>
            <p:spPr>
              <a:xfrm>
                <a:off x="1508760" y="1249560"/>
                <a:ext cx="6466320" cy="5609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205560" y="821520"/>
              <a:ext cx="4741920" cy="5652720"/>
            </p14:xfrm>
          </p:contentPart>
        </mc:Choice>
        <mc:Fallback xmlns="">
          <p:pic>
            <p:nvPicPr>
              <p:cNvPr id="8" name="Ink 7"/>
              <p:cNvPicPr/>
              <p:nvPr/>
            </p:nvPicPr>
            <p:blipFill>
              <a:blip r:embed="rId5"/>
              <a:stretch>
                <a:fillRect/>
              </a:stretch>
            </p:blipFill>
            <p:spPr>
              <a:xfrm>
                <a:off x="196200" y="812160"/>
                <a:ext cx="4760640" cy="5671440"/>
              </a:xfrm>
              <a:prstGeom prst="rect">
                <a:avLst/>
              </a:prstGeom>
            </p:spPr>
          </p:pic>
        </mc:Fallback>
      </mc:AlternateContent>
    </p:spTree>
    <p:extLst>
      <p:ext uri="{BB962C8B-B14F-4D97-AF65-F5344CB8AC3E}">
        <p14:creationId xmlns:p14="http://schemas.microsoft.com/office/powerpoint/2010/main" val="1743493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latin typeface="Adobe Garamond Pro" pitchFamily="18" charset="0"/>
              </a:rPr>
              <a:t>Fixed Frequency AF Oscillator</a:t>
            </a:r>
            <a:endParaRPr lang="en-US" dirty="0">
              <a:solidFill>
                <a:srgbClr val="FF0000"/>
              </a:solidFill>
              <a:latin typeface="Adobe Garamond Pro" pitchFamily="18" charset="0"/>
            </a:endParaRPr>
          </a:p>
        </p:txBody>
      </p:sp>
      <p:sp>
        <p:nvSpPr>
          <p:cNvPr id="3" name="Content Placeholder 2"/>
          <p:cNvSpPr>
            <a:spLocks noGrp="1"/>
          </p:cNvSpPr>
          <p:nvPr>
            <p:ph idx="1"/>
          </p:nvPr>
        </p:nvSpPr>
        <p:spPr>
          <a:xfrm>
            <a:off x="152402" y="1447802"/>
            <a:ext cx="8305801" cy="3124200"/>
          </a:xfrm>
        </p:spPr>
        <p:txBody>
          <a:bodyPr>
            <a:noAutofit/>
          </a:bodyPr>
          <a:lstStyle/>
          <a:p>
            <a:r>
              <a:rPr lang="en-US" dirty="0" smtClean="0">
                <a:latin typeface="Adobe Garamond Pro" pitchFamily="18" charset="0"/>
              </a:rPr>
              <a:t>Fixed frequency might be a </a:t>
            </a:r>
            <a:r>
              <a:rPr lang="en-US" dirty="0" smtClean="0">
                <a:solidFill>
                  <a:srgbClr val="FF0000"/>
                </a:solidFill>
                <a:latin typeface="Adobe Garamond Pro" pitchFamily="18" charset="0"/>
              </a:rPr>
              <a:t>400Hz</a:t>
            </a:r>
            <a:r>
              <a:rPr lang="en-US" dirty="0" smtClean="0">
                <a:latin typeface="Adobe Garamond Pro" pitchFamily="18" charset="0"/>
              </a:rPr>
              <a:t> Signal used for audio testing or a </a:t>
            </a:r>
            <a:r>
              <a:rPr lang="en-US" dirty="0" smtClean="0">
                <a:solidFill>
                  <a:srgbClr val="FF0000"/>
                </a:solidFill>
                <a:latin typeface="Adobe Garamond Pro" pitchFamily="18" charset="0"/>
              </a:rPr>
              <a:t>1000Hz</a:t>
            </a:r>
            <a:r>
              <a:rPr lang="en-US" dirty="0" smtClean="0">
                <a:latin typeface="Adobe Garamond Pro" pitchFamily="18" charset="0"/>
              </a:rPr>
              <a:t> signal for exciting  a bridge circuit</a:t>
            </a:r>
          </a:p>
          <a:p>
            <a:r>
              <a:rPr lang="en-US" dirty="0" smtClean="0">
                <a:latin typeface="Adobe Garamond Pro" pitchFamily="18" charset="0"/>
              </a:rPr>
              <a:t>Oscillators at specified AF are easily generated by the use of an iron core transformer to obtain positive feedback through inductive coupling b/w primary and secondary windings. </a:t>
            </a:r>
            <a:endParaRPr lang="en-US" dirty="0">
              <a:latin typeface="Adobe Garamond Pro" pitchFamily="18" charset="0"/>
            </a:endParaRPr>
          </a:p>
        </p:txBody>
      </p:sp>
      <p:sp>
        <p:nvSpPr>
          <p:cNvPr id="4" name="Date Placeholder 3"/>
          <p:cNvSpPr>
            <a:spLocks noGrp="1"/>
          </p:cNvSpPr>
          <p:nvPr>
            <p:ph type="dt" sz="half" idx="10"/>
          </p:nvPr>
        </p:nvSpPr>
        <p:spPr/>
        <p:txBody>
          <a:bodyPr/>
          <a:lstStyle/>
          <a:p>
            <a:fld id="{E3833DFB-3EC4-4F4E-87D3-48DAFE4E9D69}"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err="1" smtClean="0">
                <a:solidFill>
                  <a:srgbClr val="FF0000"/>
                </a:solidFill>
              </a:rPr>
              <a:t>bmk</a:t>
            </a:r>
            <a:endParaRPr lang="en-US" dirty="0">
              <a:solidFill>
                <a:srgbClr val="FF0000"/>
              </a:solidFill>
            </a:endParaRPr>
          </a:p>
        </p:txBody>
      </p:sp>
    </p:spTree>
    <p:extLst>
      <p:ext uri="{BB962C8B-B14F-4D97-AF65-F5344CB8AC3E}">
        <p14:creationId xmlns:p14="http://schemas.microsoft.com/office/powerpoint/2010/main" val="606930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latin typeface="Adobe Garamond Pro" pitchFamily="18" charset="0"/>
              </a:rPr>
              <a:t>Variable AF Oscillator</a:t>
            </a:r>
            <a:endParaRPr lang="en-US" dirty="0">
              <a:solidFill>
                <a:srgbClr val="FF0000"/>
              </a:solidFill>
              <a:latin typeface="Adobe Garamond Pro" pitchFamily="18" charset="0"/>
            </a:endParaRPr>
          </a:p>
        </p:txBody>
      </p:sp>
      <p:sp>
        <p:nvSpPr>
          <p:cNvPr id="3" name="Content Placeholder 2"/>
          <p:cNvSpPr>
            <a:spLocks noGrp="1"/>
          </p:cNvSpPr>
          <p:nvPr>
            <p:ph idx="1"/>
          </p:nvPr>
        </p:nvSpPr>
        <p:spPr/>
        <p:txBody>
          <a:bodyPr/>
          <a:lstStyle/>
          <a:p>
            <a:pPr algn="just"/>
            <a:r>
              <a:rPr lang="en-US" dirty="0" smtClean="0">
                <a:latin typeface="Adobe Garamond Pro" pitchFamily="18" charset="0"/>
              </a:rPr>
              <a:t>A variable AF oscillator for general purpose use in laboratory should cover at least the full range of audibility 20 Hz to 20KHz </a:t>
            </a:r>
          </a:p>
          <a:p>
            <a:pPr algn="just"/>
            <a:r>
              <a:rPr lang="en-US" dirty="0">
                <a:latin typeface="Adobe Garamond Pro" pitchFamily="18" charset="0"/>
              </a:rPr>
              <a:t>A</a:t>
            </a:r>
            <a:r>
              <a:rPr lang="en-US" dirty="0" smtClean="0">
                <a:latin typeface="Adobe Garamond Pro" pitchFamily="18" charset="0"/>
              </a:rPr>
              <a:t>nd should have a fairly constant pure sinusoidal wave output over entire frequency range </a:t>
            </a:r>
          </a:p>
          <a:p>
            <a:pPr algn="just"/>
            <a:r>
              <a:rPr lang="en-US" dirty="0" smtClean="0">
                <a:latin typeface="Adobe Garamond Pro" pitchFamily="18" charset="0"/>
              </a:rPr>
              <a:t>Hence this type for laboratory uses RC feedback oscillator type or BFO</a:t>
            </a:r>
            <a:endParaRPr lang="en-US" dirty="0">
              <a:latin typeface="Adobe Garamond Pro" pitchFamily="18" charset="0"/>
            </a:endParaRPr>
          </a:p>
        </p:txBody>
      </p:sp>
      <p:sp>
        <p:nvSpPr>
          <p:cNvPr id="4" name="Date Placeholder 3"/>
          <p:cNvSpPr>
            <a:spLocks noGrp="1"/>
          </p:cNvSpPr>
          <p:nvPr>
            <p:ph type="dt" sz="half" idx="10"/>
          </p:nvPr>
        </p:nvSpPr>
        <p:spPr/>
        <p:txBody>
          <a:bodyPr/>
          <a:lstStyle/>
          <a:p>
            <a:fld id="{D6A18709-A4E1-4172-B1CB-116E55AD67FF}" type="datetime3">
              <a:rPr lang="en-US" smtClean="0">
                <a:solidFill>
                  <a:prstClr val="black">
                    <a:tint val="75000"/>
                  </a:prstClr>
                </a:solidFill>
                <a:latin typeface="Lucida Console" pitchFamily="49" charset="0"/>
              </a:rPr>
              <a:pPr/>
              <a:t>11 May 2021</a:t>
            </a:fld>
            <a:endParaRPr lang="en-US" dirty="0">
              <a:solidFill>
                <a:prstClr val="black">
                  <a:tint val="75000"/>
                </a:prstClr>
              </a:solidFill>
              <a:latin typeface="Lucida Console" pitchFamily="49" charset="0"/>
            </a:endParaRPr>
          </a:p>
        </p:txBody>
      </p:sp>
      <p:sp>
        <p:nvSpPr>
          <p:cNvPr id="5" name="Slide Number Placeholder 4"/>
          <p:cNvSpPr>
            <a:spLocks noGrp="1"/>
          </p:cNvSpPr>
          <p:nvPr>
            <p:ph type="sldNum" sz="quarter" idx="12"/>
          </p:nvPr>
        </p:nvSpPr>
        <p:spPr/>
        <p:txBody>
          <a:bodyPr/>
          <a:lstStyle/>
          <a:p>
            <a:fld id="{61357176-0E9B-45FB-886A-4787FC37CBA7}" type="slidenum">
              <a:rPr lang="en-US" smtClean="0">
                <a:solidFill>
                  <a:prstClr val="black">
                    <a:tint val="75000"/>
                  </a:prstClr>
                </a:solidFill>
              </a:rPr>
              <a:pPr/>
              <a:t>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err="1" smtClean="0">
                <a:solidFill>
                  <a:srgbClr val="FF0000"/>
                </a:solidFill>
              </a:rPr>
              <a:t>bmk</a:t>
            </a:r>
            <a:endParaRPr lang="en-US" dirty="0">
              <a:solidFill>
                <a:srgbClr val="FF0000"/>
              </a:solidFill>
            </a:endParaRPr>
          </a:p>
        </p:txBody>
      </p:sp>
    </p:spTree>
    <p:extLst>
      <p:ext uri="{BB962C8B-B14F-4D97-AF65-F5344CB8AC3E}">
        <p14:creationId xmlns:p14="http://schemas.microsoft.com/office/powerpoint/2010/main" val="272102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72150457DD694B990EC499ACFD6477" ma:contentTypeVersion="2" ma:contentTypeDescription="Create a new document." ma:contentTypeScope="" ma:versionID="d2a501715d5fee57a02e7095e94bfb34">
  <xsd:schema xmlns:xsd="http://www.w3.org/2001/XMLSchema" xmlns:xs="http://www.w3.org/2001/XMLSchema" xmlns:p="http://schemas.microsoft.com/office/2006/metadata/properties" xmlns:ns2="b1e26a34-9764-4ad5-b5e4-73f04cf4c38d" targetNamespace="http://schemas.microsoft.com/office/2006/metadata/properties" ma:root="true" ma:fieldsID="4ad5e6a7a91bb1a53612174071431cac" ns2:_="">
    <xsd:import namespace="b1e26a34-9764-4ad5-b5e4-73f04cf4c38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e26a34-9764-4ad5-b5e4-73f04cf4c3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C6A19B-B403-49F7-B9A6-703A34D714C6}"/>
</file>

<file path=customXml/itemProps2.xml><?xml version="1.0" encoding="utf-8"?>
<ds:datastoreItem xmlns:ds="http://schemas.openxmlformats.org/officeDocument/2006/customXml" ds:itemID="{D9A0CEF2-050D-42BD-8343-777A605D030C}"/>
</file>

<file path=customXml/itemProps3.xml><?xml version="1.0" encoding="utf-8"?>
<ds:datastoreItem xmlns:ds="http://schemas.openxmlformats.org/officeDocument/2006/customXml" ds:itemID="{F4BFF581-3294-439F-B184-B4669BC96088}"/>
</file>

<file path=docProps/app.xml><?xml version="1.0" encoding="utf-8"?>
<Properties xmlns="http://schemas.openxmlformats.org/officeDocument/2006/extended-properties" xmlns:vt="http://schemas.openxmlformats.org/officeDocument/2006/docPropsVTypes">
  <TotalTime>8845</TotalTime>
  <Words>2054</Words>
  <Application>Microsoft Office PowerPoint</Application>
  <PresentationFormat>On-screen Show (4:3)</PresentationFormat>
  <Paragraphs>384</Paragraphs>
  <Slides>62</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4" baseType="lpstr">
      <vt:lpstr>1_Office Theme</vt:lpstr>
      <vt:lpstr>Equation</vt:lpstr>
      <vt:lpstr>PowerPoint Presentation</vt:lpstr>
      <vt:lpstr>PowerPoint Presentation</vt:lpstr>
      <vt:lpstr>Electronic measurement and Instrumentation  </vt:lpstr>
      <vt:lpstr>Signal Generators</vt:lpstr>
      <vt:lpstr>There are various types of signal generators but several requirements are common to all types </vt:lpstr>
      <vt:lpstr>Frequency Band limits</vt:lpstr>
      <vt:lpstr>Oscillators</vt:lpstr>
      <vt:lpstr>Fixed Frequency AF Oscillator</vt:lpstr>
      <vt:lpstr>Variable AF Oscillator</vt:lpstr>
      <vt:lpstr>Basic Standard Signal Generator</vt:lpstr>
      <vt:lpstr>Basic Standard Signal Generator(cntd.)</vt:lpstr>
      <vt:lpstr>Standard Signal Generator</vt:lpstr>
      <vt:lpstr>Working:</vt:lpstr>
      <vt:lpstr>PowerPoint Presentation</vt:lpstr>
      <vt:lpstr>PowerPoint Presentation</vt:lpstr>
      <vt:lpstr>AF Sine &amp; Square wave Generator</vt:lpstr>
      <vt:lpstr>PowerPoint Presentation</vt:lpstr>
      <vt:lpstr>Working:</vt:lpstr>
      <vt:lpstr>Specifications:</vt:lpstr>
      <vt:lpstr>The front panel of generator consists of:</vt:lpstr>
      <vt:lpstr>PowerPoint Presentation</vt:lpstr>
      <vt:lpstr>Square and Pulse Generator</vt:lpstr>
      <vt:lpstr>  Duty cycle :</vt:lpstr>
      <vt:lpstr>Square and Pulse Generator</vt:lpstr>
      <vt:lpstr>Square and pulse generator(cntd):</vt:lpstr>
      <vt:lpstr>PowerPoint Presentation</vt:lpstr>
      <vt:lpstr>Requirements of a pulse:</vt:lpstr>
      <vt:lpstr>Working:</vt:lpstr>
      <vt:lpstr>PowerPoint Presentation</vt:lpstr>
      <vt:lpstr>Working:</vt:lpstr>
      <vt:lpstr>Function generator</vt:lpstr>
      <vt:lpstr>Diode resistance shaping circuit</vt:lpstr>
      <vt:lpstr>Working:</vt:lpstr>
      <vt:lpstr>PowerPoint Presentation</vt:lpstr>
      <vt:lpstr>Modern laboratory type signal generator</vt:lpstr>
      <vt:lpstr>Random Noise Generator</vt:lpstr>
      <vt:lpstr>Working:</vt:lpstr>
      <vt:lpstr>Frequency response of random noise generator</vt:lpstr>
      <vt:lpstr>Arbitary waveform generator</vt:lpstr>
      <vt:lpstr>Working:</vt:lpstr>
      <vt:lpstr>Advantages :</vt:lpstr>
      <vt:lpstr>Sweep Generator</vt:lpstr>
      <vt:lpstr>Working:</vt:lpstr>
      <vt:lpstr>PowerPoint Presentation</vt:lpstr>
      <vt:lpstr>Wave analyzer</vt:lpstr>
      <vt:lpstr>Block diagram :</vt:lpstr>
      <vt:lpstr>Frequency selective wave analyzer</vt:lpstr>
      <vt:lpstr>Working:</vt:lpstr>
      <vt:lpstr>Heterodyne wave analyzer</vt:lpstr>
      <vt:lpstr>Working:</vt:lpstr>
      <vt:lpstr>Harmonic distortion</vt:lpstr>
      <vt:lpstr>Types of Distortion</vt:lpstr>
      <vt:lpstr>Harmonic distortion analyzer</vt:lpstr>
      <vt:lpstr>Resonant bridge type:</vt:lpstr>
      <vt:lpstr>Wien Bridge Type:</vt:lpstr>
      <vt:lpstr>Bridge T-type:</vt:lpstr>
      <vt:lpstr>Applications of Harmonic Distortion</vt:lpstr>
      <vt:lpstr>Swept super heterodyne spectrum analyzer</vt:lpstr>
      <vt:lpstr>Digital Fourier Analyzer</vt:lpstr>
      <vt:lpstr>Working:</vt:lpstr>
      <vt:lpstr>Characteristics of spectrum analyzer</vt:lpstr>
      <vt:lpstr>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BRAHMANI</dc:creator>
  <cp:lastModifiedBy>BRAHMANI</cp:lastModifiedBy>
  <cp:revision>14</cp:revision>
  <dcterms:created xsi:type="dcterms:W3CDTF">2006-08-16T00:00:00Z</dcterms:created>
  <dcterms:modified xsi:type="dcterms:W3CDTF">2021-05-11T06:48:26Z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0x010100D272150457DD694B990EC499ACFD6477</vt:lpwstr>
  </property>
</Properties>
</file>