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28.xml" ContentType="application/inkml+xml"/>
  <Override PartName="/ppt/ink/ink6.xml" ContentType="application/inkml+xml"/>
  <Override PartName="/ppt/ink/ink5.xml" ContentType="application/inkml+xml"/>
  <Override PartName="/ppt/ink/ink7.xml" ContentType="application/inkml+xml"/>
  <Override PartName="/ppt/ink/ink8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4.xml" ContentType="application/inkml+xml"/>
  <Override PartName="/ppt/ink/ink3.xml" ContentType="application/inkml+xml"/>
  <Override PartName="/ppt/ink/ink13.xml" ContentType="application/inkml+xml"/>
  <Override PartName="/ppt/ink/ink26.xml" ContentType="application/inkml+xml"/>
  <Override PartName="/ppt/ink/ink25.xml" ContentType="application/inkml+xml"/>
  <Override PartName="/ppt/ink/ink27.xml" ContentType="application/inkml+xml"/>
  <Override PartName="/ppt/ink/ink29.xml" ContentType="application/inkml+xml"/>
  <Override PartName="/ppt/ink/ink24.xml" ContentType="application/inkml+xml"/>
  <Override PartName="/ppt/ink/ink23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2.xml" ContentType="application/inkml+xml"/>
  <Override PartName="/ppt/ink/ink17.xml" ContentType="application/inkml+xml"/>
  <Override PartName="/ppt/ink/ink19.xml" ContentType="application/inkml+xml"/>
  <Override PartName="/ppt/ink/ink18.xml" ContentType="application/inkml+xml"/>
  <Override PartName="/ppt/ink/ink22.xml" ContentType="application/inkml+xml"/>
  <Override PartName="/ppt/ink/ink20.xml" ContentType="application/inkml+xml"/>
  <Override PartName="/ppt/ink/ink2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58" r:id="rId3"/>
    <p:sldId id="259" r:id="rId4"/>
    <p:sldId id="261" r:id="rId5"/>
    <p:sldId id="295" r:id="rId6"/>
    <p:sldId id="262" r:id="rId7"/>
    <p:sldId id="30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306" r:id="rId29"/>
    <p:sldId id="307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90" r:id="rId39"/>
    <p:sldId id="291" r:id="rId40"/>
    <p:sldId id="292" r:id="rId41"/>
    <p:sldId id="293" r:id="rId42"/>
    <p:sldId id="294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5:53:0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21506 11559,'-25'0,"0"0,1 25,-1 0,-25 24,25-24,-24 49,24 1,-25 24,1 50,-1-75,50 50,-25-99,25 0,-24 25,24-26,0 1,0 0,0 0,24-25,1 25,25 24,-25-24,-1 0,26-25,-25 25,0-1,24-24,-24 0,0 0,24 0,-24-24,25-26,-25 0</inkml:trace>
  <inkml:trace contextRef="#ctx0" brushRef="#br0" timeOffset="1338.3213">21853 11708,'0'25,"0"24,0-24,0 0,0 0,0 24,0-24,0 0,0 24,0-24,0 0,0 0,0 0,0-1,0 1,-25 0,25 25,0-25,50-50,0-25</inkml:trace>
  <inkml:trace contextRef="#ctx0" brushRef="#br0" timeOffset="2222.4656">22424 11708,'-25'25,"-25"-1,26 1,-1 0,0 0,0 24,0-24,1 0,24 0,0 0,24-1,1-24,-25 25,25-25,0 0,0 25,24-25,-24 25,0-25,24 25,-24-25,0 24,0-24,0 0,-1 25,1-25,0 0</inkml:trace>
  <inkml:trace contextRef="#ctx0" brushRef="#br0" timeOffset="3283.0667">22796 11534,'-25'0,"0"0,0 0,25 25,0 0,-24 24,-1-24,25 0,0 0,-25 24,25-24,0 0,0 25,25-26,0 1,-25 0,24 0,-24 0,25-25,-25 24,25-24,-25 25,25 0,0-25,-1 25,1-25,25 0,-25 0,-1 0,1 0,0 0,-25-25,25 0,-25 0,0-24,0 24,0 0,0-24,0 24,-25 0,25-25,0 26,0-1,-25 25,0 0,1-25,-1 25,0-25,0 25,0 0,1-25,-1 25,25-24,-25 24,0 0,25 49,25 1,-25-25</inkml:trace>
  <inkml:trace contextRef="#ctx0" brushRef="#br0" timeOffset="4050.0591">22721 11881,'25'0,"0"0,25 50,-26-50,26 50,-25-26,0 26,24-25,-24 0,0 24,0-24,24 25,-49-25,25-25,-25 24,0 1,25-25,-25 25,25 0,0 0,-1 24,1-49,0 50,0-50</inkml:trace>
  <inkml:trace contextRef="#ctx0" brushRef="#br0" timeOffset="4957.9486">23317 11658,'-25'0,"0"50,0-50,25 49,0-24,-24-25,24 50,-25-25,25-1,-25 1,25 0,0 0,0 0,0-1,0 1,25-25,0 25,-1-25,1 0,0 0,0 0,0 25,-1-25,26 25,-25-25,0 0,24 0,-24 24,0-24,-25 25</inkml:trace>
  <inkml:trace contextRef="#ctx0" brushRef="#br0" timeOffset="5600.0381">23590 11708,'0'49,"0"26,24-1,-24-24,25-1,-25 1,0-25,0 24,25-49,0 0</inkml:trace>
  <inkml:trace contextRef="#ctx0" brushRef="#br0" timeOffset="6710.8404">23862 11584,'-24'0,"-1"0,0 0,25 49,-25-49,0 25,25 25,0-25,0-1,0 1,0 0,0 0,0 0,0-1,0 1,0 0,0 0,0 0,25-1,-25 1,25 0,-25 0,25-25,0 0,-1 0,1 0,0 0,-25-25,25 0,-25 0,0 1,0-1,0 0,0-25,0 26,0-26,0 25,0 0,0 1,0-26,-25 25,25-24,-25-1,25 25,0 0,-25 25,1 0,24-24,-25-1,0 25,0 0,0 0,1 0,-1 0,0 0,25 25,-25-25,25 24,0 1,0 0,0 25,25-26,-25 1,25 25</inkml:trace>
  <inkml:trace contextRef="#ctx0" brushRef="#br0" timeOffset="7782.0302">23986 11311,'25'50,"0"-26,-25 1,0 25,25-25,0-1,0 51,-1-26,1 1,-25 0,0-1,0 1,0-25,0-1,0 26,0-25,0 0,-25-1,1 1,-26 25,25-50,0 0,-24 25,24-1,0-24,0 0,25 25,-25-25,25 25</inkml:trace>
  <inkml:trace contextRef="#ctx0" brushRef="#br0" timeOffset="13517.907">21580 13171,'-24'0,"-1"25,0 25,0-25,25-1,0 26,0-25,-25 0,25-1,0 1,0 0,0 0,0 0,0-1,0 1,0 0,0 0,25-25,-25 25,25-1,-25 1,25-25,0 0,-25 25,24-25,1 25,0-25,0 0,0 0</inkml:trace>
  <inkml:trace contextRef="#ctx0" brushRef="#br0" timeOffset="15171.924">22201 13047,'-25'0,"0"0,0 25,0 0,25 0,-24-1,-1-24,25 25,0 0,0 0,0 0,0 0,0-1,0 1,0 25,0-25,0-1,0 26,0-25,0 0,0-1,25-24,-25 25,24 0,1-25,0 0,-25 25,25-25,0 0,-1 0,1 0,0 0,-25-25,50 0,-50-24,24 24,1 0,-25 0,25 0,-25 1,25-26,-25 25,0 0,0 1,0-26,0 0,0 25,0 1,0-1,0 0,-25 25,0 0,0 0,1 0,-1 0,0 0,0 0,0 0,1 0</inkml:trace>
  <inkml:trace contextRef="#ctx0" brushRef="#br0" timeOffset="16096.2461">22126 13370,'25'0,"0"0,0 0,-1 0,1 0,0 0,0 0,0 0,-25 25,24-25,1 24,0 1,-25 0,25 0,-25 0,25-25,-25 24,24 1,-24 0,25 0,0-25,-25 25,25-25,-25 24</inkml:trace>
  <inkml:trace contextRef="#ctx0" brushRef="#br0" timeOffset="17401.0976">22920 13122,'0'24,"-25"1,0 0,0 25,25-25,-24-1,-1-24,0 25,0 0,25 0,-25-25,25 25,0-1,-24-24,24 25,-25-25,50 0,-1 25,1-25,0 0,25 25,-26 0,1-25,25 0,-25 0,-1 0,-24 24,25-24</inkml:trace>
  <inkml:trace contextRef="#ctx0" brushRef="#br0" timeOffset="18390.7655">23366 13072,'0'25,"0"0,0-1,0 26,0-25,0 0,0 0,0-1,0 1,0 0,-24 0,24 0,0-1,0 1,0 25,0-25,0-1,0 1,0 0,24-25,-24 25,0 0,0-1,0 1</inkml:trace>
  <inkml:trace contextRef="#ctx0" brushRef="#br0" timeOffset="20607.6332">22969 13122,'-24'0,"-1"0,25 24,-25 1,25 0,-25 0,25 0,-49 0,49-1,0 1,-25-25,25 25,-25-25,25 25,-25-25,25 25,0-1,-25-24,25 25,-24-25,24 25,24-25,-24 25,25-25,0 0,-25 25,25-25,-25 24,25-24,-1 0,1 0,0 0,-25 25,25-25,0 0,-1 0,1 0,0 0,-25 25</inkml:trace>
  <inkml:trace contextRef="#ctx0" brushRef="#br0" timeOffset="25118.2079">23515 11633,'25'0,"0"0,-25 25,0 0,25-25,-25 25,0 0,0-1,24 1,-24 0,0 0,0 0,25-25,-25 24,25-24,-25 25,0 0,0 0,0 0,0-1,0 1,0 0,0 0</inkml:trace>
  <inkml:trace contextRef="#ctx0" brushRef="#br0" timeOffset="34346.0427">23614 13246,'-24'0,"-1"0,0 25,25-1,0 1,-25-25,25 25,0 0,0 0,25-1,0-24,-25 25,25-25,-25 25,24-25,1 0,-25 25,25-25,0 0,0 0,-1 0,-24-50,25 50,-25-25,0 1,0-1,-25 25,1 0,24-25,-25 25,0 0,25-25,-25 25,0-25</inkml:trace>
  <inkml:trace contextRef="#ctx0" brushRef="#br0" timeOffset="36158.4336">23590 12874,'24'0,"1"24,0-24,25 0,-50 25,24-25,1 25,25-25,-50 50,25-50,-1 24,-24 1,25 0,0 0,-25 0,25-25,-25 49,0-24,0 0,0 0,0 0,0-1,0 1,0 0,-25 0,25 24,0-24,0 0,0 0,0 0,-25-1,25 1,-25-25,25 25,0 0,-24-25,-1 0,0 25,0-25,0 0,1 0,24 24,-25-24</inkml:trace>
  <inkml:trace contextRef="#ctx0" brushRef="#br0" timeOffset="38960.6046">23664 13320,'0'25,"0"0,0 0,0-1,25-24,0 0,-1 0,-24-24,0-1,-24 25,-1 0,25 25,0-1,25 1,-1-25,1 0,-25-25,-25 1,25-1,-24 0,-1 25,0 0,0 0,0 0,1-50,-1 50,0 0,25 25,25 0,24 0,-24 0,0-1,0-24,0 0,-25 25,24-25,-24-25,0-24,-24 49,24 25,0-1,0 1,0 0,0 0,0-50,0 0,-25 25,0 0,0-25,0 1,25-1,0 0,25 25,0 25,-25 0,25-25,-25 24</inkml:trace>
  <inkml:trace contextRef="#ctx0" brushRef="#br0" timeOffset="42145.812">23466 13295,'-25'0,"25"25,0 0,0 0,0 0,25-25</inkml:trace>
  <inkml:trace contextRef="#ctx0" brushRef="#br0" timeOffset="46206.213">20663 13990,'-25'0,"0"0,0 25,0 24,-24-24,24 25,0-50,25 24,-25 26,25-25,0 0,0-1,0 1,0 0,0 0,0 0,0 24,0-24,0 25,0-25,25-25,0 24,0 1,0-25,-1 25,1-25,0 0,25 0,-26 0,26-50,-25 26,0-1,-25 0,0 0,0 0,0 1,0-26,0 25,-25 0,25 0,0 1,0-1,-25 0,0 0,0 0,25 1,-24 24,24-25,-25 0,0 25,25-25,-25 25,25-25,0 1,-25 24</inkml:trace>
  <inkml:trace contextRef="#ctx0" brushRef="#br0" timeOffset="47202.0918">20539 14362,'24'0,"1"0,0 0,0 0,24 0,-24 25,0-25,0 25,0-25,-25 24,49-24,-49 50,25-50,0 25,-25 0,25-1,0 1,-1 0,1-25,0 0,-25 25</inkml:trace>
  <inkml:trace contextRef="#ctx0" brushRef="#br0" timeOffset="48294.9771">21084 14188,'25'0,"0"0,0 0,0 0,24 0,-24 0,0 0,0 0,-1 0,1 25,-25 0,25-25,0 0,-25 25,25-25,-1 0,-24 24,0 1,-49 0,49 25,-50-25,25-1,-24 26,24-50,25 25,0 0,25-50</inkml:trace>
  <inkml:trace contextRef="#ctx0" brushRef="#br0" timeOffset="49154.4328">21680 14114,'-25'0,"25"49,0-24,0 0,25 25,-25-26,0 1,0 0,0 25,0-25,0-1,0 1,0 0,0 0,0 0,0-1,0 1,0 0,0 0,24-25,26 0,-50-50</inkml:trace>
  <inkml:trace contextRef="#ctx0" brushRef="#br0" timeOffset="50641.8408">21952 14213,'0'0,"-24"0,24 25,-25 0,25-1,0 1,0 0,0 0,25-25,-25 25,24-25,1 25,-25-1,25-24,0 0,-25 25,25-25,0 0,-1 0,-24-49,25 49,-25-25,25 0,0 0,-25 0,0 0,0 1,0-1,0 0,-25 0,0 25,0 0,1 0,-1 0,0 0,0 0,0 0,0 0,1 0,-1 0,0 0,0 0,0 0,25 25,-24-25,24 25</inkml:trace>
  <inkml:trace contextRef="#ctx0" brushRef="#br0" timeOffset="51710.1654">16495 14089,'25'50,"0"-1,0 1,0-1,-1-24,-24 0,25 0,-25 0,0 0,0-1,0 1,25-25,-25 25</inkml:trace>
  <inkml:trace contextRef="#ctx0" brushRef="#br0" timeOffset="52329.0136">16942 14039,'0'25,"0"25,0-1,0-24,0 0,0 25,0-26,0 1,0 0,0 0,0 0,0 0,0-1,25 1,-25 0,25-25,-25 25</inkml:trace>
  <inkml:trace contextRef="#ctx0" brushRef="#br0" timeOffset="53016.0746">16694 14287,'25'0,"0"0,-1 25,26-25,-25 0,0 0,-1 0,1 0,25-25</inkml:trace>
  <inkml:trace contextRef="#ctx0" brushRef="#br0" timeOffset="54098.6705">17438 14114,'-25'0,"0"0,1 0,-1 0,0 0,25 25,-25-25,0 0,25 24,-24 1,24 0,-25 0,0-25,25 25,0-1,-25-24,25 25,0 0,0 0,0 0,0 0,0-1,0 1,25-25,25 0,-26-25,1 25,0 0,-25-24,25-1,-25 0,0 0,0 0,25 0,-25-24,0 24,0 0,0 0,0 1,0 48,0 1,0 0,24 0,-24 0,25-1,0 1,0-25,0 0,24-25,-24-24,0 24,24 0,-24-24</inkml:trace>
  <inkml:trace contextRef="#ctx0" brushRef="#br0" timeOffset="55466.3025">17587 14114,'0'25,"0"24,25-49,-25 25,0 0,24-25,-24 25,0-1,25-24,0 0,0 0,0 0,0 0,-1-24,1-1,0 0,0 25,-25-50,25 50,-25-24,0-1,0 0,0 0,0 0,-25 75,25-25,0 24,0 1,-25-25,25 0,-25 24,25-24,0 0,-25 25,1-50,24 24,0 1,0 0,0 0,-25 0,25-1,0 1,-25 0,0 0,25 0,0-1,-25-24,25-24,0-1,0 0,0-25,25 26,-25-1,25-25,-25 25,25 25,0 0,-25-24,24 24,1 0</inkml:trace>
  <inkml:trace contextRef="#ctx0" brushRef="#br0" timeOffset="56167.0267">18133 13866,'-25'0,"25"25,-25-25,0 49,25-24</inkml:trace>
  <inkml:trace contextRef="#ctx0" brushRef="#br0" timeOffset="58257.5265">18529 14039,'-24'0,"-1"0,0 0,0 0,0 0,1 0,-1 0,25 25,-25-25,0 25,25 0,-25-25,1 25,24-1,0 1,0 0,0 0,0 0,24-25,1 0,-25 24,25-24,0 0,-25 25,25-25,-1 0,1 0,-25 25,25-25,-25 25,0 0,0 0,-25-1,25 1,-25-25,1 0,24 25,-25 0,0-25,0 0,0 0,1 25,-26-25,25 0,0 0,1 0,-1 0,50 0,-1-25,-24 0</inkml:trace>
  <inkml:trace contextRef="#ctx0" brushRef="#br0" timeOffset="60493.68">18207 13891,'-25'24,"0"1,1 0,-1 0,25 0,-25-25,25 24,-25-24,25 25,-25 0,1-25,48 0,-24-25,25 0,0 25,0-49,0 24,-1 0,-24 0,25-24,0 24,-25 0,0 0,25 25,-25-24,-25 48,25 1,-25 0,0 0,1 0,24-1,-25-24,25 50,-25-50,25 25,-25-25,25 25,-25-1,25 1,25-50,0 1,0-1,-25 0,0 50,0 0,-25-25,50-50,0 25,-25 0</inkml:trace>
  <inkml:trace contextRef="#ctx0" brushRef="#br0" timeOffset="63526.6878">16818 14287,'-25'0,"0"0,1 0,-1 0,25 25,-25-25,0 0</inkml:trace>
  <inkml:trace contextRef="#ctx0" brushRef="#br0" timeOffset="68161.0192">21456 15032,'0'24,"25"26,0-25,0 0,0 24,-1 1,1-25,0-25,0-25,24-25,-24 25,25 1,-25-26,24 0,-24 26,25-26,-26 25,-24 0,25 25</inkml:trace>
  <inkml:trace contextRef="#ctx0" brushRef="#br0" timeOffset="73286.6064">20191 16173,'0'24,"25"1,0 0,0 0,-25 0,25-1,-1 1,-24 0,25-25,74 0,-24-50,49 1,-50 24,25-49,-24 24,-25 50,-1-50,-24 26,0-1,0 0,-1 25,1 0,-25-25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4T05:58:20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1290,'25'0,"0"0,25 0,-26 0,26 0,-25 25,0-25,-25 24,0 1,0 0,0 0,0 0,0-1,-25 1,0-25,0 25,0-25,1 25,-1 0,0-1,0-24,0 25,50-25,25 25,-25 0,-1-25,1 0,0 0,0 25,0-25,-25 25,0-1,0 1,0 0,-25-25,25 25,-25-25,0 25,0-25,1 24,-1-24,0 0,0 0,0 0</inkml:trace>
  <inkml:trace contextRef="#ctx0" brushRef="#br0" timeOffset="943.6071">596 1215,'0'25,"-25"-25,25 25,0 25,0-1,-25 26,0-1,0 75,1-75,24 1,-25-1,0 1,25-26,-25 1,25-1,0 26,0-50,0-1,0 1,50-25,-25 0,-1 0,26 0,0 0,-26-25,1 25,0 0,-25-24</inkml:trace>
  <inkml:trace contextRef="#ctx0" brushRef="#br0" timeOffset="1776.0359">1439 1116,'25'25,"0"25,-1-26,26 1,-25 50,24-26,-49 1,25-1,0 26,-25-26,0 26,0 24,0-24,-25 24,25-50,-25 1,1 0,24-26,-50 1,25 25,0-25,25-1,-24-24,24 25</inkml:trace>
  <inkml:trace contextRef="#ctx0" brushRef="#br0" timeOffset="2714.7252">2109 1191,'0'24,"0"26,0 24,0 26,25-26,-1 0,26 1,-50-25,25-1,-25-24,25 25,-25-26,0 1,0 0,0 25,24-26,1 1,-25 25,25-25,0 24,-25-24,25-25,-25-25,0-24,0-26</inkml:trace>
  <inkml:trace contextRef="#ctx0" brushRef="#br0" timeOffset="3369.4672">2555 1290,'25'25,"0"49,-25 25,0-24,25 24,-25 0,0-24,0-26,0-24,0 25,0-26,0 1,0 25,0-25,0-1,24 1,-24 0,25-25,-25 25,0-75,-25 1,-24 24</inkml:trace>
  <inkml:trace contextRef="#ctx0" brushRef="#br0" timeOffset="3975.747">2109 1637,'49'0,"-24"0,0 0,0 0,24 25,-24-25,0 0,25 0,-26 0,1 0,0 0,25 0,-26 0,26 0,-25 0,24 0,-24 0</inkml:trace>
  <inkml:trace contextRef="#ctx0" brushRef="#br0" timeOffset="5467.9682">3101 1612,'-25'0,"0"0,1 0,24 25,-25 0,25 0,-25-25,25 25,0 24,0-24,0 0,0 0,0-1,0 26,25-25,-25 0,0-1,0 1,25-25,-1 0,1 0,0 0,0-25,-25 1,25-1,-25-25,24 25,-24 1,0-26,0 25,0 0,0 1,0-1,0 50,0-1,0 1,0 0,0 25,0-26,25 1,-25 25,25-25,-25-1,25 26,0-25,-1-25,-24 25,25-25,0 0,0 0,0 0,-1 0,1 0</inkml:trace>
  <inkml:trace contextRef="#ctx0" brushRef="#br0" timeOffset="7458.3785">3498 1463,'0'-24,"0"-1,0 0,0 0,25 50,-1 0,1 24,0-24,-25 25,25-25,-25-1,0 1,0 0,25-25,-25 25,24-25,1 0,0 0,0-25,0 25,-25-25,24 0,-24 1,25-1,-25 0,25 25,-25-25,0 0,0 1,0-1,0 0,0 0,0 0,0 50,0 0,0 0,0 24,0 1,0-25,0 0,0 24,0-24,-25 25,25-25,0-1,0 1,0 25,0-25,0-1,0 1,-25 25,25-25,0-1,0 1,0 0,0 0,-24 0,24-1,0 1,-25 0,25 0,0 0,0 24,-25-24,25 0,-25-25,0 0,1-50,-1 25,25 1,0-1,0-25,0 25,0 1,25-1,-1-25,1 25,0 1,-25-1,0 0,25 0,-25 0,25 25,-25-24</inkml:trace>
  <inkml:trace contextRef="#ctx0" brushRef="#br0" timeOffset="8704.1414">4217 1067,'0'24,"0"1,0 0,0 0,0 0,0-1,0 1,0 0</inkml:trace>
  <inkml:trace contextRef="#ctx0" brushRef="#br0" timeOffset="9829.658">4763 1463,'-25'0,"0"0,0 0,1 0,-1 0,0 0,25 25,-25 0,25 0,0 0,0-1,0 1,0 0,25-25,0 0,0 0,-25 25,24-25,1 25,0-25,-25 25,25-1,0 1,-1 0,-24 25,0-26,25-24,-25 50,25-25,-25 0,0-1,0 1,0 0,0 0,-25 0,25 24,-49-24,24 0,0 0,0-1,0-24,1 0,-1 0,0 0,0 0,-24-24,24 24</inkml:trace>
  <inkml:trace contextRef="#ctx0" brushRef="#br0" timeOffset="11450.3408">5457 1166,'25'0,"-25"49,0-24,0 0,0 25,0-1,-25 1,25-25,0-1,0 26,0 0,0-26,0 1,0 0,0 0,0 0,0 0,0-1,0 1,25-25,-25-25,0 1,25 24,-25-25,25 0,0 0,-1-25,26 26,-50-1,25 25,0-25,-25 0,24 25,1-25,0 25,0 0,0 0,-1 25,-24 0,0 0,0 0,0-1,0 1,-24-25,24 25,0 0,-25 0,0 0,25-1,-50-24,50 25,-24-25,24 25,-50 0,25 0,0-25,1 0,-1 0,0 0,0 0,0 0,1 0,24-25,0 0,0 0</inkml:trace>
  <inkml:trace contextRef="#ctx0" brushRef="#br0" timeOffset="12646.4974">5879 1414,'25'0,"0"0,-1 0,1 25,0-1,25 1,-26 0,1 25,-25-26,25 1,0 0,-25 0,0 0,0 0,0-1,0 1,0 25,0-25,0-1,0 1,0 0,-25-25,25 25,0-50,25-25,25 1,-50 24,24 0,-24-24,25 24,-25 0,0-25,0 25,0 1,25 24,-25-25,25 25</inkml:trace>
  <inkml:trace contextRef="#ctx0" brushRef="#br0" timeOffset="13385.4748">6375 1488,'0'25,"0"0,0 0,0-1,0 26,0-25,0 0,0 24,0-24,0 25,25-25,-25-1,0 1,0 0,25-25,0 0,-25-50,0 26,0-1,0-25</inkml:trace>
  <inkml:trace contextRef="#ctx0" brushRef="#br0" timeOffset="14304.4372">6350 1290,'0'0,"0"-25,-24 50,24 0,0-1,24-24,1 0,0 0,-25-24,0-1,-25 25,0 0,1 0,-26 25,50-1,-25 1,25 0</inkml:trace>
  <inkml:trace contextRef="#ctx0" brushRef="#br0" timeOffset="15737.627">6722 1215,'25'0,"0"0,-25 25,25 25,-25-1,25-24,-25 0,0 25,0-26,0 1,0 25,0-25,0-1,0 1,0 25,0-25,0 0,0-1,0 1,0 0,0-50,0 0,0 1,0-1,0 0,0 0,-25 0,25 0,-25 25,0 0,0 0,1 0,-26 0,25 0,0 0,25 25,0 0,0 0,0 0,0 0,0-1,0 1,25 0,0-25,0 0,0 0,-1 0,1 0,0 0,0-25,-25 0,25 25,24-24,1 24,-50-25,25 25,-50 0,0 0</inkml:trace>
  <inkml:trace contextRef="#ctx0" brushRef="#br0" timeOffset="17179.5084">7119 1315,'-25'0,"25"-25,-24 25,-1 0,0 0,0 0,25 25,-25-1,1 1,24 0,0 0,0 0,0-1,24-24,1 0,0 0,0 0,0 0,-1 0,1 0,-25-24,25-1,0 25,-25-25,0 0,0 0,0 1,0 48,0 1,0 0,25 0,-25 24,0-24,0 0,0 0,0 24,0-24,0 0,0 25,0-25,0-1,0 1,0 0,0 0,0 0,-25-1,25 1,-25-25,0 0,0 0,-24-25,49 1,0-1,0 0,25 0,-1-24,1-1,0 50,-25-25,25 25,-25-25,50 0,-26 25,1-24,0 24,0 0,0-25,-1 25,1 0,-50 0,1 25,-26-1,25 26</inkml:trace>
  <inkml:trace contextRef="#ctx0" brushRef="#br0" timeOffset="18512.6044">7516 1538,'25'0,"25"-25,-26 25,26 0,0 0,-26-25,1 25,0-25,0 25,0 0,-1-24,1-1,0 0,-25 0,25-24,-25 24,0 0,0 0,0 0,-25 25,0 0,0 0,1 0,-26 0,25 0,-24 25,49 0,-25 0,0-25,25 25,-25-1,25 1,0 0,0 25,-25-50,25 24,0 1,0 0,25 0,-25 0,25-25,0 0,-25 24,25-24,-1 0,-24 25,50-25,-25 0,0 0,-1 0,26 0,-25 0,0 0,-1 0,1 0,0 0,0 0,-25-25,25 25,-1 0,1 0,0 0,0 0,-25-24,-50 24,1 24,-1 26</inkml:trace>
  <inkml:trace contextRef="#ctx0" brushRef="#br0" timeOffset="19544.6997">2183 2604,'25'0,"25"0,24-24,75-1,-25 0,25 0,49 0,-49 1,-25-1,25 0,0 25,-25 0,24-25,-48 25,-26 0,-49 0,0 0,0 0,-1 0</inkml:trace>
  <inkml:trace contextRef="#ctx0" brushRef="#br0" timeOffset="20524.0177">5557 2505,'49'0,"50"25,25-25,25 0,50-25,-26-24,26-1,24 0,-49 1,-1-1,26 1,-26 49,1-25,-50 25,-25 0,-49 0,-1 0,1 0,-25 0,0 0,24 0,-24 0,0 0,0 0,0 0,-1 0,1 0,25 0,-25 0</inkml:trace>
  <inkml:trace contextRef="#ctx0" brushRef="#br0" timeOffset="21909.6444">10642 1141,'-25'25,"0"0,0-1,0 26,1-25,-1 0,25 24,0 1,-25-1,25-24,-25 25,25-25,0-1,0 26,0 0,0-25,25 24,0 1,0-25,24 24,-24-49,0 25,24 0,-24-25,0 0,49 0,-24 0,-25 0,0-25,24 25,-49-25,0 0,0 50</inkml:trace>
  <inkml:trace contextRef="#ctx0" brushRef="#br0" timeOffset="23127.5174">11286 1265,'-24'0,"-1"0,0 0,0 0,0 25,1 24,-1-24,0 25,25-25,0 24,0-24,0 0,0 24,0-24,25 0,0 25,-1-25,1-1,0-24,-25 25,25-25,24 25,-24 0,0-25,25 0,-25 0,-1 0,1 0,25 0,-25-25,24 0,-24 0,0 1,0-26,-1 25,1-25,-25 1,0 24,0 0,0 0,0 1,-25-1,1 25,24-25,-25 25,0 0,0-25,-24 0,24 25,0-24,0 24,0 0,1 0,-1 0,0 0,0 0,0 0,0 0,1 0,-1 0</inkml:trace>
  <inkml:trace contextRef="#ctx0" brushRef="#br0" timeOffset="24001.0441">11088 1612,'0'-25,"25"25,0-24,-1-1,26 25,-25 0,0 0,24-25,1 25,-25 0,0 0,-1 0,1 0,0 0,0 25,0 0,-1-1,1 1,0 25,-25-25,25 24,0-24,-25 0,24 0,-24 0,0-1,25 1,-25 0,0 0,25 0,-25-1,0 1,25-25,0 0</inkml:trace>
  <inkml:trace contextRef="#ctx0" brushRef="#br0" timeOffset="25852.556">11956 1339,'0'-24,"25"24,25 0,-26 0,-24 24,25 1,0-25,0 0,0 25,-1 0,26-25,-25 25,0-25,24 24,-24-24,25 25,-26 0,26-25,-50 25,25-25,-25 25,-25-1,0 1,0-25,1 25,-1-25,0 25,-25-25,26 25,-1 0,0-1,0 1,-24 25,24-25,0-1,0 1,0 0,1-25,-1 25,50-25,-1 0,1 0,25-50</inkml:trace>
  <inkml:trace contextRef="#ctx0" brushRef="#br0" timeOffset="26584.0074">12800 1191,'24'0,"-24"49,25-24,-25 0,25 24,-25 1,0-25,0 0,0 24,0-24,0 0,0 0,0-1,0 1,0 0,0 0,0 0,0 24,0-24,0 0</inkml:trace>
  <inkml:trace contextRef="#ctx0" brushRef="#br0" timeOffset="27841.4827">13246 1265,'-25'0,"0"0,25 25,-24-25,-1 49,25-24,-25 25,25-25,0-1,0 26,0-25,0 0,0-1,0 26,25-25,0-25,-25 25,24 0,1-25,0 0,0 0,0 0,-1 0,26 0,-25-25,-25 0,49 25,-24-50,0 25,0-24,-25 24,0 0,0 0,0 1,0-1,-25 25,0 0,25-25,-25 25,1 0,-1-25,0 0,0 25,25-24,-25 24,1 0,-1 0</inkml:trace>
  <inkml:trace contextRef="#ctx0" brushRef="#br0" timeOffset="28755.5082">13469 992,'25'0,"0"0,0 25,0-25,-1 25,1 0,0 24,0-24,0 0,24 24,-24-24,0 25,-25-25,25-1,-1 51,-24-1,0 1,0-1,0 25,0-24,-24-50,24-1,-25 26,0-25,0 0,0-25,25 24,-24-24,24 25,-25-25</inkml:trace>
  <inkml:trace contextRef="#ctx0" brushRef="#br0" timeOffset="52797.9188">2977 1687,'25'0,"0"-25,-1 25,1 0,0 0,0 0,0 0,-1 25,1-25</inkml:trace>
  <inkml:trace contextRef="#ctx0" brushRef="#br0" timeOffset="72062.4734">11286 4093,'-24'0,"48"25,1-25,0 0,0 0,-50 0,0 0,0 0,1 0,24 24,0 1,0 0,24-25,1 0,0 0,-25-25,0 0,25 25,-50 0,0 0,0 25,1-25,24 25,-25-25,25 25,-25-25,25 25,-25-25,25 24,-25-24,25 25,-24-25,24 25,-25-25,25 25,0 0,-25-25,0 24,25 1,-25-25,1 0,24 25,0 0,-25-25,25 25,-25-25,25 24,-25-24,25 25,0 0,0 0,-25-25,25 25,-24-1,-1-24,25 25,0 0,-25-25,0 0,25 25,-25-25,1 0,-1 0,0 0,25 25,0-1,0 1,0 0,0 0,0 0,0 0,0-1,0 1,0 0,0 0,25 0,-25-1,25-24,-25 25,-25-25,0 0,0 0,0 0,1 0,-1 0,25-25,-25 25,0 0,0 0,1 0,-1 0,0 0,0 0,0 0,1 0,24-24,-25 24,0 0,-25 0,25 0,50 0,0 0,-25 49,25-49,-25 25,25 0,-25 0,0-1,25-24,-25 25,0 0,-25-25,0 0,0 0,0 0,0 0,25 25,-24-25,-1 0,25 25,0-1,0 1,0 0,0 0,0 0,0-1,0 1,0 0,0 0,0 0,-25-25,25 24,-25-24,25 25,0 0,-25 0,25 0,-24-1,24 1,-25-25,0 25,25 0,-25 0,25-1,-25-24,25 25,0 0,-24 0,-1 0,25 0,0-1,-25-24,25 25,0 0,-25-25</inkml:trace>
  <inkml:trace contextRef="#ctx0" brushRef="#br0" timeOffset="73498.0434">9550 5680,'25'0,"0"0,0 0,-1 0,1 0,0 25,0 0,0-25,-25 25,24-25,-24 24,25-24,-25 25,25-25,0 25,0 0,-25 0,24-25,-24 25,25-1,-25 1,25-25,-25 25,25-25,-25 25,25-25,-1 25,-24-1,25-24,-25 25,25-25,-25 25,25-25,-25 25,0 0,25-25,-25 24,24-24,-24 25,25-25</inkml:trace>
  <inkml:trace contextRef="#ctx0" brushRef="#br0" timeOffset="74711.6409">9302 5928,'25'25,"0"0,0 0,-1 0,1-25,-25 24,25-24,-25 25,25-25,-25 25,49 0,-24 0,0-1,0-24,-25 25,25-25,-25 25,49 0,-24-25,-25 25,25-25,-25 24,25 1,-1-25,-24 25,25-25,-25 25,25 0,-25-1,25-24,-25 25,25 0,-25 0,24-25</inkml:trace>
  <inkml:trace contextRef="#ctx0" brushRef="#br0" timeOffset="76151.549">9699 6300,'-25'0,"0"0,1 0,-1 0,0 25,25 0,-25-25,0 0,25 25,-24-25,24 25,-25-25,25 24,-25-24,0 25,25 0,-25-25,1 50,-1-26,0 1,0-25,0 50,0-50,25 25,-24-25,24 24,-25 1,0 0,0-25,25 25,-25-25,25 25,-24-1,-26 1,25 0,-24 25,24-25,-25 24,25-49,25 25,-49-25,49 25,-25 0,0-25,0 0,25 24,-24-24,24 25,-25-25,25 25,-25-25,0 25,0-25,25 25,-24-25,24 24,-25-24,25 25</inkml:trace>
  <inkml:trace contextRef="#ctx0" brushRef="#br0" timeOffset="80331.874">11361 4142,'25'0,"-25"25,25-25,-1 25,1-25,0 25,0 0,24-1,-24 1,0 0,0 25,0-50,-1 24,26 1,-50 0,25 0,0 0,-1-25,-24 24,50 26,-25-25,0 0,-1-25,1 49,0-24,0 25,24-26,-24 26,25-50,-25 50,24-25,-49-1,50 1,-25 25,-1-50,1 49,0-49,-25 25,25 0,24 0,-24 24,25-24,-25 25,24-25,-24 24,0-24,25 0,-26 24,26-24,-25 25,24-25,-24 24,0-24,0 0,0 0,24-25,-24 24,0 26,24-50,-24 50,0-50,-25 24,50-24,-26 25,-24 0,25-25,0 25,0-25,-25 25,49 0,-24-1,0 1,0-25,0 0,-1 0,1 0,0 0,0 0,-25 50,0-25,0-1,0 26,0-25,0 0,0-1,0 1,0 0,25-25,0 0,-1 0,1 0,0-25,0 25,0 0,-25-25,49 25,-24 0,0-24,0-1,-1 25,1 0,-25-25,25 25,-25 25,0 0,-25-25,25 24,-25-24,25 25,0 0,0 0,0 0,25-25,0 0,0 0,0 0,-1 0,1 0,0 0,0 0,0 0,-1 0,-24-25,0 50,-24 24,24-24,0 0,-25 24,25-24,-25 25,25-1,0-24,-25-25,0 25,1 25,-1-50,0 24,25 1,-25 0,25 0,0 0,-25-1,25 1,0 0,25 0,0-25,0 0,24 0,-24 0,0 0,0 0,0 25,-1-25,1 0,0 0</inkml:trace>
  <inkml:trace contextRef="#ctx0" brushRef="#br0" timeOffset="81452.4387">14189 6871,'24'0,"1"0,0 0,0 0,0 0,-25 25,24 0,1-25,0 0,0 24,0 1,24 0,-24 0,0 0,0-1,24 1,1 0,-25 0,24 0,-24-1,0-24,25 25,-26 25,26-50,-25 25,0-25,-1 24,1 1,0-25,0 25,0 0,-1-25,-24 25,25-25,25 0,-25 24,-1 1,1-25,0 25,25 0,-26-25</inkml:trace>
  <inkml:trace contextRef="#ctx0" brushRef="#br0" timeOffset="82359.4054">14139 5556,'0'25,"0"0,0 0,0-1,0 26,0-25,0 0,0-1,25 1,-25 0,0 25,0-25,0-1,0 26,0-25,0 0,25-1,-25 26,0-25,0 0</inkml:trace>
  <inkml:trace contextRef="#ctx0" brushRef="#br0" timeOffset="83983.9491">14139 5606,'25'0,"0"0,-1 0,1 0,25 0,-25 0,24 0,-24 0,0 0,0 25,-25-1,24 1,-24 0,-24-25,24 25,-25-25,0 25,0-25,0 0,1 0,-1 0,0 24,0-24,0 0,50 25,-25 0,25 0,-25 0,25 0,0-1,24 1,-24 25,25-25,-50 24,24-49,-24 25,0 0,25 0,-25-1,25 1,-25 0,25 0</inkml:trace>
  <inkml:trace contextRef="#ctx0" brushRef="#br0" timeOffset="86263.6748">14734 6102,'-24'0,"-1"0,0 0,0 0,25-25,-25 25,25-25,0 1,0-1,25 25,-25 25,0-1,25 26,-25-25,0 0,0-1,0 1,0 0,0 0,0 0,0-1,-25-24,25 25,0 0,-25-25,25 25,-24 0,-1-1,25 1,25-25,-1 0,-24-25,50 25,-25-24,-25-1,25 25,-1 0,1-25,0 25,0 0,0 0,-1 0,1 0,0 0,0 0</inkml:trace>
  <inkml:trace contextRef="#ctx0" brushRef="#br0" timeOffset="87299.1909">10071 4217,'-25'0,"25"49,0 1,0 0,25-1,-25-24,0 25,0-26,0 1,0 0,0 0,0 0,0-1,0 1,0 0,0 0</inkml:trace>
  <inkml:trace contextRef="#ctx0" brushRef="#br0" timeOffset="88433.9941">10046 4217,'25'0,"0"0,0 0,-1 0,-24-25,25 25,0 0,0 0,0 0,-25 25,0 0,0-1,0 1,0 0,0 0,-25 0,25-1,-25-24,25 25,-25-25,0 0,1 0,24 25,24-25,-24 25,0 0,25-25,-25 24,50 1,-50 0,25 0,-1 0,1 24,0-24,0-25</inkml:trace>
  <inkml:trace contextRef="#ctx0" brushRef="#br0" timeOffset="89055.7959">10394 4514,'0'50,"0"-25,0 0,0 24,0-24,0 25,0-26,0 1</inkml:trace>
  <inkml:trace contextRef="#ctx0" brushRef="#br0" timeOffset="90060.4847">10096 5333,'25'0,"-1"0,1 0,25-25,-25 0,-1 1,26-1,-25 0,25-25,-1 50,-24-49,25 24,-1 0,-24 0,25 1,-1-1,1 0,24 0,-24 0,49-24,-25 49,-24 0,-25 0,0-25</inkml:trace>
  <inkml:trace contextRef="#ctx0" brushRef="#br0" timeOffset="90695.0585">10939 4589</inkml:trace>
  <inkml:trace contextRef="#ctx0" brushRef="#br0" timeOffset="91804.1635">10939 4762,'25'0,"25"0,-26 25,26 0,-25 0,0-25,-1 25,1-25,0 0,0 0,-25 25,0-1,0 1,-25-25,0 25,0 0,1 0,-1 24,0-49,0 25,25 0,-25 0,1-25,-1 0,25 24</inkml:trace>
  <inkml:trace contextRef="#ctx0" brushRef="#br0" timeOffset="93642.1156">9252 5234,'-24'0,"-1"0,0 0,0 0,-24 0,49 25,-25-25,25 24,-25-24,25 25,0 0,0 0,0 0,0-1,0 1,0 0,25-25,-25 25,25 0,-1-25,1 0,-25 24,25-24,0 0,0 0,-1 0,26 0,-25 0,0 0,0 0,-1 0,1 0,0 0,0 0</inkml:trace>
  <inkml:trace contextRef="#ctx0" brushRef="#br0" timeOffset="96749.3171">9501 5432,'0'25,"0"0,0 0,24-25,-24 49,0-24,25-25,-25 25,0 0,0-1,25 1,-25 0,25-25,-25 25,0 0,0-1</inkml:trace>
  <inkml:trace contextRef="#ctx0" brushRef="#br0" timeOffset="100509.2354">8657 7218,'25'25,"0"0,0 24,-1-24,1 0,0 0,0 0,0-1,-25 1,49 0,-24 0,0 0,24-1,-24 26,25-50,-25 50,-1-26,26 26,-25-25,24 0,-24-1,0 1,25 0,-1 0,-24 0,0-25,-25 24,25-24,0 25,-1 0,1 0,0 0,0-25,0 25,-1-1,1-24,0 25,0-25,24 0,-24 0,0 0,25 0,-26 0,1 0,25-25,-25 25,-25 25,0 0,0 25,0-26,0 1,0 0,0 0,0 0,0-1,0 1,24-25,1 0,0 0,0 0,24 0,-24 0,0 0,25 0,-26 0,1-25,0 25,-25 25,0 0,0 0,0 0,0 24,-25-49,25 25,0 0,0 0,0-1,25-24,0 0,0 0,0 0,-1 0,-24-24,25 24,0 0,-25-25,25 25,0 0,-25 25,0-1,0 1,0 0,0 0,0 0,24-1,-24 1,0 0,25 0,25 24,-1-24,-49 0,25 0,0 0,0-1,0 1,-1-25,-24 50,25-50,0 25,0-25,0 25,-1-1,-24 1,50-25,-25 50,24-25,-24 24,0-49,0 50,0-50,-25 25,0-1,24-24,-24 25,25 0,-25 0,25 0,0-25,-25 24,25-24,-25 25,24 0,-24 0,50 0,-50-1,25 1,0-25,-25 25,25-25,-1 25,1 0,0-25,-25 24,0 1,25-25,0 0,-25 25,24-25,1 0,-50 0</inkml:trace>
  <inkml:trace contextRef="#ctx0" brushRef="#br0" timeOffset="101361.4077">9302 8558,'0'24,"0"1,25 0,-25 25,0-1,25 26,-25-51,25 26,-25-25,24 0,-24 24,0-24,0 0</inkml:trace>
  <inkml:trace contextRef="#ctx0" brushRef="#br0" timeOffset="102699.2513">9377 8632,'0'-25,"0"0,24 1,1 24,0 0,0 0,0 24,-1 1,26 0,-50 0,25-25,-25 25,0-1,0 1,0 0,0 0,0 0,0-1,-25-24,0 0,0 25,1-25,-1 0,25 25,0 0,25-25,-1 25,1-25,0 24,0 1,0-25,-1 25,1 25,0-50,0 25,0-1,24 1,-24-25,-25 25</inkml:trace>
  <inkml:trace contextRef="#ctx0" brushRef="#br0" timeOffset="104146.0223">9749 8979,'24'0,"1"0,0 0,0 0,0 0,-1 0,1 25,0 0,0-25,-25 25,25-25,-25 49,24-49,-24 25,0 0,0 0,0 0,0-1,0 1,0 0,25 0,0-25,25 49,-26-24,26-25,-25 50,0-25,24-1,-24 1,25 0,-25 0,-1-25,-24 25,0-1,0 26,0-25,0 24,-24-49,-1 0,0 0,0 0,0 0,0 0,1 0,24-24,-25 24,0 0,0 0,0-25,1 25,-1 0,0 0,25-25,-25 25,0 0,1-25,-1 25</inkml:trace>
  <inkml:trace contextRef="#ctx0" brushRef="#br0" timeOffset="112698.1518">15305 7516,'-25'0,"0"0,0 0,1 0,-1 25,0-25,25 24,-25-24,25 25,-25-25,1 25,-1 0,0 0,0-25,0 24,1 1,-1 0,0-25,0 25,0-25,25 25,-24-25,-1 0,25 24,-25 1,0-25,25 25,-25-25,1 25,-1-25,0 0,0 0,50 25,-25-1,0 1,0 0,0 0,-25 0,0 24,1-24,24 0,-25-25,0 25,0-25,0 0,0 0,1 0,-1 0,0-25,0 25,0-25,1 25,24-25,0 1,0-1,24 25,1 0,0 0,0 0,0 25,-25-1,0 1,24 0,-24 0,0 0,0-1,0 1,-24-25,24 25,-25-25,0 0,0 0,0 0,1 0,-1 0,-25 0,25 0,1 0,-26 0,25 0,0 0,1 0,-1 0,25-25,0 0,25 25,-1 0,1 0,-25 25,0 0,0 0,25-25,-25 25,0-1,0 1,0 0,0 0,0 0,0-1,0 1,0 0,-25-25,0 0,1 0,-1 0,0 0,-25 0,26 0,-1 0,25-25,0 0,0 1,0-1,25 25,-25-25,0 0,24 25,-24 25,0 0,0 0,0-1,0 1,0 0,-24 0,24 0,0-1,-25-24,0 25,25 0,-25-25,0 0,1 0,-1 25,0 0,0-1,0-24</inkml:trace>
  <inkml:trace contextRef="#ctx0" brushRef="#br0" timeOffset="113902.252">14610 8285,'0'25,"-24"24,24-24,-25 0,0 24,25 1,0-25,0 0,0-1,0 1,0 0,25-25,0 0,-25 25,24-25,1 0,-25 25,25-25,0 24,0-24,-1 0,-24 25,25-25,0 0,0 0,-25 25</inkml:trace>
  <inkml:trace contextRef="#ctx0" brushRef="#br0" timeOffset="115347.2835">14834 8582,'0'25,"24"-25,1 0,-25 25,25 0,0 0,-25-1,0 1,25 0,-25 0,0 0,24-25,-24 49,0-24,0 0,0 0,0 24,0-24,-24-25,24-50,0 26,0-1,0 0,0-25,0 26,0-1,0 0,0 0,24 0,-24 1,0-1,0 0,25 25,-25-25,0 50,-25 0,25 0,0-1,0 26,0-25,0 0,25 24,-25-24,25 0,0 0,-25-1,25 26,-1-50,-24 25,25-25,0 25,0-25,-25 25,25-25,-1 0,-24-25,-24-25,-1 25,-25 25,25-25</inkml:trace>
  <inkml:trace contextRef="#ctx0" brushRef="#br0" timeOffset="119253.6588">13767 8781,'-25'0,"0"0,25-25,-24 25,-1 0,25-25,0 50,0 0,0 0,0-1,-25 1,25 0,-25 0,25 0,0-1,0 1,0 0,-25-25,1 0,-1 0,0 0,0-25,0 25,25-25,-25 25,-24-24,49-1,-25 25,0 0,0 0,1-25,24 50,0 0,24-1,-24 26,0-25,0 0,0 0,25-25,-25 24,-25-24,1 0,-1 0,0 0,25-24,-25 24,0 0,1 0,24 24,0 1,0 0,0 0,0 0,0-1,-25-24,25 25,-25 0,0 0,25 0,-25-25,25 24,-24-24,24 25,-25 0,0-25,0 25,25 0,-25-25,25 24,-24-24,-1 0,25 25,-25-25,25 25,-25-25,25 25,0 0,-25-25,1 0,24 24,-25 1,-25 0,25 0,1 0,-26-1,25-24,-24 50,24-50,0 25,-25 0,25-1,1-24,-1 0,25 25,-25-25,25 25,-25 0,0-25,1 0,24 25,-25-1,-25 1,25-25,25 25,-24-25,24 25,-25 0,0-25</inkml:trace>
  <inkml:trace contextRef="#ctx0" brushRef="#br0" timeOffset="121153.5991">11535 9748,'24'0,"1"0,-25 25,25-25,0 25,0-25,-25 25,24-25,1 0,-25 24,25-24,0 0,-25 25,25-25,-1 0,-24 25,25-25,0 0,-25 25,25-25,0 0,-1 0,-24 25,25-25,0 0,-25 24,25-24,-25 25,25-25,-1 0,-24 25,25-25,0 0,-25 25,25-25,0 0,-1 0,-24 25,25-25,-25 25</inkml:trace>
  <inkml:trace contextRef="#ctx0" brushRef="#br0" timeOffset="122235.7401">13420 9302,'0'25,"0"-1,0 1,0 0,-25 25,25-26,-25 1,25 25,0-25,0-1,0 1,0 0,0 0,0 0,0-1</inkml:trace>
  <inkml:trace contextRef="#ctx0" brushRef="#br0" timeOffset="124036.0832">13395 9302,'25'0,"-1"0,1 0,0 0,0 0,-25 25,0-1,0 1,0 0,0 0,-25 0,0-25,25 24,-25-24,25 25,-24-25,-1 25,25 0,-25-25,25 25,25-1,-25 1,25-25,-1 25,1-25,0 0,-25 25,25-25,-25 25,25-25,-25 24,25-24,-25 25,24-25,-24 25</inkml:trace>
  <inkml:trace contextRef="#ctx0" brushRef="#br0" timeOffset="125632.2143">13618 9674,'25'0,"25"0,-50 25,24-25,-24 24,25-24,-25 25,0 0,0 0,0 0,0-1,0 1,-25-25,25-25,0 1,0-1,0 0,25-25,-25 26,25 24,-25-25,25 25,-25-25,0 0,25 25,-25-25,0 50,0 0,0 0,0 24,0-24,0 0,0 25,0-26,0 1,0 0,24-25,-24 25,25-25,0 0,0 0,0 0,-1 0,1 0</inkml:trace>
  <inkml:trace contextRef="#ctx0" brushRef="#br0" timeOffset="135182.9873">11361 4167,'0'-25,"0"1,0-1,0-25,0 25,0 1,0-1,0 0,0 0,0 0,0-24,0 24,0 0,0 0,0 1,0-1,25 25,-25-25,0 0,0 0,0 0,0 1,0-1,-50 25,25 0,0 0,-24 0,24 0,0 0,-49 0,-1 0,-24 0,-50 0,50 0,-25 0,0 0,25 0,0 0,24 0,1 0,-1 0,-24 0,50 0,-26 0,-24 0,0 0,24-25,26 25,-75-25,74 25,-24-25,-26 25,26-49,-50-1,-25 25,25 1,-25-26,-24 25,24-24,25-1,-25 50,25 0,-25 0,25 0,25 0,-50 0,50 0,0 0,24 0,50 0,-24 0,-1 0,1 0,24 0,-25 0,1 0,-26 0,-24 25,74-25,0 0,1 0,-26 0,25 0,0 0,1 0,24 25,0-1,0 1,0 0,0 0,0 0,0-1,0 1,0 0,0 25,0-26,0 26,0-25,0 0,0-1,-25 1,25 0,0 25,0-25,0-1,0 26,0 0,0-1,0 1,0-1,0 26,0-26,25 26,-25-26,0 26,24-26,1 26,0-1,-25 1,25 24,0-25,-1 26,-24-1,25 0,-25-25,0 1,0-1,0-24,0-1,0 1,0 0,0-26,0 1,0 25,0-25,0-1,25 26,-25 0,25-26,-25 26,0 0,25-25,-25-1,24 26,-24-25,0 0,25 24,0-24,0 0,-25 24,0-24,25 0,-1 25,-24-26,0 1,0 25,25-25,-25-1,0 1,25 25,0-50,-25 25,25-1,-1 1,1 25,0-25,-25-1,0 1,25 0,-25 0,25 24,-25-24,0 0,0 50,24-51,-24 1,25 25,-25-25,0-1,0 1,0 0,25-25,-50 0,0 0,1 0,24-25,-25 25,-25 0,25 0,1 0,-26-25,25 25,0 0,1 0,-1 0,0 0,0 0,-24 0,24 0,0 25,-25-25,26 0,-1 25,0-25,0 0,25 25,-49 0,24 24,0-49,-25 50,26-25,-1 24,25-24,-25 0,0 24,25-24,-25 0,25 25,0-26,0 1,0 0,25 25,0-26,0 26,0-25,24 24,-24-24,25 0,-26 0,1 0,25-1,-50 1,25-25,-1 0,1 0,0 0,0 25,0-25,-1 0,26 0,-25 0,0 0,-1 0,26 0,-25 0,24-25,-24 0,25 1,-25-1,-1 0,26 0,-25 0,24 25,-24-24,0-26,0 25,0 0,0-24,-1 24,-24 0,25-24,-25 24,0 0,0-25,0 26,0-1,0 0,-25 0,25 0,-24 1,24-1,-50 25,50-50,-50 50,25-25,1 25,24-24,-50 24,50-25,-25 25,0 0,1-25,-1 0,0 0,0 25,0 0,25-24,-24 24,-1 0,0 0,0 0,0 0,1-25,24 50</inkml:trace>
  <inkml:trace contextRef="#ctx0" brushRef="#br0" timeOffset="136599.6661">6375 7714,'0'-25,"0"1,25 24,-25-25,25 25,-25-25,0 0,25 0,-1 1,1 24,0-50,0 25,0 25,-25-25,24 25,1 0,0 25,0 0,24 0,-49 0,25-25,-25 24,25-24,-25 25,0 0,0 0,25-25,-25 25,25-25,-1 0,1 0,0 0,0 0,0 0,-1-25,1 0,-25 0,0 0,0 1,0-1,0 0,-25 25,25-50,-24 50,24-24,0-1,0 0,0 0</inkml:trace>
  <inkml:trace contextRef="#ctx0" brushRef="#br0" timeOffset="140559.4289">6822 7937,'0'25,"-25"0,25 0,0 0,0 24,0-24,0 0,0 25,0-26,0 1,0 0,0 25,0-26,0 26,0-25,0 24,0-24,0 0,0 0,0 24,0-24,0 0,0 25,0-26,0 1,0 0,0 25,0-26,0 1,0 25,-25-25,25-1,0 1,-25 50,25-50,0-1,0 26,0-25,0 0,0-1,0 1,0 0,0 0,0 24,0-24,0 0,0 25,0-26,0 26,0-25,0 0,0-1,0 1,0 0,0 0,25 24,-25-24,0 0,0 0,25 0,-25-1,0 1,25-25,-25 25,0 0,0 0,0-1,24-24,-24 25,0 0,0 0,0 0,0 0,25-1,-25 26,0-25,0 0,25-1,-25 1,0 0,0 0,0 24,0-24,0 25,0-25,0-1,0 1,0 0,0 0,0 0,0-1,0 1,0 0,0 25,0-26,0 26,0-25,0 0,0-1,0 1,0 0,0 0,0 0,0-1,0 1,0 0,0 0,0 0,25-25,-25 24,25-24,-1 0,1 0,25 0,-25 0,-1 0,1 0,25 0,-25 0,0 0,24 0,1 0,24 0,-49 0,25 0,-1 0,-24 0,25 0,-26 0,1 0,25 0,-25 0,24 0,-24 0,25 0,-1 0,-24 0,0 0,24 0,-24 0,25 0,-25 25,24-25,-24 25,0-25,25 0,-26 25,1 0,25-25,-25 49,-1-49,26 25,-25 25,24-50,1 25,-25-1,24-24,-24 25,0-25,25 25,-26-25,26 0,-25 25,24 0,1-25,-25 0,24 0,1 0,-25 0,0 0,-1 0,26 0,-25 0,0 0,49-25,1 25,-1 0,0-25,26 0,-1 0,25 1,-50 24,-24 0,-1 0,1-25,0 25,-26 0,1-25,0 25,25 0,-26-25,1 25,25 0,-25 0,0 0,-1 0,1 0,0 0,25 0,-26 0,1 0,0 0,0 0,0 0,24 0,-24 0,0 0,0 0,24 0,-24 0,0 0,24 25,-24-25,0 0,25 0,24 0,-24 0,24 25,0 0,51-1,23 1,-48 0,48-25,-73 0,-26 0,1 0,24 0,-24 0,49-25,-74 25,25 0,-26 0,1 0,0 0,0 0,-25-25,25 25,-25-24,0-1,0 0,0 0,0 0,0 1,0-1,0 0,0-25,-25 50,25-25,-25 1,25-1,0 0,-25 25,25-25,0 0,-25 1,25-1,-24-25,24 25,-25 1,25-1,0 0,0 0,0 0,0 1,-25-1,0 0,25 0,0 0,0 1,0-1,0 0,-25 0,25 0,0-24,0 24,0 0,0 0,0 1,0-1,0 0,0 0,0 0,0 1,0-1,0 0,0 0,0 0,0 1,0-1,0 0,0 0,0 0,-24 0,-1 1</inkml:trace>
  <inkml:trace contextRef="#ctx0" brushRef="#br0" timeOffset="144519.6269">8583 7243,'0'-25,"25"25,-1 0,1 0,0 0,0 0,0 0,24 0,-24 0,0 0,0 0,24 0,-24 0,0 0,24 0,-24-25,50 25,-1 0,0 0,1-24,24 24,-49 0,24 0,-24 0,-25 0,-1 0,26 24,-25-24,0 25,24-25,1 0,-1 25,-24-25,25 0,-25 0,-1 0,1 0,0 0,0 0,0 25,-1 0,26-25,-25 0,0 24,24 1,-24-25,0 0,25 0,-26 0,1 0,0 0,0 0,0 0,-1 0,1 0,0 0,0 0,0 0,-1 0,1 0,0 25,25-25,-26 0,1 0,25 0,-25 0,-1 0,1 0,0 0,0 0,0 0,-1 0,1 0,0 0,0-25,-25 0,0 1,0-1,0 0,-25 25,25 25,0 0,0-1,0 1,25-25,-25 25,25-25,-1 0,1 0,-25-25,25 0,-25 1,0-1,25 25,-25-25,0 0,-25 25,0 0,0 0,1 0,-1 25,25 0,0 0,0-1</inkml:trace>
  <inkml:trace contextRef="#ctx0" brushRef="#br0" timeOffset="145785.6611">12179 7268,'-24'0,"-1"0,25 25,0-1,0 1,0 0,0 0,0 0,0-1,0 1,25-25,-1 0,1 0,0-25,-25 1,0-1,25 0,-25 0,0 0,-25 25,25-24,-25 24,0 0,1 0,-1 24,0 1,25 25,-25-50</inkml:trace>
  <inkml:trace contextRef="#ctx0" brushRef="#br0" timeOffset="148301.5709">12279 7392,'24'0,"1"0,0 0,0 0,0 0,-1 0,1 0,-25 25,25-25,0 0,0 0,0 0,-1 0,1 0,0 0,0 0,0 0,-1 0,1 0,0 0,0 0,0 0,-1 0,1 0,25 0,-25 0,-1 0,1 0,0 0,0 0,0 0,-1 0,26 0,-50-25,25 25,24 0,-24-25,0 25,25 0,-1 0,-24 0,0 0,0 0,-1 0,1 0,0 0,25 0,-25 0,-1 0,1 0,0 0,0 0,24-25,-24 25,0 0,0 0,0 0,-1 0,26 0,-25 0,0 0,-1 0,1 0,25 0,-25 0,-1 0,26 0,-25 25,0-25,24 0,-24 0,0 0,0 0,-1 0,1 25,0-25,25 0,-26 0,1 0,0 0,0 0,0 0,0 0,-1 0,1 0,-25 25,25-25,0 0,0 0,-1 0,1 0,0 0,0 0,0 0,-1 0,26 0,-25 0,0 0,24 0,-24 0,0 0,24 0,-24 0,0 0,25 0,-26 0,1 0,0 0,-99 24,-75 26</inkml:trace>
  <inkml:trace contextRef="#ctx0" brushRef="#br0" timeOffset="150409.3443">11212 7293,'0'-25,"25"0,-25 0,0 0,25 1,-25-26,24 25,-24 0,25-24,0 24,0 0,0-24,0 24,-1-25,1 25,0 0,25-24,-50 24,24 0,-24 0,25 1,0 24,25-25,-26 0,1 25,0-25,0 25,0 0,-25-25,24 25,1 0,0 0,0 0,0 0,-1 0,1 0,25 25,-25-25,-1 0,1 25,0 0,25 0,-26-1,-24 1,25 0,-25 0,0 0,0-1,0 1,25 0,-25 0,0 0,0 0,0 24,0-24,0 0,0 0,25-1,-25 1,0 25,0-25,0-1,0 1,0 0,0 0,0 0,0-1,0 1,0 0,-25-25</inkml:trace>
  <inkml:trace contextRef="#ctx0" brushRef="#br0" timeOffset="154642.922">11882 3944,'0'0,"-25"50,0-1,25-24,-49 25,24-1,25-24,-25 25,25-26,0 1,0 0,0-50,25 0,-25-24,0-26,0 26,0-1,25 25,-25 1,0-26,0 25,0 0,0-24,24 49,-24-25,25 0,-25 0,25 25,0 0,0 0,24 25,-24 0,0 0,0 0,24-1,-49 26,50-25,-25 0,24 24,-49-24,50 25,-25-26,-1 1,1 0,-25 0,0 0,25-25,-50 0,25-25</inkml:trace>
  <inkml:trace contextRef="#ctx0" brushRef="#br0" timeOffset="155795.5231">11882 4093,'0'-25,"25"25,-1 0,26 0,-25 0,0 0,-1 25,1-25,0 0,0 0,0 0,24 0,-24 0,25 0,-26 0,26 0</inkml:trace>
  <inkml:trace contextRef="#ctx0" brushRef="#br0" timeOffset="157153.3365">8260 7169,'0'24,"0"1,0 0,0 25,0-26,0 1,0 0,0 0,0 0,0-1,25 26,-25 0,0-26,0 1</inkml:trace>
  <inkml:trace contextRef="#ctx0" brushRef="#br0" timeOffset="158457.6054">12576 10096,'-24'49,"24"1,0-25,0-1,0 1,0 25,0-25,0-1,0 1</inkml:trace>
  <inkml:trace contextRef="#ctx0" brushRef="#br0" timeOffset="159911.6143">12552 10220,'24'0,"26"0,-50-25,25 25,0 0,-1-25,1 25,0 0,0 0,0 0,-25 25,-25-25,0 0,0 25,0-1,1-24,-1 0,0 0,25 25,25-25,-25 25,25-25,-1 25,-24 0,25-1,-25 1,0 0,0 0,0 24,-49-49,49 25,-25-25,0 0,0 0,0 0,-24 0,49-25,-25 1</inkml:trace>
  <inkml:trace contextRef="#ctx0" brushRef="#br0" timeOffset="161503.0466">8335 7169,'-25'0,"0"0,0 24,1-24,-26 25,25-25,25 25,0 0,-25-25,0 25,1-1,24 1,0 25,0-25,-25-1,25 1,0 25,0-25,0-1,0 26,0-25,-25-25,25 25,0-1,0 1,0 0,25-25,0 0,-1 25,1 0,0-25,0 0,0 0,24-25,-24 25,0-25,0 25,24-25,-24 0,25 1,-50-1,25 25,-1 0,-24-25</inkml:trace>
  <inkml:trace contextRef="#ctx0" brushRef="#br0" timeOffset="162723.835">15627 7367,'0'25,"0"0,0-1,0 1,0 25,0-25,-25 24,25-24,-24 25,24-26,0 1,0 0,0 0,-25 24</inkml:trace>
  <inkml:trace contextRef="#ctx0" brushRef="#br0" timeOffset="163927.3993">15578 7392,'24'0,"1"0,0 0,0 0,0 25,0-25,-1 0,1 24,0-24,0 0,-25 25,25-25,-1 25,-24 0,25 0,-25 24,0-24,0 0,0 0,0-1,0 1,-25-25,-24 25,49 0,-25-25,0 0,0 0,1 0,-1 0,0 0,0 0,0 0,0 0,1 0,-26 0,25 0,0 25,1-25</inkml:trace>
  <inkml:trace contextRef="#ctx0" brushRef="#br0" timeOffset="166103.6689">6028 6251,'0'25,"0"-1,25 26,-1-25,-24 0,25-1,0 1,-25 0,0 0,25-25,0 25,-25-1,25 1,-1 0,-24 0,25-25,0 25,-25-1,25-24,0 0,-25 25,0 0,24-25,1 0,0-25,0 0,-25-24,0 24,0 0,25-24,-25 24,24 0,1-25,0 50,-25-49,0 24,25 0,-25 0,25 1,-25-1,24 0,-24 0,0 0,0 1,0-1,0 0,0 0,0 0,25 25</inkml:trace>
  <inkml:trace contextRef="#ctx0" brushRef="#br0" timeOffset="170885.3453">6301 8161,'-25'0,"0"0,-24 0,24 25,-25 24,25-24,0 25,1-26,-26 1,25 25,0-50,1 49,-1-24,25 0,0 25,0-26,0 1,0 0,0 0,0 24,0-24,0 0,0 0,0 0,-25-25,0 0,0 0</inkml:trace>
  <inkml:trace contextRef="#ctx0" brushRef="#br0" timeOffset="171805.6577">5631 8384,'25'0,"0"0,-1 0,1 0,0 25,0 0,0-25,24 24,-49 1,25-25,0 0,0 0,-1 0,1 0,0 0,0 0,0 0,24 0,-24 0,25 25,-25-25,-1 0,1 0,0 0,0 0,0 0,-1 0,1 0,0 0,-25 25</inkml:trace>
  <inkml:trace contextRef="#ctx0" brushRef="#br0" timeOffset="209378.4463">11162 7392,'25'0,"0"-25,-25 0,0 0,25 1,-25-1,25 25,-25-25,0 0,0 0,-25 1,0 24,0 0,25 24,0 1,0 0,0 0,0 0,-25-25,1 0,-1 0,0 0,0 0,0 0,1 0,24 24,0 1,24-25,1 0,-25 25,25-25,0 0,-25 25</inkml:trace>
  <inkml:trace contextRef="#ctx0" brushRef="#br0" timeOffset="216891.372">13122 4242,'0'-25,"50"25,-26 0,1 0,25 0,-25 0,-1 0,1 0,25 25,-25-25,-1 0,26 24,-25 1,25-25,-26 0,1 25,25 0,-25-25,-1 0,26 25,-25-1,0-24,-1 25,26 0,-25-25,-25 25,25-25,-1 0,-24 25,0-1,25-24,-25 25,25 0,-25 0,25 24,0-24,-1 0,-24 25,25-50,0 49,0-49,-25 25,25-25,-1 0,-24 25,25-25,0 25,-25 0,25-25,0 24,-1-24,-24 25,25-25,0 25,0-25,-25 25,49-25,-24 0,25 0,-25 25,0-25,24 24,-24-24,25 0,-26 0,26 0,0-24,-26 24,1 0,-25-25,0 0,0 0,0 0,-25 25,1 0,-1 0,25 25,0 25,0-25,0 49,25 25,-1-74,-24 25,25-1,-25-24,25 0,-25 24,0-24,25 0,0 25,-1-26,1 26,-25-25,25 0,-25 24,0-24,0 0,0 24,0-24,0 0,-25 25,25-25,0-1,0 26,0 24,0-49,0 0,0 25,25-26,0 1,-25 25,0-25,0-1,0 1,0 0,-25-25,0 25,0-25,1 25,-1-1,0-24</inkml:trace>
  <inkml:trace contextRef="#ctx0" brushRef="#br0" timeOffset="218921.8769">8459 8508,'25'0,"-1"0,1 0,0 25,0 0,24-1,-49 1,25-25,0 50,25-25,-26-1,1 26,25-25,-25 0,-1-1,-24 1,25-25,0 25,-25 0,0 0,0 24,25-49,-25 25,0 0,0 0,25 0,-25-1,24 1,-24 0,0 25,0-26,0 1,0 0,0 25,0-26,0 1,0 0,0 0,25-25,0 0,0 0,0 0,-1 0,1 0,0 0,0 0,0 0,-1-25,1 25,-25-25,25 25,0 0,-25 25,25 0,0 0,24 24,-24-24,25 25,-26-26,26 1,-25 25,0-25,-1 24,26-24,-25 0,0 24,24-24,-24 25,25-25,-26 24,1-49,0 25,0 0,0-25,-25 25,24-25,1 25,0-25,0 24,0 1,-1 0,1-25,25 25,-50 0,25-25,24 24,-24-24,0 0,0 25,0-25,-1 0,1 0,0 0,25 25,-26-25,1 0,25 0,-25 0,-1-25,26 0,-50 1,25-1,0 0,-1 0,-24 0,25 25,-25-24,25 24,-25-25</inkml:trace>
  <inkml:trace contextRef="#ctx0" brushRef="#br0" timeOffset="220305.6105">8459 9823,'25'0,"-1"0,1 0,0 0,0 0,0 0,-1 0,1 0,0 0,25 0,-26 0,-24 24,0 1,0 0,0 0,0 24,-24-49,24 25,-25 0,25 0,-25 0,25 0,0-1,0 1,-25-25,25 25,0 0,0 0,25-25,25 0,-26 0,1 0,0 0,0 0,0 0,24-25,-24 25,0 0,0 0,-1 0,1 0,0 0,0 0,0 0,-1 0,1 0,0 0,0 0,-50 0</inkml:trace>
  <inkml:trace contextRef="#ctx0" brushRef="#br0" timeOffset="221491.51">9128 10096,'25'0,"0"0,0 0,0 0,-1 0,1 0,0 24,0 1,0 0,0 0,-25 0,24-1,-24 1,0 0,0 0,0 24,-24-24,-1 0,0 0,0 0,25-1,-25 1,25 0,-25-25,50 0,0 0,0 0,0 0,0 0,-1 0,1 25,25 0,-25 24,-1-24,1-25,0 25,-25 0,0-1,0 1,0 0,0 0,0 0,-25-1,0-24,1 25,-26 0,25-25,0 0,1 0,-1 0,0 0,0 0</inkml:trace>
  <inkml:trace contextRef="#ctx0" brushRef="#br0" timeOffset="223044.3622">14759 4142,'25'0,"0"0,0 0,24 0,-24 0,0 0,24 0,-24 0,0 0,0 0,24 0,-24 0,0 0,0 25,-25 0,0 0,0 0,0 24,0-24,0 0,0 0,-25-1,25 1,-25 25,25-25,0-1,0 1,0 0,0 0,-25-25,25 25,0-1,-24-24,48 0,1 25,0-25,0 0,0 0,-1 0,1 0,25-25,-25 1,24 24,-49-25,25 25,0 0,0 0,-1 0</inkml:trace>
  <inkml:trace contextRef="#ctx0" brushRef="#br0" timeOffset="224071.4223">15677 4490,'0'-25,"-25"25,25-25,0 0,0 0,0-24,25 24,0 0,0 0,-1 25,1-24,0 24,0 0,0 49,-1-49,1 25,0 0,0 0,0-1,-1-24,-24 50,0-25,0 0,0-1,-24 26,24 0,-25-26,0 26,25-25,-25 0,0-1,25 1,25-25,0 0,0 0,0-25,24-24,-24 24,25 0,-26-24,1 24,25-25,-25 50,-1-25,1 1</inkml:trace>
  <inkml:trace contextRef="#ctx0" brushRef="#br0" timeOffset="226547.495">8434 5978,'0'-25,"0"0,0 1,0-26,0 25,25 0,-25-24,0-1,0-24,0-1,-25 26,0 24,25-25,0 25,0-24,0 24,0 0,50-24,-50 24,25 0,-1-25,1 26,0-26,0 25,24 0,-24-24,0 24,25-25,-26 26,26-26,-25 50,0-25,24 0,1 0,-25 25,-1 0,1 0,0 0,0 0,0 0,-1 0,1 0,0 0,0 0,0 0,24 0,-24-24,0-1,0 25,0-25,-25 0,0 0,0 1,0-1,24-25,-24 25,0 1,0-1,0 0,0 0,50 25,-25 0,0 0,-1 0,1 0,0 0,0 0,0 0,24 0,1-25,-50 1,25-1,-1-25,1 25,0 25,0-49,24 49,-49-25,50 0,0 0,-26 1,1-26,25 50,-25-50,-1 50,26-49,0 24,-50 0,49 25,-49-25,25 25,25 0,-50-24,25-1,-1 25,1 0,0 0,0 0,0 0,-1 0,1 0,0 0,0 0,0 0,-1 0,1 0,-25 25,25-1,-25 1</inkml:trace>
  <inkml:trace contextRef="#ctx0" brushRef="#br0" timeOffset="227758.9842">8111 4093,'0'-25,"50"25,-25 0,49 0,-49-25,25 0,-1 25,26-49,-26 24,1 25,0-25,-1 0,-24 25,0 0,-50 25,25 0,-25 25,0-50,25 24,-24 26,-1 0,0-26,25 1,-50 25,26-25,24-1,24-24,1 0,0 0,0 0,24 0,-24 0,0-24,25 24,-26-25,1 25,0-25,0 25,24-25,1 25,-25-25,0 25,24 0,1-24,-25 24,-1 0</inkml:trace>
  <inkml:trace contextRef="#ctx0" brushRef="#br0" timeOffset="228287.3752">9153 3919,'25'25,"-25"25,25-26,0 26,-1 49,-24 25,0 0,0 0,0-49,0-1,0-49,0 0,0-1,0 1</inkml:trace>
  <inkml:trace contextRef="#ctx0" brushRef="#br0" timeOffset="230935.596">15702 8186,'25'0,"-1"0,-24 24,0 1,25 0,0 49,-25-49,25 0,0 25,-25-26,0 1,0 25,0-25,0-1,0 1,0 0,0 25,0-26,0 1,-25 0,0 0,0 0,0-1,1 26,24-25,-25 0,0-1,25 1,-25 0,0 0,25 0,-25-25,25 25,-24-1,24 1,0 0,0 0,0 0,0-1,0 1,0 0,0 0,0 0,24-25,1 0,0 0,-25 24,-25-24,0 0,1 0,-1 25,0-25,0 25,0 0,1 0,24-1,-25-24,0 25,0 0,25 0,-49 24,24-24,0 25,25-25,-50-1,50 1,-24 25,-1-25,25-1,0 1,-25-25,25 25,-25 0,0 24,1-24,-26 0,25 25,0-25,-24 24,24-24,-25 25,1-50,24 49,-25-49,1 25,24-25,-25 25,26-25,-1 0,0 0,-25 0,25 0,1-25,-1 25,0 0,0 0,25-25,-25 25,1 0,-1 0,0 0</inkml:trace>
  <inkml:trace contextRef="#ctx0" brushRef="#br0" timeOffset="232776.9063">15652 9699,'25'0,"0"0,24 0,-24 0,0 0,0 0,0 0,-1 0,-24 24,0 1,-24 0,24 0,-25 24,0-49,25 25,-25 25,0-25,25 24,-24-24,-26 0,25 25,0-26,25 1,-25 0,25 0,0 0,25-25,0 0,25 0,-25 24,-1-24,1 25,0-25,0 0,0 0,-1 0,1 0,0 0,-25 25,25-25,-50 0,0 0</inkml:trace>
  <inkml:trace contextRef="#ctx0" brushRef="#br0" timeOffset="234706.7705">16074 10170,'25'0,"-1"25,1-25,-25 25,0-1,0 1,0 0,0 0,0 0,0-1,0 1,0 0,0 0,0 0,-25-25,1 0,24 24,0-48,0-1,0 0,24 0,26-24,-25 24,0-25,-25 25,24 1,1-1,-25 0,25 0,-25 0,25 25,-25-24,0-1,-25 25,0 0,25 25,-49-1,49 1,0 25,-25-25,0-1,25 1,0 0,0 0,0 0,0-1,0 1,25-25,0 0,-1 0,1 25,0-25,0 0,0 0,-1 0,1 0,0 0</inkml:trace>
  <inkml:trace contextRef="#ctx0" brushRef="#br0" timeOffset="240736.0368">17984 4762,'25'0,"-1"0,1 0,0 0,0-24,0 24,-1 0,1 0,0 0,0 0,0 0,-1 0,1-25,25 25,-25 0,-1 0,-48 25,-1-1,0 1,25 0,-25 0,0 25,1-50,24 24,-25 1,0 25,0-50,25 25,-25 24,1-24,-1 25,0-26,25 1,-25 0,25 0,25-25,0 0,0 0,24 0,-24 0,0 0,0 0,24 0,-24 0,0 0,0 0,-1 0,1 0,0 0,0 0,0 0</inkml:trace>
  <inkml:trace contextRef="#ctx0" brushRef="#br0" timeOffset="241485.1565">18604 5110,'0'25,"25"-25,-25 24,0 26,0-25,0 24,0-24,0 25,0-25,0-1,0 26,0-25,0 0,0-1,0 26,0-25,0 0,0-1</inkml:trace>
  <inkml:trace contextRef="#ctx0" brushRef="#br0" timeOffset="246365.5538">19075 4713,'25'0,"0"0,0 0,-25-25,24 25,1 0,0 0,0 0,0 0,-1 0,1 0,0 0,0 0,-25 25,-25 0,0-1,25 1,-49 25,49-25,-50 0,50 24,-25-24,-24 0,49 24,0-24,0 0,0 0,-25 0,25-1,0 1,25-25,24 0,-49 25,25-25,25 0,-26 0,1 0,0 0,25 0,-26 0,26 0,0 0,-1-25,1 25,-25-25,-1 25,-24 25</inkml:trace>
  <inkml:trace contextRef="#ctx0" brushRef="#br0" timeOffset="247938.0109">19621 5060,'25'0,"-1"0,1 0,0 0,0 0,0 0,-1 0,1 0,-25 25,25 0,-25 0,0-1,0 1,0 0,-25 0,0 0,25-1,-24 1,-1-25,25 25,0 0,-25-25,25-25,0-25,25 26,-25-1,25-25,-1 25,-24 1,25-26,0 50,-25-25,25 25,-25-49,25 24,0 0,-25 0,0 0,24 1,-24-1,0 0,0 0,0 50,0 0,0 0,0-1,0 26,0 0,0-26,0 1,0 25,0-25,25-1,0 26,-25-25,0 0,0-1,25 1,0-25,-25 25,24-25,1 0,0 0,0 0,0 0,-1 0,1 0,0 0,0 0,0 0</inkml:trace>
  <inkml:trace contextRef="#ctx0" brushRef="#br0" timeOffset="248856.9473">20787 4688,'24'0,"1"0,0 0,0 0,-25-25,25 25,24-25,-24 25,0-24,25 24,-50-25,24 25,1-25,0 25,0 0,-50 25</inkml:trace>
  <inkml:trace contextRef="#ctx0" brushRef="#br0" timeOffset="249506.2159">20687 5135,'25'0,"0"0,25 0,-26 0,26 0,0 0,-25 0,24 0,-24 0,0 0,24 0,-24-25,25 25,-25 0,-25-25,24 25</inkml:trace>
  <inkml:trace contextRef="#ctx0" brushRef="#br0" timeOffset="251363.4166">21804 4490,'24'0,"26"0,-25 0,24 0,-24 0,0 0,25-25,-25 25,-25 25,0-1,0 26,0-25,-25 0,0 24,25-24,-25 25,-25-50,50 49,-49-24,49 0,-25 25,25-26,-25 1,25 25,-25-25,25-1,0 1,-24-25,24 25,0 0,24-25,1 0,0 0,25 0,-26 0,1 0,0 0,25 0,-25 0,-1-25,26 25,-25 0,0 0,-1-25</inkml:trace>
  <inkml:trace contextRef="#ctx0" brushRef="#br0" timeOffset="252701.3859">22374 4961,'0'-25,"0"0,-25 25,25-24,0-1,0 0,25 25,0 0,0 0,0 0,-25 25,24 0,-24-1,0 1,0 0,0 0,0 0,0-1,-24 26,-1-25,25 24,-50-24,50 25,-49-25,24-1,0 26,0-25,25 24,-25-49,25 25,25-25,0 0,0 0,24 0,-24 0,25-25,-25 25,24-49,-24 24,0 25,24-25,-24 0,0 25,0 0,0 0</inkml:trace>
  <inkml:trace contextRef="#ctx0" brushRef="#br0" timeOffset="253553.3513">22945 4514,'24'50,"1"-25,-25 0,0 24,0-24,0 0,0 24,0-24,0 0,0 0,0 0,0 0,0-1,25 26,-25 0,0-26,0 1,0-50</inkml:trace>
  <inkml:trace contextRef="#ctx0" brushRef="#br0" timeOffset="255099.9078">22870 4490,'0'-25,"25"25,0 0,24 0,1 0,-50-25,25 25,0 0,0 0,-1 0,1 0,0 0,0 0,0 25,-25 0,0-1,0 1,0 0,0 0,-25 24,25-24,-25 0,25 0,-25-25,0 0,25 25,25-1,-25 1,25-25,0 25,0-25,-1 25,1 0,25 24,-25-24,-1 0,26 25,-50-26,25 26,0-50,-25 25,0 0,24-25</inkml:trace>
  <inkml:trace contextRef="#ctx0" brushRef="#br0" timeOffset="259120.1378">22697 4490,'24'0,"26"0,-25 0,0 0,-1 0,1 0,25 0,-25 24,-1-24,26 0,-25 0,0 0,0 0,-25 25,24-25,-24 25,25-25,-25 25,25-25,0 0,0 0,-25 25,24-25,-24 24,0 1,0 0,0 0,-24 24,-1-24,25 0,-25 0,0 0,25 0,-25-1,25 1,-24-25,24 25,0 0,-25-25,25 25,0-1,-25-24,25 25,0 0,25-25,0 0,-1 0,1 0,0 0,49 0,-49 0,25 0,-1-25,-24 25,0-25,0 25,-25-24,25 24</inkml:trace>
  <inkml:trace contextRef="#ctx0" brushRef="#br0" timeOffset="260570.5994">23441 4936,'0'-25,"25"25,-1 0,1 0,0 0,-25 25,0 0,0 0,0 24,0-24,0 0,0 0,0 0,-25-25,25 24,-25-24,25 25,25-25,0 0,0 0,-25 25,25-25,-1 0,-24 25,25-25,-25 25,25-1,-25 1,25-25,0 25,-25 0,0 0,0-1,-25-24,25 25,-25-25,25 25,-25-25,0 0,1 0,-1 0,-25 0,25 0,1 0,-1 0,0 0,25 25</inkml:trace>
  <inkml:trace contextRef="#ctx0" brushRef="#br0" timeOffset="264203.3655">17562 6226,'25'0,"0"0,-1 0,1 0,0 0,25 0,-25 0,-1 0,1 0,0 25,0-25,0 0,-1 0,1 0,0 0,0 0,0 0,-25 25,0-1,-25 1,25 25,-25-25,0-1,0 1,25 0,-24-25,24 50,-25-50,0 24,25 1,0 0,-25-25,25 25,0 0,-25-25,75 0,-25 0,0 0,24 0,-24 0,0 0,24 0,-24 0,0 0,0 0,24 0,-24 0,0 0,0 0,0 0,-25 24,0 1</inkml:trace>
  <inkml:trace contextRef="#ctx0" brushRef="#br0" timeOffset="265149.6027">18381 6524,'0'24,"0"1,24-25,-24 50,0-25,0 24,0-24,0 25,0-26,0 1,0 0,25-25,-25 25,0 0,0 0,0-1,0 1,0 0</inkml:trace>
  <inkml:trace contextRef="#ctx0" brushRef="#br0" timeOffset="266192.453">18902 6400,'24'0,"1"0,0 0,0 0,0 0,-1 0,-24 24,25 1,0-25,0 0,0 0,-25 25,24-25,1 0,0 25,0-25,0 0,-25 25</inkml:trace>
  <inkml:trace contextRef="#ctx0" brushRef="#br0" timeOffset="267081.6964">18951 6747,'-25'0,"50"25,0-25,0 0,0 0,-1 0,1 0,0 0,0 24,0-24,-1 0,26 0,-25 0,0 0,24 25,-24-25,0 0,0 0,-25 25</inkml:trace>
  <inkml:trace contextRef="#ctx0" brushRef="#br0" timeOffset="268003.4044">18976 6474,'0'0,"25"0,0 0,-1 0,1 0,0 0,0 0,0 25,-1-25,1 0,0 25,0-25,0 0,-1 24,1-24</inkml:trace>
  <inkml:trace contextRef="#ctx0" brushRef="#br0" timeOffset="270634.5686">20067 6226,'0'25,"0"0,0-1,0 1,0 25,0-1,0-24,25 50,-25-26,0 1,25 24,0-49,-25 0,25 24,-25-24,24 0,-24 0,0 0,0-50,25 0,-25-25,0 26</inkml:trace>
  <inkml:trace contextRef="#ctx0" brushRef="#br0" timeOffset="271849.3965">20117 6226,'0'-25,"25"25,0 0,-1 0,1 0,0 0,25 25,-26-25,26 0,-50 25,0 0,25-25,-25 24,0 1,0 0,0 25,-25-26,25 1,0 0,-25-25,25 25,-25-25,1 0,-1 0,0 25,-25-25,26 0,-1 0,25 24,-25-24,75 0,-1 25,-24 0,0 0,0 0,-1-1,1 1,0 25,0-25,0-1,-25 1,24 0,-24 0,25-25,0 0,-25 25</inkml:trace>
  <inkml:trace contextRef="#ctx0" brushRef="#br0" timeOffset="272553.1693">20663 6524,'-25'0,"25"24,0 1,0 0,0 0,0 24,25 1,-1 24,-24-49,0 0,0 0,0 25,0-26,0 1</inkml:trace>
  <inkml:trace contextRef="#ctx0" brushRef="#br0" timeOffset="273495.6375">21084 6598,'0'-25,"25"25,0 0,0 0,0 0,-1 0,1 0,0 0,0 0,0 0,24 0,-24 0,0-25,24 25,-24-24,0 24,0 0</inkml:trace>
  <inkml:trace contextRef="#ctx0" brushRef="#br0" timeOffset="274293.509">22101 6449,'25'25,"-25"0,25 0,0-1,-25 1,0 0,25 0,-25 0,0 24,24-24,-24 0,0 0,0-1,0 1,0 0,0 0,-24 0,-1-25,0-25,0 0,-24 0,24 0</inkml:trace>
  <inkml:trace contextRef="#ctx0" brushRef="#br0" timeOffset="275200.3566">22077 6152,'-25'0,"25"24,0 1,0 0,25-25,-25-25,-25 25</inkml:trace>
  <inkml:trace contextRef="#ctx0" brushRef="#br0" timeOffset="276095.6753">21680 7020,'24'0,"1"0,0-25,25 25,24-25,75-24,0 24,-25 0,25-25,-50 50,0-25,0 25,-49 0,-25-24,-1 24</inkml:trace>
  <inkml:trace contextRef="#ctx0" brushRef="#br0" timeOffset="277649.4909">21828 7094,'-24'0,"-1"50,25-25,-25-1,25 26,0-25,0 0,0-1,0 1,0 0,0 0,0 24,25-24,0-25,-1 0,1 0,0 0,0 0,0 0,24 0,-24 0,0-25,0 1,-25-1,0 0,0 0,0 0,0 1,0-1,0-25,0 25,0 1,-25 24,25 24,0 1,0 0,0 25,0-26,0 26,25-25,-25 0,25-1,-1-24,1 0,0 0,25 0,-26 0,1 0,0 0,25 0,-26 0,1 0,0 0,0 0,0-24,-25-1,0 0,0 0,0 0,0 1,0-26,-25 25,0 0,25-24,-25 24,0-25,1 50,-1-24</inkml:trace>
  <inkml:trace contextRef="#ctx0" brushRef="#br0" timeOffset="278920.1323">22845 7119,'-24'0,"-1"0,0 0,25 25,-25-25,25 25,-25-25,25 24,0 1,0 0,-24 0,-1 0,25-1,0 1,0 0,25-25,-25 25,24-25,1 0,0 0,0 25,0-25,-1 0,1 0,25 0,-25 0,-1 0</inkml:trace>
  <inkml:trace contextRef="#ctx0" brushRef="#br0" timeOffset="279711.8085">23094 7317,'0'25,"0"0,0 25,0-26,0 1,0 0,0 25,0-26,0 1,0 0,0 0</inkml:trace>
  <inkml:trace contextRef="#ctx0" brushRef="#br0" timeOffset="284281.3281">17562 8037,'25'0,"24"0,1 0,0 0,-1 25,-24-1,25-24,-25 25,-1-25,1 25,0-25,0 0,-25 25,0 24,-25-24,-25 0,26 25,-26-26,25 26,-24-25,49 24,-50-24,50 0,-25 0,0 0,25-1,-25 1,25 0,-24 0,48 0,26-25,-25 0,0 24,24-24,-24 0,25 0,-1 0,1 0,0 0,-1 0,1 0,-25 0,-1 0,1 0</inkml:trace>
  <inkml:trace contextRef="#ctx0" brushRef="#br0" timeOffset="285481.305">18157 8533,'25'0,"0"0,-25 25,25-1,-25 1,25-25,-25 25,0 0,0 0,24 24,-24-24,0 0,0 0,0-1,0 1,-24-25,24 25,-25-25,50 0,24-25,-24 25,25-49,-50 24,49 0,-49 0,25 0,0-24,-25 24,25 0,-25 0,0 1,0-1,-25 25,0 0,25 49,0-24,0 0,0 0,0 24,0-24,25 25,0-25,-1-1,1 26,0-25,0 0,0 24,-1-49,1 0,-25 25,25-25,0 0,24 25,-24-25,0 25,0-25,-25 25,25-25,0 0,-1 0,26 24,0-24,-26 0,26 0,-50 25</inkml:trace>
  <inkml:trace contextRef="#ctx0" brushRef="#br0" timeOffset="286248.7116">19174 8483,'25'0,"0"0,25 0,-26 0,1 0,0 0,0 0,24 0,-24 0,0 0,0 0,0 0,-1 0,1 0,-50 25</inkml:trace>
  <inkml:trace contextRef="#ctx0" brushRef="#br0" timeOffset="286798.2401">19274 8781,'24'0,"1"0,25 0,-25 0,-1 0,1 0,25 0,-25 0,-1 0,1 0,25 0,-1 0,-24 0,-25 25,-25-1</inkml:trace>
  <inkml:trace contextRef="#ctx0" brushRef="#br0" timeOffset="290177.5171">20191 8210,'0'25,"0"25,0-1,0 1,0-25,0 0,0 24,0-24,0 0,0 0,0 24,0-24,0 0,0 0,0-50,0-25,0 25</inkml:trace>
  <inkml:trace contextRef="#ctx0" brushRef="#br0" timeOffset="291191.1381">20117 8161,'0'-25,"25"0,0 25,-1-25,1 25,0 0,0 0,0 0,-1 0,26 0,-25 0,-25 25,0 0,0 0,0 0,-25-25,0 24,0 1,-24 0,24 0,0-25,50 25,0-1,24-24,-24 50,0-50,0 25,0 0,-1 24,1-49,-25 25,25-25,-25 25,25 0,-25-1,25-24,-25 25,24-25</inkml:trace>
  <inkml:trace contextRef="#ctx0" brushRef="#br0" timeOffset="292370.4779">20563 8483,'0'-25,"25"25,0 0,0 0,0 0,-1 0,-24 25,25 0,-25 0,0 0,0 24,0-24,0 0,0 24,0-24,0 0,0 0,-25-25,25-25,25 0,0 0,0-24,0 24,-25 0,24-24,-24 24,0 0,0 0,-24 25,24 50,0-25,0 24,0-24,24 0,1 0,0-25,-25 24,25-24,0 0,0 0,-1 0,1 0,0 0,0 0</inkml:trace>
  <inkml:trace contextRef="#ctx0" brushRef="#br0" timeOffset="293095.3717">21184 8458,'24'0,"1"0,0 0,0 0,0 0,24 25,-24-25,0 0,24 0,-24 0,0 25,0-25,24 25,-24-25,0 0,-75 0,26-25</inkml:trace>
  <inkml:trace contextRef="#ctx0" brushRef="#br0" timeOffset="293636.2427">21357 8210,'0'25,"25"25,0-25,0 24,-25 1,24-25,1-1,-25 26,0-25,0 0,0 24,25-24,-25 0,0 24,25-24,-25 0,0 25,0-26,0 26,25-50,-1 0</inkml:trace>
  <inkml:trace contextRef="#ctx0" brushRef="#br0" timeOffset="294466.5456">21977 8334,'25'0,"0"50,0-25,-25 0,25 24,-25-24,0 0,0 24,0-24,0 0,0 0,0 49,0-49,0 0,0 0,0 24,-25-49,0 0,-25 0,25 0,1 0</inkml:trace>
  <inkml:trace contextRef="#ctx0" brushRef="#br0" timeOffset="295558.2576">21903 8037,'0'-25,"0"50,0 0,25-25,-1 0,-24-25,-24 25,24-25,-25 25,0 0,0 0,25 25,0 0,25-25,0 24,0-24,-1 0</inkml:trace>
  <inkml:trace contextRef="#ctx0" brushRef="#br0" timeOffset="297067.4231">22225 8260,'0'25,"0"24,0-24,0 0,0 0,0 24,0-24,0 25,0-25,0-1,0 1,0 0,25-25,-25 25,25 0,0-1,0-24,-1 0,1 0,-25-24,25-1,-25 0,0 0,0-24,0 24,0 0,0-25,-25 26,25-1,0 0,0 75,25-50,-25 49,25-24,0 0,-25 0,0-1,24-24,1 25,0-25,-25 25,25-25,0 0,-1 0,1 0,-25-25,0-24,0 24,25 0,-25-25,0 26,0-1,0-25,0 25,-25-24,25 24,-25-25,25 26,0-1,0 0,-24 25,24-25,-25 25,0 0,25 25,0 0</inkml:trace>
  <inkml:trace contextRef="#ctx0" brushRef="#br0" timeOffset="298009.6548">22845 8111,'0'25,"0"0,0 24,0-24,0 0,0 25,0-26,0 1,0 25,0-25,0 24,0-24,0 0,0 0,0-1,0 1,0 0,25-25,0 0,0 0,0 0,-1 0,1 0,0 0,0-25,0 25,0 0</inkml:trace>
  <inkml:trace contextRef="#ctx0" brushRef="#br0" timeOffset="299169.8007">23094 8483,'24'0,"1"0,0 25,0 0,-25 0,25-1,-25 1,0 0,0 0,0 0,0-1,0 1,0 0,-25 0,0 0,0-25,50-25,0-25,0 50,-25-25,24 1,1-1,0 25,-25-25,25-25,0 1,-1 24,-24 0,0-24,0 24,0 0,0 0,0 0,0 50,-24 0,-1 25,25-26,-25 1,25 25,-25-25,25-1,0 1,0 25,0-25,25-1,-25 26,25-50,0 0,-1 25,1-25,0 0,0 0,0 0,-1 0,1-25</inkml:trace>
  <inkml:trace contextRef="#ctx0" brushRef="#br0" timeOffset="301260.6499">18033 9475,'25'0,"0"0,25 0,-26 0,1 0,25 0,-25 0,-1 0,-24 25,-24 0,24 0,-50 0,50 24,-50-24,50 0,0 0,-49 24,49-24,-50 0,50 24,-25-24,25 0,25-25,25 0,-1-25,-24 0,50 1,-51 24,-24-25,25 25,0 0,0 0,24 0,-24 0,-25 25</inkml:trace>
  <inkml:trace contextRef="#ctx0" brushRef="#br0" timeOffset="302389.4612">18753 9872,'-25'0,"0"0,0 0,0 0,25-25,0 1,0-1,25 25,0 0,0 0,0 0,-25 49,0-24,0 0,0 0,-25 24,0-24,0-25,25 25,25-25,0 0,0 0,-1 0,26 0,0 0,-25 0,24 0,1 0,-25 0,-1-25,26 25</inkml:trace>
  <inkml:trace contextRef="#ctx0" brushRef="#br0" timeOffset="302965.1665">19571 9748,'25'0,"25"0,-1 0,-24 0,0 0,0-25,24 25,-24 0,0 0,0 0,0 0,-50 0,25 25</inkml:trace>
  <inkml:trace contextRef="#ctx0" brushRef="#br0" timeOffset="303517.1512">19546 9971,'50'0,"-25"0,0 0,-1 0,1 0,0 0,0 0,24 0,-24 0,0 0,0 0,0 0,0 0,-1 0,1 0</inkml:trace>
  <inkml:trace contextRef="#ctx0" brushRef="#br0" timeOffset="304313.8886">20439 9550,'0'25,"0"24,0-24,0 0,0 24,25-24,-25 0,0 0,0 24,0-24,0 0,0 25,0-26,25-24</inkml:trace>
  <inkml:trace contextRef="#ctx0" brushRef="#br0" timeOffset="305343.0086">20415 9599,'49'-24,"-24"-1,0 0,0 25,-25-25,24 25,1 0,-25-25,25 25,-25-24,25 24,-25 24,0 1,0 25,-25-25,0 24,0-24,25 0,0 0,-24-25,-1 0,25 24,-25-24,25 25,-25-25,0 25,1 0,-1-25,50 0,-1 0,1 0,0 0,0 0,0 25,-1-25,1 24,0-24,-25 25,25-25,0 25,-1-25,-24 25,25-25,0 25,25-1,-50 1,24-25,-24 25,25-25</inkml:trace>
  <inkml:trace contextRef="#ctx0" brushRef="#br0" timeOffset="306313.8098">20836 9872,'0'-25,"0"-24,0 24,25 25,0 0,-25 25,0 0,0-1,0 26,0 0,0-26,0 1,0 25,0-25,0 0,25-25,0 0,-1 0,1 0,0 0,25 0,-26 0,1 0,25-25,-25 25,-1 0,1 0,-25-25,0 50</inkml:trace>
  <inkml:trace contextRef="#ctx0" brushRef="#br0" timeOffset="306771.9916">21357 10021,'0'25,"-25"74,25-24,0-26,-24 1,24-1,0 1,-25 0,25-26,-25 26,25-25,0 0,0-1</inkml:trace>
  <inkml:trace contextRef="#ctx0" brushRef="#br0" timeOffset="308044.6658">21680 9599,'0'-24,"24"24,1 0,0 0,25 0,-26 0,1-25,0 25,0 0,0 0,-1 0,1 0,0 0,-25 25,-25-1,25 1,0 0,0 0,0 24,-25-49,25 25,0 0,0 0,-24 0,24-1,0 1,24-25,1 0,0 0,0 0,25 0,-26 0,26 0,-25 0,0 0,24 0,-24 0,0-25,0 25,-50 25,25 0</inkml:trace>
  <inkml:trace contextRef="#ctx0" brushRef="#br0" timeOffset="309117.4719">22325 9748,'24'-25,"1"1,0 24,0 0,0-25,-1 25,1 25,0-1,-25 1,0 0,-25 0,25 0,0-1,-25-24,50 0,0 0,0 0,-25 25,0 25,0-25,0-1,0 26,0-25,0 0,0 0,-25-25,25 24,-25 1,0-25,1 0,-1 25</inkml:trace>
  <inkml:trace contextRef="#ctx0" brushRef="#br0" timeOffset="309914.4282">22796 9649,'0'-25,"25"0,-1 25,1 0,0-49,25 49,-26-25,1 0,25-24,-25 49,24-25,-73 50,-1 24</inkml:trace>
  <inkml:trace contextRef="#ctx0" brushRef="#br0" timeOffset="310644.0979">22796 9823,'25'0,"24"0,-24 0,0-25,24 25,-24-25,0 25,-25-25,50 0,-25 25,-1 0,1-24,0 24,0 0,-25-25</inkml:trace>
  <inkml:trace contextRef="#ctx0" brushRef="#br0" timeOffset="312359.8164">23366 9277,'0'0,"0"50,0-26,0 1,0 0,0 25,-24-26,24 1,0 25,0-25,0-1,0 1,0 0,0 0,0 0,0-1,0-48,0-1,0 0,0 0,0 0,0-49,0 49,0-24,0 24,0-25,0 1,0 24,0 0,0 0,0 0,24 25,1-24,-25-1,25 25,-25-25,25 0,0 0,-1 25,1 0,0 25,-25 0,0 25,0-26,-25 1,25 25,-49-25,24 24,-25-24,25 0,1 24,24-24,-25 0,25 0,49 0,1-1,-25 1,0-25,24 25,-24-25,-25 25,25-25,-25 25,25-25,-1 0,1 24</inkml:trace>
  <inkml:trace contextRef="#ctx0" brushRef="#br0" timeOffset="313676.789">23639 9599,'25'-24,"0"24,0 0,-1 0,-24 24,25-24,-25 25,0 0,0 0,0 0,0-1,0 26,-25-25,1 0,24-1,24-24,1 0,0 0,0 0,0 25,-25 0,0 0,-25 0,0 24,0-49,25 25,-25-25,1 0,-1 0,0 0,0 0,0 0,1 0,-1 0,0 25,25 0</inkml:trace>
  <inkml:trace contextRef="#ctx0" brushRef="#br0" timeOffset="343147.4739">13469 11683,'0'25,"0"24,0-24,0 25,0-1,0 1,0 24,0 1,0-1,0-49,0 25,0-25,0-1,0 26,0-25,0 0,0-50</inkml:trace>
  <inkml:trace contextRef="#ctx0" brushRef="#br0" timeOffset="344537.2985">13469 11807,'0'-25,"25"25,0-25,0 25,-25-24,25 24,-1 0,1 0,0 0,25 0,-50 24,24-24,26 0,-50 25,25-25,-25 25,25-25,-1 0,-24 25,0 0,0-1,0 1,0 0,-24 0,24 0,-25-25,25 49,-25-49,25 25,-50-25,50 25,-49 0,24-1,0-24,0 0,1 0,24 25,-25-25,-25 25,0 0,26-25,24 25,49 0,-24-1,0 1,25 0,-26 0,26 0,-25 24,0-49,-1 50,-24-25,25-1,0 1,0 0,0 25,-1-26,1 1,-25 0,25-50,-25-24,0 24,0-25,0 25</inkml:trace>
  <inkml:trace contextRef="#ctx0" brushRef="#br0" timeOffset="345124.2935">13916 12303,'25'0,"-1"25,1 49,25 1,-50-1,25-49,-25 25,24-1,-24-24,0 0,0 24,0-24,0 25,0-25</inkml:trace>
  <inkml:trace contextRef="#ctx0" brushRef="#br0" timeOffset="346035.2981">14313 12303,'24'0,"1"0,0 0,25 0,-26 25,1 0,50-25,-26 25,26-25,-26 0,-24 0,25 0,-1 0,-24 0,0 0,0 0,-25-25</inkml:trace>
  <inkml:trace contextRef="#ctx0" brushRef="#br0" timeOffset="347009.0016">15801 11981,'0'-25,"25"50,-25-1,0 1,25 0,-25 25,24-1,-24-24,0 25,25-25,-25-1,25 26,-25-25,0 24,0-24,0 0,-25-25,0 0,1 0,-1 0,0 0,0 0,0-25,1 0</inkml:trace>
  <inkml:trace contextRef="#ctx0" brushRef="#br0" timeOffset="348117.4732">15677 11559,'-25'0,"0"0,25 25,25-25,0 0,0 0,-25-25,-25 25,0 0,25 25,25-25,0 0,0 0,-50 0,0 25,-50-1,51 26</inkml:trace>
  <inkml:trace contextRef="#ctx0" brushRef="#br0" timeOffset="349021.4801">15454 12700,'0'-25,"24"25,1 0,25 0,-25 0,24 0,26 0,24 0,-25-25,1 25,-1-24,1-1,-26 25,-24 0,0-25,24 25,-24 0,0 0,0 0,0 0,-25-25,24 25,-24 25,-74 25,49-26</inkml:trace>
  <inkml:trace contextRef="#ctx0" brushRef="#br0" timeOffset="350248.398">15652 12973,'0'25,"0"-1,0 1,0 0,0 0,0 24,0-24,0 0,0 25,25-25,-25-1,25-24,0 0,-1 0,1-24,0-26,-25 25,25 0,0-24,-25 24,0 0,0 0,0 0,0 1,0 48,0 1,0 0,0 0,0 24,24-49,1 25,-25 25,25-50,-25 25,25-25,0 0,-1 0,1-25,0 0,-25-25,50 26,-26-26,1 25,0 0,0-24,-25 24,25 0,-25-24,0 24,0 0,-25 25,25-25,-25 25,0 0,25-25,-25 25,1 0,24 25,0 0,24 25</inkml:trace>
  <inkml:trace contextRef="#ctx0" brushRef="#br0" timeOffset="351481.8246">16595 12799,'-25'0,"25"25,-25 0,0-25,0 25,1-1,-1 26,0-50,0 50,0-26,25 1,0 0,0 0,50-25,-25 0,24 0,-24 0,0 0,0 0,-25-25,25 25,-1-25,1 25,0-25,0 1,0-1</inkml:trace>
  <inkml:trace contextRef="#ctx0" brushRef="#br0" timeOffset="352486.0038">16868 12948,'0'25,"0"0,0-1,-25 26,25-25,0 0,0-1,-25 26,25-25,0 0,0 24,0-24,0 0</inkml:trace>
  <inkml:trace contextRef="#ctx0" brushRef="#br0" timeOffset="354031.604">13717 11584,'-24'-25,"-1"25,0 0,0-25,0 25,-24 0,24-25,-25 25,1 0,-1 0,0 0,26 0,-1 0,0 0,0 0,0 0,1 0,24 25,0 50,0-26,-25 50,0 1,-25 24,26 0,-26 25,25-50,0 0,25-25,-24 1,24-50,-25-1,25 26,0-25,0 0,0-1,0 1,25-25,-1 0,-24 25,25-25,-25 25,25-25,25 25,-26-1,1-24,25 0,-1 0,1 0,24 0,1 0,-1 0,-49 0,0 0,0 0,0 0,-1 0</inkml:trace>
  <inkml:trace contextRef="#ctx0" brushRef="#br0" timeOffset="355609.6499">16818 11410,'25'0,"24"0,-24 0,0 0,0 0,24 25,-24-25,0 0,0 25,0-25,-1 0,1 25,0-1,-25 1,25 0,-25 0,0 0,0-1,0 1,0 0,0 49,25-24,-25-25,0 0,0 24,0 1,0-1,0 26,0-26,0 1,0-25,0 25,0-1,0-24,0 0,0 24,0-24,0 0,-25 25,25-26,-25 1,25 25,0-25,0-1,0 1,0 0,0 0,-25-25,0 49,25-24,-24 0,24 0,0 0,-25-1,25 1,0 0,0 0,-25-25,25 25,0-1,0 1,-25-25,25 25,0 0,0 0,-25-25,25 24,-24 1,24 0</inkml:trace>
  <inkml:trace contextRef="#ctx0" brushRef="#br0" timeOffset="357407.4733">18058 11509,'0'0,"0"-24,-25 24,1 0,-1 0,0 0,-25 0,26 24,-1 1,-25-25,25 25,1 0,-26 24,25-49,-25 25,26 0,-1-25,0 25,25 0,0-1,-25 26,25-25,0 24,0-24,0 25,0-1,0 1,25-25,0 24,0 1,-25 25,0-1,0 0,0 1,0-26,0 26,0-1,0-24,-25-25,0 24,25-24,0 0,0 0,0-1,0 1,0 0,0 0,0 24,0-24,-25 0,25 25,0-26,0 1,25 0,25 0,-26-25,1 0,25 0,-25 0,0 0,24 0,-24 0,25 0,-26 0,26 0,24-25,-49 25,0 0,25 0,-26 0,-24-25,0 0</inkml:trace>
  <inkml:trace contextRef="#ctx0" brushRef="#br0" timeOffset="358410.9852">18009 12030,'0'-25,"24"25,-24 25,25 25,0-25,0 74,-25-25,0 1,0-26,25-24,-25 0,0 25,0-26,0 1,0 0,0 0,24-25,-24-25,0-25,0 1</inkml:trace>
  <inkml:trace contextRef="#ctx0" brushRef="#br0" timeOffset="359476.6325">18108 12154,'0'-25,"25"1,-1-1,1 25,25 0,-25 0,-1 0,1 0,0 0,-25 25,0-1,25 26,0-25,-25 0,0 0,0-1,0 1,0 0,-25-25,25 25,-25-25,25 25,-25-25,0 0,1 24,73-24,1 50,-25-25,-1 0,1-1,0-24,0 25,0 0,-1-25</inkml:trace>
  <inkml:trace contextRef="#ctx0" brushRef="#br0" timeOffset="360447.9004">18529 12452,'50'0,"-25"0,0 0,24 0,-24 25,0-25,-25 25,25-1,-25 1,0 0,24 0,-24 0,0 24,-24-49,24 25,-25 0,0-25,25-25,0 0,25-24,-25 24,49 0,-49-25,0 26,25-1,0-25,-25 25,0 1,0-1,0 50,0-1,0 1,0 0,0 0,25-25,-25 25,25-25,0 24,-1 1,26-25,-25 0,0 0,-1 0,-24-25,0 1,25 24</inkml:trace>
  <inkml:trace contextRef="#ctx0" brushRef="#br0" timeOffset="361059.6603">19150 12229,'24'0,"26"0,-25 0,0-25,24 25,-24-50,0 50,24-25,-24 1,0 24,0-25,0 25,-50 0</inkml:trace>
  <inkml:trace contextRef="#ctx0" brushRef="#br0" timeOffset="361622.4415">19348 11931,'0'25,"0"24,25-24,-25 0,0 49,25-49,-25 25,0-25,0 24,0 1,0-25,24 0,-24-1,0 1,0 0,25-25</inkml:trace>
  <inkml:trace contextRef="#ctx0" brushRef="#br0" timeOffset="362421.3652">19894 11906,'0'25,"0"0,25 24,-25-24,0 0,0 25,0-26,0 1,0 0,0 25,-25-25,25-1,-25 26,25-25,0 0,-25-25,0 0,0 0,1 0,-1-25,0 0,0 25,0 0,1-25</inkml:trace>
  <inkml:trace contextRef="#ctx0" brushRef="#br0" timeOffset="363287.7272">19794 11584,'0'25,"0"-1,0 1,25-25,0 0,0 0,0 0,0 0,-1-25,1 1,-25-1,0 0,0 0,-25 25,1 0,-1 0,0 0</inkml:trace>
  <inkml:trace contextRef="#ctx0" brushRef="#br0" timeOffset="364352.3448">20117 11857,'0'24,"0"26,0-25,-25 0,25 24,0-24,0 0,0 0,0 24,0-24,25-25,0 0,0 0,-1 0,26-25,-50 0,0-24,25 49,-25-25,0-25,0 26,0 48,25 1,-1 25,1-50,0 25,0-1,0 1,-1-25,1 0,0 0,0 0,24-25,-24 1,0-26,0 25,-25 0,0-24,0 24,-25 0,0-24,-24 24,24 0,0 0,-25 25,26 0</inkml:trace>
  <inkml:trace contextRef="#ctx0" brushRef="#br0" timeOffset="365184.1173">20811 11757,'0'25,"0"25,0-25,-24 24,24-24,-25 0,0 24,25-24,-25 25,25-1,-25-24,25 0,0 0,25-25,0 0,0 0,0 0,24 0,-24 0,0-25,25 25,-26 0,1-25,0 25,0 0,-25-25,0 50</inkml:trace>
  <inkml:trace contextRef="#ctx0" brushRef="#br0" timeOffset="366214.5017">21010 12105,'25'0,"0"0,-1 0,-24 24,0 1,0 0,0 25,0-25,0-1,0-48,25-1,0-25,0 25,-25 0,49-24,-24 24,-25 0,-25 50,25 0,0 0,-24-1,24 26,0-25,0 0,0 0,0-1,0 1,0 0,24-25,1 0,0 0,0 0,0 0,-1 0,1 0,0 0,-25-25,0 0,-25 1,-24-1,24 25</inkml:trace>
  <inkml:trace contextRef="#ctx0" brushRef="#br0" timeOffset="367433.8042">20985 11509,'25'0,"25"0,-26 0,1 25,25-25,-25 0,-1 0,1 0,25 0,-25 0,-1 25,26-25,-50 25,25 0,0-1,-25 1,24-25,1 25,-25 0,25 0,0 24,-25-24,0 25,0-1,0 1,0 24,0-24,0-1,0-24,-25 25,0 24,0-49,1 0,24 49,0-49,-25 0,25 0,-25 0,25-1,0 26,0-25,0 0,0-1,0 1,0 0,-25 0,25 0,-25-25,1 49,-1-49,0 25,0 0,-24 0,24-25,-25 24,-24 1,24 0,25-25,-24 25,24-25,0 25,0-25,0 0,1 0</inkml:trace>
  <inkml:trace contextRef="#ctx0" brushRef="#br0" timeOffset="368118.4934">22027 12005,'-25'0,"75"0,-1 0,-24 0,0 25,25-25,-26 25,1-25,0 0,0 0,0 0,-1 0,-24 25,0 0,-49 24</inkml:trace>
  <inkml:trace contextRef="#ctx0" brushRef="#br0" timeOffset="368496.9965">22101 12328,'25'25,"0"0,25-25,-26 0,1 24,25 1,-25-25,-1 0,1 0,50 25,-51-25,1 0,0 0,-25-25,0 0,-50 1,1-26,-26 0</inkml:trace>
  <inkml:trace contextRef="#ctx0" brushRef="#br0" timeOffset="370901.8176">22895 11683,'0'25,"0"0,0 24,0 1,0-1,0-24,0 25,0-25,0 24,0-24,0 0,0 24,0-24,0 0,0 0,0 0,0 0</inkml:trace>
  <inkml:trace contextRef="#ctx0" brushRef="#br0" timeOffset="372797.3616">22821 11757,'0'-24,"49"24,-24 0,0-25,24 25,-24-25,0 25,25-25,-25 25,-1 0,1 0,-25-25,25 25,0 0,0 25,-25 0,24-25,-24 25,25-25,-25 25,0-1,0 1,0 0,-25 0,25 0,0-1,-24 1,-26 0,50 0,-50 0,26-1,-26 1,25-25,-25 25,26-25,-1 0,0 0,0 0,0 0,50 0,0 0,0 25,-25 0,49-25,-24 24,0 1,25 0,-50 0,25 0,-1 0,1-25,0 24,0-24</inkml:trace>
  <inkml:trace contextRef="#ctx0" brushRef="#br0" timeOffset="373659.6456">23242 12229,'0'-25,"25"25,0 0,0 0,0 0,-1 0,1 0,0 0,-25 50,0-26,-25 1,25 25,-25-1,1-24,-1 25,0-25,25-1,-25-24,0 0,50 0,0 0,0 0,24 0,-24-49,0 49,25-50,-26 50,26-25,-25 25,0-24,-1 24</inkml:trace>
  <inkml:trace contextRef="#ctx0" brushRef="#br0" timeOffset="374399.7406">23714 11832,'0'49,"0"-24,0 0,24-25,-24 25,0 0,25-1,-25 26,0-25,0 0,0-1,25 26,-25-25,0 0,0 24,0-24,0 0,0 0,0 0,25-25,-25 24,0 1,0-50,0 1</inkml:trace>
  <inkml:trace contextRef="#ctx0" brushRef="#br0" timeOffset="375875.3234">23763 11807,'25'-25,"0"25,0 0,-1 0,1 0,0 0,-25 25,50 0,-50 0,24-25,1 0,-25 24,25-24,-25 25,0 0,0 0,0 0,0-1,-25-24,25 25,-25-25,1 0,-1 0,0 0,0 0,0 0,1 0,-1 25,0-25,25 25,0 0,25-25,0 0,24 49,-24-49,0 50,24-50,-49 25,25-25,0 25,-25-1,25-24,25 50,-26-50,1 50,25-50,-50 49,25-24,-1 0,1-25,-25 25,-25-50,1 0,-26 25</inkml:trace>
  <inkml:trace contextRef="#ctx0" brushRef="#br0" timeOffset="377375.1823">24160 12278,'25'0,"0"0,0 0,-1 0,1 0,0 0,0 0,0 0,-1 25,-24 0,0 0,0 0,0-1,0 1,-24-25,48 25,1-25,0 0,0 0,-25 25,25 0,-25-1,24-24,-24 25,25 0,-25 0,0 0,0-1,0 1,0 0,0 0,-25-25,1 0,-1 0,0 0,0 0,0-25,-24 25,-1-25,25 25,1 0,24-25,-25 25,0 0,25-24,-25 24</inkml:trace>
  <inkml:trace contextRef="#ctx0" brushRef="#br0" timeOffset="387102.1817">3324 13395,'0'-25,"0"74,0 1,0 0,0 24,0-24,0-1,25-24,-25 25,0-26,0 1,25 25,-25-25,25-25,-25 49,0-24,0 0,0 0,0-1,0 26,0-25,0 0,0-1,0 1,0 0,0 0,0 0,0-50,0 0,0-25</inkml:trace>
  <inkml:trace contextRef="#ctx0" brushRef="#br0" timeOffset="388374.9383">3275 13543,'24'0,"1"0,0 0,0 0,0 25,-1-25,1 0,-25 25,0 25,0-26,0 1,0 0,0 0,0 0,0-1,0 1,-25-25,25 25,-24-25,24 25,0 0,49-25,-24 49,0-24,0 0,-1-25,1 25,0-1,0 1,24 0,-24 25,25-26,-25 1,-1 0,26 25,-25-26,0 1,-1-25,-24 25,0-50,25 25</inkml:trace>
  <inkml:trace contextRef="#ctx0" brushRef="#br0" timeOffset="388921.3007">3994 13965,'0'25,"0"0,0-1,25 26,0 24,-25-24,24-25,1 24,-25 1,25-25,-25 0,0 0,0-1,25-24</inkml:trace>
  <inkml:trace contextRef="#ctx0" brushRef="#br0" timeOffset="389876.4086">4540 13742,'0'25,"0"-1,0 1,0 0,-25 25,25-26,0 1,0 25,0-25,0-1,0 1,0 0,0 0,0 0,0-1,0 1,0 0,0 0,25 0,-25-1,0 1,0 0,0 0,0-50,0 0,0 0</inkml:trace>
  <inkml:trace contextRef="#ctx0" brushRef="#br0" timeOffset="391117.4681">4490 13667,'25'0,"0"0,-1 0,1 0,0 0,0 0,0 0,-25 25,24-25,-24 25,25-25,-25 25,0 0,0-1,0 1,0 0,0 0,-25 0,1-1,-1-24,25 25,-25 0,0-25,25 25,-25-25,50 25,0-1,0-24,0 25,-1-25,1 50,25-25,-25 24,24-24,-24 25,0-26,24 1,-24 25,-25-25,25-25</inkml:trace>
  <inkml:trace contextRef="#ctx0" brushRef="#br0" timeOffset="393961.312">5036 14238,'0'-25,"25"25,-1 0,1 0,0 0,0 0,-25 25,25-25,-1 25,1-1,-25 1,25-25,-25 25,0 0,0 0,0 0,0 24,-25-24,25 0,0 0,-25-1,1-24,24 25,-25-25,0 0,0 0,25-25,0 1,0-1,25 25,-25-25,25 0,0 0,-25-24,24 49,1-25,-25 0,0 0,25 25,-25-25,0 1,25-1,-25 0,0 50,25 0,-25-1,0 26,24-25,-24 0,0 0,25-1,0 1,-25 0,25 0,-25 0,25-25,-1 0,-24 24,25-24,0 0,0 0,0 0,-1 0,1 0,0 0,0 0,0 0</inkml:trace>
  <inkml:trace contextRef="#ctx0" brushRef="#br0" timeOffset="394858.1155">5953 14139,'25'0,"0"0,0 0,0 0,-1 0,26 0,-25 0,0 0,24 0,-24 0,0 0,0 0,0 0,24 0,-24 0,0 0,0 0,-1 0,1 0,-25 24,25-24</inkml:trace>
  <inkml:trace contextRef="#ctx0" brushRef="#br0" timeOffset="396109.7471">6251 13816,'0'25,"0"0,0 0,25-1,-25 26,25-25,0 0,-25 24,49-24,-49 0,25 24,-25-24,0 0,25-25,-25 25,0 0,0-1,0 1,0 0,25-25,-25 50,0-25,0-1,24 1,-24 0,25 25,-25-26,25-24,-25 25,25-25,24 0</inkml:trace>
  <inkml:trace contextRef="#ctx0" brushRef="#br0" timeOffset="397416.2605">6995 13990,'25'0,"0"25,0 24,-25-24,24 0,1 24,0-24,-25 0,25 49,-25-49,25 0,-25 25,0-25,0-1,-25 1,25 0,-25-25,0 0,25-25,-25 25,1 0,-1-25,0 25,25-24,-25 24,25-25,-25 0,1 25,24-25,-25 25,25-25,-25 25</inkml:trace>
  <inkml:trace contextRef="#ctx0" brushRef="#br0" timeOffset="398337.0111">6921 13742,'0'-25,"-25"25,25 25,25 0,0-25,-25 24,24-24,-24-24,-24 24,-1-25,0 0,50 50,24 0</inkml:trace>
  <inkml:trace contextRef="#ctx0" brushRef="#br0" timeOffset="399890.6394">7343 14015,'0'49,"0"-24,0 0,24 24,1-24,0 25,0-25,-25-1,25-24,-1 0,-24-49,0 24,0 0,0 0,0 1,0-1,25 50,0-1,0 1,0-25,-25 25,24-25,1 0,0 0,0 0,0 0,-25-25,24 0,-24 1,25-26,-25 25,0 0,0 1,0-1,0 0,-25-25,1 50,24-24,-25 24,25-25,-25 25,0 0,50 0</inkml:trace>
  <inkml:trace contextRef="#ctx0" brushRef="#br0" timeOffset="400868.908">7913 13841,'25'0,"-25"25,0 0,0-1,0 1,25 25,-25-25,0-1,0 1,0 0,0 0,0 0,0-1,24-24,1 25,0-25,0 0,24 0,-24 0,0 0,0 0,0 0,0 0,-1 0,1 0</inkml:trace>
  <inkml:trace contextRef="#ctx0" brushRef="#br0" timeOffset="402527.4741">8285 14064,'25'0,"0"0,0 25,-1-25,1 25,0 0,0-1,-25 1,0 0,0 0,0 0,0-1,0 1,-25 0,0 0,25-50,0 0,0 0,25 1,-25-26,25 25,0-24,-25 24,0 0,0 0,0 0,0 1,-25 24,25-25,0 50,0-1,0 1,0 0,0 0,0 24,0-24,0 0,25 0,-1 24,-24-24,25 0,0 0,0-25,0 0,-1 0,1 0,0 0</inkml:trace>
  <inkml:trace contextRef="#ctx0" brushRef="#br0" timeOffset="403844.274">9104 13915,'0'-24,"0"48,0 1,0 25,0-25,0-1,0 1,0 0,0 0,0 0,0-1,0 1,0 0,0 0,0 0,0-1</inkml:trace>
  <inkml:trace contextRef="#ctx0" brushRef="#br0" timeOffset="404827.3259">8756 13940,'0'25,"0"0,0 49,0-49,0 0,0 24,0-24,0 0,0 0,0 0</inkml:trace>
  <inkml:trace contextRef="#ctx0" brushRef="#br0" timeOffset="406615.1407">8732 13915,'0'-24,"0"-1,24 25,-24-25,25 25,0 0,0 0,0 0,-1 0,-24 25,25-25,0 25,-25-1,0 1,0 0,0 0,0 0,0-1,-25-24,0 0,1 25,-1-25,0 0,0 0,25 25,25-25,0 25,0 0,-1-1,-24 1,0 0,25 0,-25 0,25-25,-25 24,25-24,0 0,-1 0</inkml:trace>
  <inkml:trace contextRef="#ctx0" brushRef="#br0" timeOffset="407881.3961">9128 14064,'0'50,"0"-25,0-1,0 26,0-25,25 0,-25-1,0 26,0-25,0 0,0 0,0-1,0 1,0 0,0 0,0 0,0-1,0 1</inkml:trace>
  <inkml:trace contextRef="#ctx0" brushRef="#br0" timeOffset="409904.9886">9501 14114,'24'0,"1"0,0 0,0 0,0 0,-1 0,1 0,0 0,0 25,0-25,-1 0,1 0,0 0,0 0,0 0</inkml:trace>
  <inkml:trace contextRef="#ctx0" brushRef="#br0" timeOffset="411068.8998">10642 13915,'0'25,"24"-25,-24 25,25 25,-25-26,0 1,0 0,0 0,0 24,-25-24,1 0,-1 25,-25-26,50 26,-49-50,24 0,0 0,25-25,-25 25,0 0,1 0,24-25</inkml:trace>
  <inkml:trace contextRef="#ctx0" brushRef="#br0" timeOffset="412063.0152">10592 13692,'-25'0,"0"0,25 25,0 0,25-25,0 0,0 0,0 0,-1 0,-24-25,0 0,0 0,-24 25,-1 0,0 0,0 0,25 25</inkml:trace>
  <inkml:trace contextRef="#ctx0" brushRef="#br0" timeOffset="413555.6115">10890 13891,'24'-25,"-24"0,0 0,25 25,-25 25,0 0,0 0,0-1,0 26,0-25,0 0,0-1,0 1,0 0,0 0,0 0,0-1,0 1,0 0,0 0</inkml:trace>
  <inkml:trace contextRef="#ctx0" brushRef="#br0" timeOffset="414775.9387">10964 13742,'25'0,"0"0,-1 25,-24-1,0 1,0 0,0 0,0 0,0-1,0 1,0 0,0 0,-24 0,-26-1,50 1,-50 0,50 0,-49 0,49-1,-25-24,25 25,25-25,0 0,-1 0,1 0,0 0,0 25,0-25,-1 0,-24 25,25-25,0 0,0 25,0-25,-1 0,-24 24</inkml:trace>
  <inkml:trace contextRef="#ctx0" brushRef="#br0" timeOffset="415959.4112">11138 14114,'0'-25,"24"25,1 0,0 0,-25 25,25-25,-25 25,0-1,25 1,-1 25,-24-25,0-1,0 1,0 0,0 0,0 0,0 0,-24-1,-1-24,25 25,0-50,0 1,25-1,-1-25,-24 25,0 0,25 1,-25-1,0 0,25 0,0 0,-25-24,25 49,-25-25,25 0,-25 0,0 1,0 73,0 26,0-51,0 1,0 25,0-25,0-1,24 26,1-25,-25 0,25-25,0 0,0 0,-1 0,1 0</inkml:trace>
  <inkml:trace contextRef="#ctx0" brushRef="#br0" timeOffset="417153.1287">10394 14709,'49'0,"-24"0,0 0,0 0,-1 0,1 0,25 0,-25 0,24 0,-24 0,0 0,24 0,1 0,-25 0,0 0,-1 0,1 0,0 0,0 0,0 0,-1 0,26-25,-25 25,0-24,-1 24,1 0,0 0,0 0,24 0,-24 0,0 0,25-25,-25 0,-1 25,26 0,-25 0,-25-25,49 25,-24-25,0 25,0 0,0 0,-1 0,1 0,-50 0,1 25,-51 0</inkml:trace>
  <inkml:trace contextRef="#ctx0" brushRef="#br0" timeOffset="418597.4739">10642 14833,'0'25,"0"0,0 0,0-1,0 1,0 0,0 0,24-25,-24 25,25-1,-25 1,25-25,0 0,-25 25,25-25,-25 25,24-25,1 0,0 0,0 0,0-50,-25 25,0 1,0-1,0 0,0 50,24-25,1 49,0-24,-25 0,25-25,-25 25,25-25,-1 0,-24 25,25-25,-25 24,25-24,25 0,-26 0,1-24,0-1,-25 0,25-25,-25 26,0-26,0 25,-25-24,0 24,0 0,1 0,-1-24,0 49,25-25,-25 25</inkml:trace>
  <inkml:trace contextRef="#ctx0" brushRef="#br0" timeOffset="419547.1399">11584 14684,'-25'0,"1"0,24 25,-25 0,25 0,-25 0,0-1,25 1,0 0,0 0,0 0,0 24,0-24,0 0,0 0,0-1,25 1,-25 0,50 0,-50 0,24-1,1-24,0 0,-25 25,25-25,-25 25,25-25,24 0,-24 0,25 0,-26 0,1 0,-25-25</inkml:trace>
  <inkml:trace contextRef="#ctx0" brushRef="#br0" timeOffset="420235.5762">11931 15032,'0'24,"0"1,0 0,0 25,0-26,0 1,0 25,25-25,-25-1,0 1</inkml:trace>
  <inkml:trace contextRef="#ctx0" brushRef="#br0" timeOffset="422765.4559">12179 14238,'0'-25,"25"25,0 0,0 0,-25-25,25 25,-1 0,1 0,0 0,0 0,0 0,-1 0,1 0,0 0,0 0,0 0,0 0,-1 0,1 0,0 0,0 0,0 0</inkml:trace>
  <inkml:trace contextRef="#ctx0" brushRef="#br0" timeOffset="425909.8036">12452 13990,'0'25,"0"-1,0 26,0-25,0 24,-25-24,25 25,0-25,0 24,0-24,0 0,0 0,0 0,0-1,0 26,0-25,0 0,0-1,0 1,25-25</inkml:trace>
  <inkml:trace contextRef="#ctx0" brushRef="#br0" timeOffset="429427.3538">13097 13841,'0'50,"0"-26,0 1,-25 0,25 0,0 0,-24 24,24-24,-25 0,25 24,0-24,0 0,0 0,49-25,-24 0,0 0,0 0,0 0,-1 0,1 0,25 0,-25 0,-1 0,1 0,0 0,0 0,24 0,-24-25,0 25</inkml:trace>
  <inkml:trace contextRef="#ctx0" brushRef="#br0" timeOffset="430820.2872">13469 14163,'0'-24,"25"24,0 0,0 0,0 0,-25 24,0 1,0 0,0 25,-25-50,25 24,-25-24,25 25,0-50,50-24,-26 24,1-25,25 26,-25-1,24-25,-24 25,0 1,-25-1,25 25,-50 25,25-1,-25 1,25 25,-25-25,25-1,0 26,0-25,0 0,0-1,0 1,0 0,0 0,0 0,25-25,-25 25,25-25,0 0,-1 0,1 0,0-25,0 25,-25-25,-25 25,0 25,-24 24</inkml:trace>
  <inkml:trace contextRef="#ctx0" brushRef="#br0" timeOffset="431963.5379">12998 14684,'50'0,"-26"0,1 0,25 0,-25-24,-1-1,26 0,0 0,-1 0,26 1,-26-26,26 50,-50-25,-1 0,1 25,25 0,-25-24,-1 24,26-25,-25 25,0 0,-1 0,1 0,0 0,0 0,0 0,-1 0,1 0,0 0,0 0,0-25,-1 25,-24 25</inkml:trace>
  <inkml:trace contextRef="#ctx0" brushRef="#br0" timeOffset="432833.2041">13792 14660,'-25'0,"0"0,0 0,1 0,-1 0,0 0,0 24,0 1,1 0,24 0,-25-25,25 25,0-1,0 1,0 0,25-25,-1 25,1 0,0-25,0 0,0 0,-1 0,26 0,0 0,-26 0,1-25,0 25,-25 25</inkml:trace>
  <inkml:trace contextRef="#ctx0" brushRef="#br0" timeOffset="433432.2387">14089 14759,'0'25,"0"-1,0 26,0-25,0 0,0 24,0-24,0 0,0 0,0-1,0 1,0 0,0 0,0 0</inkml:trace>
  <inkml:trace contextRef="#ctx0" brushRef="#br0" timeOffset="434282.7813">14610 14064,'25'0,"0"0,0 0,0 0,24 25,-24-25,0 0,24 25,-24-25,0 0,0 0,24 0,-49 25,-24 24,24-24,-25 0,0 24,25-24</inkml:trace>
  <inkml:trace contextRef="#ctx0" brushRef="#br0" timeOffset="434877.4708">14734 14412,'25'0,"0"0,25 24,-26-24,26 0,0 0,-1 0,26 0,-1 0,-49 0,0 0,-1 0,-48 0,-1 25,25 0,-25 0,25 0</inkml:trace>
  <inkml:trace contextRef="#ctx0" brushRef="#br0" timeOffset="435737.278">15826 13915,'0'25,"0"0,0 0,0 0,25 49,-25-24,0-1,0 1,0-25,0 49,0-49,0 0,0 0,0-1,0-48,0-1,0 0,0-25,0 25,0 1</inkml:trace>
  <inkml:trace contextRef="#ctx0" brushRef="#br0" timeOffset="436717.5152">15801 13891,'0'-25,"25"25,0 0,-1 0,1 0,0-25,0 25,0 0,24 0,-24 0,0 0,-25 25,0 24,0-24,0 0,-25 25,0-26,25 1,-25-25,1 0,24 25,-25-25,0 0,50 0,0 0,-1 25,1 0,0-1,0 1,0 25,24-25,-49-1,25 26,-25-25,25 0,-25 0,25-25,-25 24</inkml:trace>
  <inkml:trace contextRef="#ctx0" brushRef="#br0" timeOffset="437861.6009">16322 14337,'0'-25,"0"0,0 1,25-1,-1 25,1-25,0 25,0 0,0 0,-25 25,0 0,0-1,0 26,0-25,0 25,0-26,0 1,-25-25,25 25,-25-25,25 25,-25 0,25-1,0 1,25-25,25 0,-26 0,1 0,25 0,-25 0,-1-25,26 25,-25 0,25-24,-1 24,-24-25,0 25,24 0,-24 0,-50 0</inkml:trace>
  <inkml:trace contextRef="#ctx0" brushRef="#br0" timeOffset="438520.3492">16992 14039,'0'50,"0"24,0 26,-50-1,25 0,25-49,0-25,-25-1,25 1,0 0,25-25,-25-25,0-24,0-1</inkml:trace>
  <inkml:trace contextRef="#ctx0" brushRef="#br0" timeOffset="439586.5644">16992 14039,'24'0,"-24"-24,25 24,0 0,0-50,0 50,-1-25,1 0,0 25,0 0,0 0,-25 25,0 0,0 0,0 0,0-1,-25 1,0-25,25 25,-25 0,0 0,1 24,-1-49,0 25,25 0,-25 0,0-1,1 1,24 0,24-25,1 0,0 0,0 0,-25 25,25-25,-25 25,24-25,1 0,0 49,0-49,0 0,-1 0,-24 25</inkml:trace>
  <inkml:trace contextRef="#ctx0" brushRef="#br0" timeOffset="440935.014">17215 14287,'25'0,"-25"-24,24 24,1 0,0 0,0 0,24 0,-49 24,0 1,25 0,-25 0,0 0,0 0,0-1,0 26,0 0,0-26,0 1,25-25,0 0,0 0,-1 0,1 0,0 0,0 25,-25 0,0 0,0-1,0 1,0 0,0 0,0 0,-25-1,25 1,-25-25,25 25,-25-25,1 25,-1-25,0 0,0 0,0 0,1 0,-1 0,0 25,0-25,0 0,25 24,-24-24,-1 0,0 0,-25 50,1-50,24 50,-25-26</inkml:trace>
  <inkml:trace contextRef="#ctx0" brushRef="#br0" timeOffset="445835.983">3919 15553,'0'49,"0"-24,0 0,0 24,0-24,0 0,0 25,-24-1,24-24,0 0,0 0,0 24,0-24,0 0,0 24,0-24,0 0,0 0,0 24,0-24,0 0,0 0,0 24,0-24,24-25,-24 50,0-75,25-25</inkml:trace>
  <inkml:trace contextRef="#ctx0" brushRef="#br0" timeOffset="447243.4661">3944 15652,'0'-25,"25"25,0 0,0 0,24 0,-49 25,25 0,0-25,0 0,-25 24,0 1,0 0,-25 0,25 0,0-1,-25 1,25 0,-49 0,49 0,-50 24,25 1,0-50,0 25,1-25,24 24,24 1,1 25,0-50,0 49,25-24,-26 0,1 25,25-26,-50 1,25 0,-25 0,24-25,-24 25,25 0,0-25,0 0</inkml:trace>
  <inkml:trace contextRef="#ctx0" brushRef="#br0" timeOffset="447797.7166">4490 16098,'-25'25,"25"25,-25-26,25 26,-24 0,24-26,0 51,0-50,0 0,0-1,0 26,0-25</inkml:trace>
  <inkml:trace contextRef="#ctx0" brushRef="#br0" timeOffset="448547.4592">4936 15801,'0'24,"0"1,0 25,0-1,0 1,0-25,25 24,-25 1,0-25,0 0,0-1,0 1,0 0,0 0,0 0,0-1,0 1,0 0,0 0,0 0,0 0</inkml:trace>
  <inkml:trace contextRef="#ctx0" brushRef="#br0" timeOffset="449785.5702">4961 15825,'25'0,"0"0,0 0,0 0,-1 0,1 0,0 25,0-25,-25 25,0 0,0 0,-25-25,0 49,0-24,1-25,24 25,-25-25,25 25,-50-25,50 24,-25-24,25 25,25 0,0 0,25 0,-26-25,26 49,-25-49,0 0,-1 0,-24 25,25 0,0 24,25-24,-26 0,1 0,-25 0,25-25</inkml:trace>
  <inkml:trace contextRef="#ctx0" brushRef="#br0" timeOffset="451298.3704">5457 16297,'25'0,"0"0,0 24,0 1,-1 0,-24 0,0 0,0 0,25-1,-25 1,0 0,-25 0,1 0,24-1,-25-24,0 0,25-24,0-1,25 0,0 25,-25-25,0 0,24 1,-24-1,25 25,-25-50,25 25,-25 0,-25 25,25 25,0 25,0-25,0 24,0-24,0 0,0 0,25 0,0-25,0 0,-1 0,1 0,0 0,0 0,0 0,-1 0</inkml:trace>
  <inkml:trace contextRef="#ctx0" brushRef="#br0" timeOffset="452485.9343">6350 15850,'25'0,"0"0,0 0,0 0,24 0,-24 0,0 25,24-25,-24 0,0 0,25 0,-50 25,24-25,1 0,0 0,0 0,0 0</inkml:trace>
  <inkml:trace contextRef="#ctx0" brushRef="#br0" timeOffset="453235.9278">6450 15528,'0'25,"0"-1,0 51,0-26,0-24,0 25,0-1,0 1,0-25,0 0,0 24,0-24,0 0,0 0</inkml:trace>
  <inkml:trace contextRef="#ctx0" brushRef="#br0" timeOffset="454501.5691">7194 15429,'0'24,"0"1,0 25,25 24,-25-49,0 0,0 24,0-24,0 0,0 0,0 0,24-1,-24 1,25-25,0 0,-25 25,25-25,0 0,-1 0,1 0,0 0,0 0,0 0,-1 0,1 0,25 0,-25-25,-1 25,1-25,0 25</inkml:trace>
  <inkml:trace contextRef="#ctx0" brushRef="#br0" timeOffset="455649.7486">7591 15577,'0'0,"24"25,26 0,-50 0,25-25,-25 25,25-25,-25 24,24 26,1-50,-25 25,25 0,-25-1,25-24,-25 50,0-25,0 24,0-24,0 0,0 0,-25-25,25-25,0 0,0-24,25 24,0-25,-25 25,0 1,24-1,-24 0,0 0,0 0,0 1,0-26,-24 75,24 24,-25 26,25-26,0-24,0 0,0 25,0-26,0 1,0 0,25-25,-25 25,24-25,1 0,0 0,0 0,24 0,1-25,-25 25</inkml:trace>
  <inkml:trace contextRef="#ctx0" brushRef="#br0" timeOffset="456554.3554">7293 16272,'25'0,"0"0,24 0,-24 0,0 0,24 25,-24-25,0 0,0 0,49 0,-49 0,25 0,-1 0,1 0,-1 0,-24 0,0 0,0 0,0 0,-1 0,1 0,0 0,-50 0,0 0</inkml:trace>
  <inkml:trace contextRef="#ctx0" brushRef="#br0" timeOffset="457415.3073">7640 16371,'-25'0,"1"0,-26 0,25 0,-24 0,24 25,-25 0,25 0,25-1,0 1,0 0,0 0,0 0,0 24,25-24,0 0,25-25,-26 49,26-49,-50 25,25 0,0-25,-1 0,1 0,0 0,0 0,0 0,-1 0,1 25,0-25,0 0,24 0,1-25,-25 25,0-25,24 0</inkml:trace>
  <inkml:trace contextRef="#ctx0" brushRef="#br0" timeOffset="457961.7673">8012 16594,'0'50,"0"-25,0 24,0 1,0 0,0 24,0-24,0-1,0-24,0 0,0 0,25-25,-25-25,0 0,0 0</inkml:trace>
  <inkml:trace contextRef="#ctx0" brushRef="#br0" timeOffset="458715.9638">8211 15453,'25'0,"-1"0,1 0,0 0,0 50,24 0,-24 24,25 50,-25-25,-1 25,1 25,-25 0,0-25,0 0,0 0,0 0,-25-25,25-24,-24-26,24-24,0 0,0 0,-25-25,25 24,0 1,-25-25,0 25,-24 0,24 24,-25-24,25 0,1 0,24 0,-25-25,0 0,0 0,0 0,0 0,25-25</inkml:trace>
  <inkml:trace contextRef="#ctx0" brushRef="#br0" timeOffset="459840.4886">3845 15304,'-25'25,"25"0,-25 0,1 25,-1-26,0 26,0 0,25-1,-25 1,25 49,0 0,25 50,0 0,-25-25,25 25,0-25,-1-50,26-49,-25 0,0 24,-1-24,1 25,0-50,25 25,-25-1,-1 26,26-50,-25 50,24-26,-24-24,0 50,25-50,-50 25,49 0,1-25,-25 0,-1 0,1 0,25 0,-25 0,-1 0,26 0,-25-25,0 25,-1 0</inkml:trace>
  <inkml:trace contextRef="#ctx0" brushRef="#br0" timeOffset="461973.1616">8756 16197,'0'-24,"25"24,0 0,0 0,0 0,-1-25,1 0,25 25,-25 0,-1-25,1 0,0 25,0 0,-25-24,25 24,-1 0,1 0,0-25,0 25,0 0</inkml:trace>
  <inkml:trace contextRef="#ctx0" brushRef="#br0" timeOffset="462781.6265">9029 15974,'25'0,"0"50,-25-25,0 24,0 26,0-51,0 51,0-50,0-1,0 1,0 0,0 0,0 0</inkml:trace>
  <inkml:trace contextRef="#ctx0" brushRef="#br0" timeOffset="463739.6498">9823 16073,'25'25,"-25"50,0-51,0 1,0 0,0 25,0-26,0 1,0 25,-25-25,25 0,0 24,0-24,0 0,0 24,-25-49,0 0,1 0,-1 0,-25 0,25 0,1 0,-1-24,0 24,25-25</inkml:trace>
  <inkml:trace contextRef="#ctx0" brushRef="#br0" timeOffset="464911.5618">9798 15751,'-25'0,"1"0,48 0,1 0,-25 25,25-25,0 0,0 0,-25-25,0 0,-25 25,0-25,0 1,0 24,25 24,-24 1,-1-25,25 25,0 0,0 0,0-1,0 1,25-25,-1 0,1 0,0 0,0 0,-25-25</inkml:trace>
  <inkml:trace contextRef="#ctx0" brushRef="#br0" timeOffset="469291.0416">10195 16098,'0'25,"-25"-25,25 25,0 0,0-1,0 1</inkml:trace>
  <inkml:trace contextRef="#ctx0" brushRef="#br0" timeOffset="471899.494">10592 15751,'-25'25,"0"-25,1 0,-1 0,25 25,-25-25,0 0,25 24,-25-24</inkml:trace>
  <inkml:trace contextRef="#ctx0" brushRef="#br0" timeOffset="475688.8338">10195 16073,'0'25,"0"0,0 0,0 0,0-1,0 1,0 0,0 0,0 0,0-1,0 1,0 0,25-25,-25 25,0 0,25-25,-1 0,1 0,0 0,-25-25,0 0,0 0,0 0,0 1,0-1,0 0,0 0,0 0,0 1,0-1,0 50,0-1,0 1,0 25,0-1,0-24,0 0,0 0,0 0,25-25,-25 25,25-25,-25 24,25-24,-1 0,1 0,0 0,25 0,-50-24,24-1,-24 0,0 0,25-25,-25 26,0-1,0 0,0 0,-25 25,25-25,0 1,0-1,0 0,0 0,0 0,-24 25</inkml:trace>
  <inkml:trace contextRef="#ctx0" brushRef="#br0" timeOffset="477888.4843">10989 15602,'0'-25,"-50"25,25 0,25 25,-24-25,-1 0,0 25,0-25,0 0,1 0,24 25,-25 0,0-1,0 1,0-25,25 25,-24 0,-1-25,0 0,25 25,0 24,0-24,0 0,0 0,0 24,0-24,0 0,0 24,0-24,0 0,0 0,0 0,-25-25,25 24,0 1,0 0,0 0,0 0,0-1,0 1,0 0,0 0,0 0,0 0,0-1,0 1,0 25,0-25,0-1,0 1,-25 25,25-25,0-1,0 1,0 0,0 0,0 0,0-1,25 1,-25 0,0 0,0 0,25-1,-25 1,25 0,-25 0,25-25,-1 0,1 0,0 0,0 0,0 0,-1 0,1 0,0 0,0 0,0 0,-1 0,1 0,-25-25,25 25,0 0,0 0,-25-25,-25 25,25-49</inkml:trace>
  <inkml:trace contextRef="#ctx0" brushRef="#br0" timeOffset="478909.4861">10964 15801,'0'49,"0"-24,0 49,0-24,0 0,-25-1,25 26,0-26,0-24,0 0,0 24,0-24,0 25,0-25,25-25,0 0,0 0,24 0,-24 0,-25-25,25 25,0 0,-25-25,24 25,1 0,0 0,0 0,-25-25,25 25,-50 0</inkml:trace>
  <inkml:trace contextRef="#ctx0" brushRef="#br0" timeOffset="479991.4163">11212 16247,'25'0,"0"0,-1 0,1 0,-25 25,25 0,-25-1,0 1,0 25,0-25,0 0,0-1,0 1,0 0,-25-25,25-25,25 0,-25 1,50-26,-50 25,0 0,25-24,-25 24,0 0,24 25,-24 25,0 0,0-1,0 1,0 0,25 0,0 0,0-25,0 0,-1 0,26 0,-25 0,0 0,-25-50,24 50</inkml:trace>
  <inkml:trace contextRef="#ctx0" brushRef="#br0" timeOffset="482273.5969">11634 15726,'49'25,"-49"25,25-26,0 26,-25-25,0 0,0-1,0 1,0 0,0 0,0 0,0-1,0 1,0 0,0 0,0 0,0-1,0 1,0 0,0 0,0 0,0-1,0 1,0 0,0 0,0 0,0 0,0-1,25-24,-25-24,0-1,0-25,0 25,0 0,-25-24,25 24,0 0,0-24,0 24,0 0,0 0,0 0,0 1,0-26,-25 25,0-24,25 24,-24 0,24 0,0 0,-25 1,25-1,-25 25,25-25,0 0,25 25,0 0,-1 0,26 0,-50 25,25 0,0-25,-1 0,-24 25,25-25,0 24,0-24,-25 50,25-25,-25 0,24-1,1 1,-25 0,0 25,0-26,0 1,0 0,0 0,0 0,-25-25,1 0,48 24,1-24,0 25,0-25,0 0,-25 25,24-25,-24 25,25-25,-25 25,25-25,-25 24,25-24</inkml:trace>
  <inkml:trace contextRef="#ctx0" brushRef="#br0" timeOffset="483253.3631">12229 16098,'0'25,"0"0,25 24,-25-24,25 0,-25 0,0 24,24-24,-24 0,25 25,-25-25,0-1,0 1,0 0,0 0,0 0,25-25,-25 24,0 1,25-25,-25 25,0 0</inkml:trace>
  <inkml:trace contextRef="#ctx0" brushRef="#br0" timeOffset="485131.9615">12651 16247,'25'0,"-1"0,1 0,0 0,0 0,0 0,-1 0,1 0,0 0,0 0,0 0,-1 0,1 0,0 0,0 0</inkml:trace>
  <inkml:trace contextRef="#ctx0" brushRef="#br0" timeOffset="508283.6001">13817 15850,'0'-25,"0"50,0 0,0 25,0-26,0 26,0-25,0 0,0-1,0 1,0 0,0 0,0 0,0-1,0 1,0 0,0 0,0 0,0-1,0 1,0 0,0 0,0 0,0 24</inkml:trace>
  <inkml:trace contextRef="#ctx0" brushRef="#br0" timeOffset="509805.9542">13817 15900,'0'-25,"0"0,24 25,1 0,-25-25,25 25,0 0,0 0,-1 0,1 0,-25 25,-25 0,1 0,-1 0,-25-1,25-24,-24 0,24 25,0 0,0-25,50 0,0 25,25 0,-26 24,26-49,-25 50,0-50,-25 49,49-24,-49 0,25 0,0 0</inkml:trace>
  <inkml:trace contextRef="#ctx0" brushRef="#br0" timeOffset="511040.4808">14114 16123,'25'0,"0"0,0 0,24 0,-24 0,-25 25,25 0,-25-1,0 1,0 0,0 0,0 0,0-1,-25 1,25 0,-25-25,0 0,25-25,0-24,25 24,-25 0,25 0,0 0,24-24,-24 24,0 0,-25 0,50 1,-50-1,0 74,0-24,0 0,0 0,24 24,1 1,0-25,0 0,0-1,0 1,-1-25,1 25,0-25,0 0,0 0,-1 0,1 0,0 0,0 0,-25-25</inkml:trace>
  <inkml:trace contextRef="#ctx0" brushRef="#br0" timeOffset="511926.4905">13444 16594,'25'0,"0"0,0 0,0 0,0 0,24 0,-24 0,25 0,-1 0,1 0,24 0,25 0,25 0,-24 0,-1-49,25 24,-50 25,26-25,24-24,-25 24,-25 0,1 0,-1 0,-49 25,0-25,-1 25,-48 50,-1-25</inkml:trace>
  <inkml:trace contextRef="#ctx0" brushRef="#br0" timeOffset="513542.1186">13841 16768,'0'25,"0"0,25-1,-25 1,0 0,0 0,25 0,-25-1,25 1,-25 0,25-25,-1 0,1 0,-25-25,0 0,0 1,0-1,0 0,25 25,-25 25,25 0,0 24,24-24,-24 25,25-50,-50 49,24-49,1 0,0 25,0-25,-25-25,0 0,0 1,0-26,-25 0,0 26,25-26,-25 50,25-25,0 0,-24 25</inkml:trace>
  <inkml:trace contextRef="#ctx0" brushRef="#br0" timeOffset="514659.6733">14313 16718,'0'-24,"0"-1,0 0,0 0,24 25,1 0,0 0,0 0,-25 25,0 0,0 0,0-1,0 1,25 0,-25 0,0 0,0-1,24-24,1 0,0 0,0 0,0 0,0 0,-1 0,1 0,0 0,25 0,-26 0,1 0,-50 0,1 25</inkml:trace>
  <inkml:trace contextRef="#ctx0" brushRef="#br0" timeOffset="515638.9151">15131 16644,'-25'0,"1"0,-1 0,0 0,0 0,0 0,1 0,24 25,-25-25,0 49,0-49,0 25,1 0,-1 25,25-26,0 1,0 25,0-25,0-1,0 1,0 0,0 0,0 0,25-25,-25 24,24 1,1-25,0 0,0 0,0 0,24 0,-24 0,25 0,-26 0,1 0,-25-25,25 25</inkml:trace>
  <inkml:trace contextRef="#ctx0" brushRef="#br0" timeOffset="516447.8129">15379 16917,'0'25,"0"-1,0 26,0-25,0 0,0-1,0 26,0-25,0 0,0 24,0-24</inkml:trace>
  <inkml:trace contextRef="#ctx0" brushRef="#br0" timeOffset="517883.3455">15007 15825,'25'0,"0"0,0 0,-1 0,26 0,-25 0,0 0,24 0,-24 0,0 0,0 0,24 0,-24 0,0 0,0 0,-1 0,1 0,0 0,-25 50,25-25,0 0,-25 24,24 26,-24-26,0 50,0-24,0 24,0-24,0-26,0 26,0-51,-24 51,24-50,0-1,0 1,0 25,0-25,0-1,0 1,0 0,24 0,-24 0,0-1,0 26,0-25,0 24,-24-24,24 0,0 0,-25 0,25-1,0 1,-25-25,25 25,0 0</inkml:trace>
  <inkml:trace contextRef="#ctx0" brushRef="#br0" timeOffset="518560.7921">16272 16024,'25'0,"0"0,24 0,-24 0,0 0,0 0,24 0,-24 0,0 0,25-25,-26 0,26 25,-50-25,25 25,-50 50,0-25,0 0</inkml:trace>
  <inkml:trace contextRef="#ctx0" brushRef="#br0" timeOffset="519067.4457">16247 16446,'25'0,"0"0,0 0,0 0,-1 0,26 0,-25 0,24 0,-24 0,25 0,-25 0,-1 0,1 0,0 0,0 0</inkml:trace>
  <inkml:trace contextRef="#ctx0" brushRef="#br0" timeOffset="519802.1658">17116 15875,'0'25,"0"0,0 24,0 1,0 24,0-24,0-1,0 26,0-26,0 1,0-25,0 0,0 0,0-1,0 1,0-74</inkml:trace>
  <inkml:trace contextRef="#ctx0" brushRef="#br0" timeOffset="520763.8695">17140 15949,'0'-24,"25"24,0 0,0-25,0 25,-1-25,1 25,-25 25,25 0,-25-1,0 1,0 0,0 0,-25-25,0 0,25 25,-24-25,-1 0,0 24,50-24,0 25,-1 0,1 0,25 0,-50 24,49-24,-24 25,0-26,0-24,-25 50,0-25,25-25</inkml:trace>
  <inkml:trace contextRef="#ctx0" brushRef="#br0" timeOffset="521713.4026">17512 16421,'0'-25,"25"25,-25-25,25 25,0 0,0 50,-1-25,-24-1,0 26,25-25,-25 0,0-1,0 26,0-25,0 0,25-25,-25-25,25 25,0 0,0 0,-1 0,-24-25,25 25,0 0,0-25</inkml:trace>
  <inkml:trace contextRef="#ctx0" brushRef="#br0" timeOffset="522571.7382">17934 15999,'0'25,"0"49,0 1,0-26,0 1,0 24,0-49,0 0,0 0,0 0,0-1,0 1</inkml:trace>
  <inkml:trace contextRef="#ctx0" brushRef="#br0" timeOffset="524179.4137">17860 16049,'0'-25,"25"25,-25-25,24 25,1 0,-25-25,25 0,0 25,0 0,-1-24,1 24,0 0,0 0,-25 24,0 1,0 0,0 0,0 0,0 24,0-24,0 0,0 0,0 24,-25-49,0 0,0 0,1 0,48 25,1 0,25 0,-25 24,-1-49,26 50,-25-25,0-25,-25 25,24-25,-24 24,25-24,-25 50,50-50,-25 50,-25-26,24-24,-24 25</inkml:trace>
  <inkml:trace contextRef="#ctx0" brushRef="#br0" timeOffset="525529.8442">18306 16297,'25'0,"0"0,0-25,-1 25,1 0,0 49,-25-24,25 0,-25 25,25-25,-25-1,0 1,0 0,0 0,0 0,-25-25,0 0,25 24,-25 1,50-25,0 0,0 0,-1 0,1 25,25-25,-25 50,-1-50,1 24,-25 1,25 0,-25 0,0 0,-25-1,0 1,1 0,-1 0,0-25,25 25,-25-25,0 0,1 0,-1 0,-25 0,25 0,1 0,-1 0,0 0</inkml:trace>
  <inkml:trace contextRef="#ctx0" brushRef="#br0" timeOffset="531944.2376">19150 16297,'24'0,"1"0,25 0,-25 0,-1 0,1 0,25 0,-1-25,1 25,0-25,24 0,-49 25,0-25,24 25,-24 0,0 0,0 0,24 0,-24 0,0 0,25-24</inkml:trace>
  <inkml:trace contextRef="#ctx0" brushRef="#br0" timeOffset="532706.6875">19596 16024,'0'25,"0"-1,0 26,-25-25,0 0,25 49,0-24,0-1,0 26,0-1,0 1,0-26,0-24,25 25,-25-26,0 1,0 0,0 0,0 0,25-25</inkml:trace>
  <inkml:trace contextRef="#ctx0" brushRef="#br0" timeOffset="533575.6465">20191 16123,'25'0,"-25"25,50 24,-25-24,24 25,-24 49,0-74,0 25,-25-1,0-24,0 0,0 0,0-1,0 1,-25-25,0 0,0 0,0 0,1 0,24-25,-25 25,0 0,0-24,0 24,-24-25,24 0,-25 25,50-25,-24 25,24-25</inkml:trace>
  <inkml:trace contextRef="#ctx0" brushRef="#br0" timeOffset="534613.4065">20216 15850,'-25'0,"25"-25,-24 25,24 25,24 0,1-25,0 0,-25-25,0 0,-25 25,50 0,0 0</inkml:trace>
  <inkml:trace contextRef="#ctx0" brushRef="#br0" timeOffset="535382.8252">20737 15850,'0'50,"0"-25,0-1,0 1,0 25,0-25,0-1,0 26,0-25,25 0,-25 24,0-24,0 0,49 49,-24-49,0 0,0 25,0-26,0 1,-25 0,24 0,1-25,0 25,0-25,-25 24,49-24,-24 0,25 0,-25 0,24 0,-49-24,25-1,-25 0,25 0,-25 0</inkml:trace>
  <inkml:trace contextRef="#ctx0" brushRef="#br0" timeOffset="536427.993">21109 15925,'-25'0,"1"24,24 26,0-25,0 0,0-1,0 26,0-25,24 0,1 24,0-24,0 0,-25 0,25-1,-1-24,-24 25,25-25,0 0,-25 25,25-25,0 0,-1 0,1 0,25 0,-25-50,24 26,-24-26,0 25,-25 0,0-24,0 24,0 0,-25-24,-25 24,26-25,-1 25,0 1,0-1,0 25,25-25,-24 25,-1 0,0 0,0 0,0 0,1 0,-1 0,0 0,50 0,-25 25</inkml:trace>
  <inkml:trace contextRef="#ctx0" brushRef="#br0" timeOffset="537146.9042">21481 15602,'25'25,"25"25,-26-1,26 1,-25 24,24 1,26 49,-26 0,-24-75,25 1,-25-1,-1 1,-24 0,0-25,0-1,0 26,0-25,-24 0,24-1,-25 1,25 0,-50-25,25 0,1 0,-1 0</inkml:trace>
  <inkml:trace contextRef="#ctx0" brushRef="#br0" timeOffset="562751.2848">14461 17587,'0'-25,"0"50,0-1,0 1,0 0,0 0,25-25,-25 25,25-25,-25 24,0 1,0 0,0 0,25 0,0-25,0 0,-1 0,1 0,25 0,-25 0,-1 0,1 0,0 0,0 0</inkml:trace>
  <inkml:trace contextRef="#ctx0" brushRef="#br0" timeOffset="564111.6509">14908 17686,'25'0,"-25"25,49-1,-24-24,0 50,0-50,0 25,-1 0,1-25,0 24,0 1,-25 0,0 0,0 0,0-1,-50 26,25-25,-24 24,24-24,-25 25,26-50,-26 0,75 0,0-25,-1-25,26 26,-25-26,0 50,-1-50,1 26,25-1,-25-25,-1 50,1-25,0 1,0-1,-25 0,25 0,-1-24,-24 24,0 0,25 0,-50 50,25 25,-24-26,24 1,-25 25,25-25,0 24,0-24,25 0,-25 24,24-49,1 25,0 0,0-25,0 0,24 0,-24 0,0 0,0 0,24 0,-24 0,0 0,25 0,-26 0,1 0,0 0</inkml:trace>
  <inkml:trace contextRef="#ctx0" brushRef="#br0" timeOffset="564906.5732">16024 17537,'-25'0,"25"25,-24 0,24-1,-25 26,25-25,0 0,0 24,0-24,0 0,0 0,0-1,0 1,0 0,0 25,0-1,0-24,25 25,-25-26,0 1,24-25,-48-49,24-26,-50 1,50 24</inkml:trace>
  <inkml:trace contextRef="#ctx0" brushRef="#br0" timeOffset="566101.268">16024 17512,'0'0,"25"0,0 0,-25 25,25-25,-1 0,-24 25,-24 0,-1-25,0 0,25 24,-25-24,0 25,1-25,-1 0,50 0,24 25,-24-25,-25 25,50 0,-26-1,1 1,0 0,-25 0,25 0,0-25,-25 24,24-24</inkml:trace>
  <inkml:trace contextRef="#ctx0" brushRef="#br0" timeOffset="566810.843">16421 17785,'-25'-25,"25"50,0 0,0 0,0 24,0-24,0 0,25 24,0-24,0 25,-1-25,-24-1,25 1,0 0,-25-50</inkml:trace>
  <inkml:trace contextRef="#ctx0" brushRef="#br0" timeOffset="567715.0363">17240 17537,'24'0,"1"0,0 0,0 0,0 0,-1 0,1-25,0 25,25 0,-26-25,1 0,25 25,-25 0,-1 0,1 0</inkml:trace>
  <inkml:trace contextRef="#ctx0" brushRef="#br0" timeOffset="568697.4674">17215 17810,'25'0,"-1"0,1 0,25 0,-25 0,24 0,-24 0,0 0,24 0,-24 0,0 0,0 0,24 0,-24 0,25 0,-25 0,0 0,-1 0,1 0,0 0,0 0</inkml:trace>
  <inkml:trace contextRef="#ctx0" brushRef="#br0" timeOffset="570297.6673">18405 17314,'0'24,"0"1,25 25,-25-25,25-1,-25 1,0 0,0 0,0 25,0-26,0 1,0 0,25-25,0 0,-25-25,0 0,-25 1,25-26,-25 25,25 0,0-24,0 24,0-25,0 1,0 24,-25 25,25-50,0 25,0 1,25 24,0 0,0 0,-1 0,1 0,-25 24,0 1,0 0,0 0,25 0,-25-1,0 1,0 0,0 0,0 0,-25-1,25 1,-25-25,-24 0,74 0,-1 0,1 0,-25 25,25-25,0 0,0 0,-1 25,-24 0,25-25,0 25,0-1,-25 1,25 0,-1 0,1-25</inkml:trace>
  <inkml:trace contextRef="#ctx0" brushRef="#br0" timeOffset="571454.7066">18802 17537,'25'0,"0"0,0 0,0 0,-25 25,24-25,1 25,-25-1,25 1,-25 0,25 0,-25 0,0-1,-25 1,0-25,0 25,25-50,0 0,25 1,-25-26,0 25,0 0,0 1,0-1,-25 25,1 0,24 49,0-24,0 0,0 25,0-26,0 1,24 25,1-25,-25-1,25-24,0 25,0-25,-1 0,26 0,-25 0,0 0,24-49,-24 49,25-50,-26 50,-24-25,25 25,-25-25,-25 25,-24 0</inkml:trace>
  <inkml:trace contextRef="#ctx0" brushRef="#br0" timeOffset="572394.9583">18157 18207,'50'0,"-25"0,24 0,1 0,0 0,24 0,-49 0,24-25,26 0,24 0,25 0,-25 25,1-24,-26 24,0 0,-24 0,-25 0,0 0,24-25,-24 25,25 0,-26-25,1 25,25-25,-1 0,-24 25,0 0,0 0,-50 0,0 0,0 0,1 25</inkml:trace>
  <inkml:trace contextRef="#ctx0" brushRef="#br0" timeOffset="573669.4423">18777 18281,'0'25,"0"0,0 24,25-24,-25 25,25-26,-25 1,25 0,0-25,-25 25,49-25,-24 0,0 0,0 0,0 0,-25-50,0 25,0 1,-25-26,25 25,-25 25,25-25,0 50,50-25,-50 25,24 0,1-25,25 0,-25 0,-1 0,1-25,-25 0,25 0,-25-24,0 24,0 0,-25-24,0 49,1 0,-1-25,-25 25</inkml:trace>
  <inkml:trace contextRef="#ctx0" brushRef="#br0" timeOffset="574603.9046">19348 18157,'25'-25,"0"25,-25-25,24 1,1 24,-25 24,0 1,25 0,-25 0,0 0,0 24,0-24,-25 0,25 0,0-1,-25-24,25 25,-24-25,48 0,1 0,0 0,0 0,0 0,-1 0,1 0,0 0,0-25,0 25,-1 0,-24-24,25 24,-50 0,1 0,-1 0,25 24,0 1</inkml:trace>
  <inkml:trace contextRef="#ctx0" brushRef="#br0" timeOffset="575693.2322">19993 18157,'-25'-25,"0"25,1 0,-1 0,0 0,25 25,0 0,0 0,0-1,0 26,0-25,50 0,-50-1,24-24,1 0,-25 25,25-25,-25 25,0 0,25-25,-25 25,25-25,-1 0,1 0,0 0,0 0,0 0,-1 0,1 0,0 0,-50 0</inkml:trace>
  <inkml:trace contextRef="#ctx0" brushRef="#br0" timeOffset="576397.0089">20390 18331,'0'24,"0"1,0 0,25 25,-25-26,0 1,0 25,0-25,24 0,-24-1,25-24,-25 25</inkml:trace>
  <inkml:trace contextRef="#ctx0" brushRef="#br0" timeOffset="583777.1196">20241 13543,'0'25,"0"0,0 0,0 0,-25 24,25-24,0 0,0 24,-25-24,25 0,0 25,0-26,0 1,25-25,-25 25,0 0,25-25,0 0,24 25,-24-25,0 0,25 0,-26 0,1 0,0 0,25 0,-26 0,1 0,25 0,-25 0,-1 0,1 0,25 0,-75 0,25 24</inkml:trace>
  <inkml:trace contextRef="#ctx0" brushRef="#br0" timeOffset="584850.4466">20737 13915,'0'0,"25"0,0 0,-1 0,-24 25,0 0,0 0,0 0,0-1,0 1,0 0,0 0,0 0,-24-25,73-25,-49-25,25 25,-25 1,25 24,-25-25,0 0,0 0,0 50,0 25,0-26,25 1,-25 0,25 0,-25 0,24-25,-24 24,50 1,-25-25,0 0,-1 0,1 0,25 0,-25 0,-1 0,26 0,0-25,-1 25,1 0,-1 0</inkml:trace>
  <inkml:trace contextRef="#ctx0" brushRef="#br0" timeOffset="585569.6518">21506 13915,'25'0,"24"0,-24 0,0 0,25 0,-26 0,1 0,0 0,0 0,24 0,-24 0,0 0,0 0,0 0,-1 0,26 0,-25 0,-25 25,0 0,0 0,0 24</inkml:trace>
  <inkml:trace contextRef="#ctx0" brushRef="#br0" timeOffset="586329.6468">21556 14213,'24'0,"1"0,0 0,0 0,0 0,-1 0,1 0,0 0,25 0,-26 0,1 25,0-25,0 0,0 0,-1 25,1-25,25 24,-25-24,0 0</inkml:trace>
  <inkml:trace contextRef="#ctx0" brushRef="#br0" timeOffset="598062.8753">22895 13469,'0'50,"25"24,24 0,1 50,-50-49,50-26,-25 1,-25 0,0-26,24 1,-24 0,0 0,0-50,0 0,0 0,0-24</inkml:trace>
  <inkml:trace contextRef="#ctx0" brushRef="#br0" timeOffset="599247.304">22796 13469,'25'-25,"-1"25,1-25,0 1,0-1,0 25,-1 0,1 0,-25 25,0-1,0 1,0 0,0 0,0 0,0-1,-25 1,1-25,24 25,-25-25,0 0,25 25,0 0,-25-25,25 24,25 1,0 0,24 0,-24 0,0-1,0 1,0-25,0 25,-1 0,1-25,0 0,-25 25,50-1,-26 1,-24 0,50-25,-50 25,25-25,-25 25,25-25</inkml:trace>
  <inkml:trace contextRef="#ctx0" brushRef="#br0" timeOffset="600374.1893">23317 13816,'0'0,"0"-25,25 50,-1 0,-24 0,25-25,-25 25,0-1,0 1,0 0,0 0,0 0,0-1,0 1,0 0,0 0,0 0,0-1,0 1,0 0,0 0,25 0,0-25,0 0,-1 24,1-24,25 0,-25 0,-1 0,1 0,25 0,-25 0,-1 0,26 0,-25 0,0 0,-1 0,-48 0</inkml:trace>
  <inkml:trace contextRef="#ctx0" brushRef="#br0" timeOffset="604657.7559">22969 14585,'-24'0,"48"0,1 0,25 0,-25 0,0 0,-1 0,1 0,0-25,0 25,24 0,-24 0,0 0,25 0,-26 0,26 0,-25 0,0 0,-1 0,1 0,0 0,0 0,0 0,-1 0,1 0,0 0,0 0,0 0,-1 0,1 0,0 0,0 0,0 0,-1 0,26 0,-25 0,24 0,-24 0,0 0,25 0,-25 0,-1 0,1 0,0 0,0 0,0 0,-1 0,1 0,0 0,0 0,0 0,-1 0,1 0,0 0,0 0,0 0,-1 0,-24-24,25 24</inkml:trace>
  <inkml:trace contextRef="#ctx0" brushRef="#br0" timeOffset="607419.0704">23118 15156,'0'24,"-24"1,24 0,0 0,-25-25,25 25,0-1,0 1,0 0,0 0,0 0,0 0,0-1,0 1,0 0,25-25,-1 0,1 0,-25 25,25-25,0 0,0 0,-1 0,1-25,-25 0,0 0,25 25,-25-24,25 24,-25-25,0 0,0 0,25 25,-25-25,0 50,0 0,0 0,0 0,0-1,24-24,-24 25,25 0,0-25,0 0,24 25,-24-25,0 0,0 0,0 0,-1 0,1 0,-25-25,25 0,0 0,0 1,24-1,-49 0,0 0,0 0,25 25,-25-25,0 1,-25-1,0 25,25-25,0 0,-24 0,24 1,0-1,-25 25,25-25,0 0,0 0,-25-24,0 49,25-25</inkml:trace>
  <inkml:trace contextRef="#ctx0" brushRef="#br0" timeOffset="611129.2479">23862 14858,'0'-25,"0"0,0 1,0-1,0 0,0 0,25 25,0 0,-25 25,25-25,0 0,-25 25,24 0,-24-1,0 1,0 0,0 0,0 0,0-1,0 1,-24-25,24 25,49-25,-24 0,25 0,-25 0,-1 0,1 0,0-25,0 25,-25-25,25 25,-25 25</inkml:trace>
  <inkml:trace contextRef="#ctx0" brushRef="#br0" timeOffset="627543.7442">24160 15131,'0'-25,"-25"25,25 25,0 24,-24-24,24 0,0 25,0-26,0 1,0 0,0 0,0 0,0 0</inkml:trace>
  <inkml:trace contextRef="#ctx0" brushRef="#br0" timeOffset="629051.7627">24086 15156,'25'-25,"-1"25,1 0,0 0,0 0,0 0,-25 25,0-1,0 1,0 0,0 0,0 0,0-1,0 26,0 0,-25-25,0-1,0-24,0 25,50-25,0 0,0 0,0 0,-1 0,1 0,0 0,-25 25,25 0,0-25,-1 0,-24 25</inkml:trace>
  <inkml:trace contextRef="#ctx0" brushRef="#br0" timeOffset="630077.6674">24135 15230,'-24'25,"24"0,-25 24,0 1,25-25,0 0,-25-1,25 1,0 0,-25 0,25 0,-25-1,25 1,0 0</inkml:trace>
  <inkml:trace contextRef="#ctx0" brushRef="#br0" timeOffset="630931.4087">24408 15429,'0'24,"0"26,0-25,0 24,0-24,0 25,0-25,0-1,0 1,0 0,0 0,0 0</inkml:trace>
  <inkml:trace contextRef="#ctx0" brushRef="#br0" timeOffset="632331.7291">24706 15180,'-25'0,"0"0,0 0,1 0,24 25,-25-25,25 25,0 0,0 0,0-1,0 1,0 0,-25-25,25 25,-25 0,25 0,0-1,0 1,0 0,0 0,0 0,25-25,0 24,0-24,-1 0,1 0,0 0,0 0,0 0,-1 0,1 0,0 0,0 0,0 0</inkml:trace>
  <inkml:trace contextRef="#ctx0" brushRef="#br0" timeOffset="633082.6538">24979 15503,'0'25,"0"0,0-1,0 26,0 0,0-1,0-24,0 25,-25-26,25 1,0 0,0 0,0 0,0-1,25-24,-25-49,0-1,24-49,-24 25,0 24</inkml:trace>
  <inkml:trace contextRef="#ctx0" brushRef="#br0" timeOffset="638621.5536">19794 13221,'25'0,"0"0,0 0,0 0,0 0,24 0,-24 0,0 25,0-25,24 0,1 0,-25 25,24-25,1 0,-25 0,-1 0,26 0,-25 0,0 0,-1 0,26 0,-25 0,0 0,24 0,-24 0,0 0,0 0,-1-25,1 25,0-25,25 0,-26 25,26-50,-25 50,0-24,24-1,-24 25,0-25,49 0,-49 0,0 25,0 0,0 0,-1 0,-24-24,25 24,0 0,0 0,24 0,-24-25,0 0,25 0,-26 25,1 0,25-25,-25 25,-1 0,26-24,-25 24,24-25,1 25,0-25,-26 25,1 0,25 0,-25 0,24 0,-24 0,0 0,0 0,0 0,-1 0,26 0,-25 25,0-25,24 0,-24 0,0 0,0 0,-1 0,1 0,25 25,-25-25,-1 24,1-24,50 0,-51 25,1-25,25 25,-25-25,-1 0,26 25,-25 0,0-25,24 0,-24 24,0-24,24 25,-24-25,0 0,0 0,0 0,0 0,-1 0,26 0,-25 0,0 0,24 25,-24-25,0 0,0 0,-1 0,1 0,25 0,-25 0,-1 0,26 25,-25-25,0 0,-1 0,26 25,-25-25,0 0,24 0,26 0,-51 0,26 0,-25 0,24 0,-24 0,0 24,0-24,0 0,0 0,24 0,-24 25,0 0,24 0,-24-25,25 25,24 0,-49-1,0-24,24 0,-24 25,0 0,0-25,0 0,-1 0,1 25,0-25,0 0,0 0,-1 25,-24-1,25 1,-25 0,25-25,-25 25,25 24,0-24,-1 0,1 25,0-50,-25 24,25 1,-25 25,0-25,25-1,-25 26,0-25,24 0,-24 24,0-24,25 0,0 0,0-1,-25 1,25 0,-1 0,-24 0,25-1,-25 1,0 0,25 25,-25-26,0 1,0 0,0 0,0 0,0 0,0-1,0 26,25-25,-25 0,25 24,-25-24,25 25,-1-26,-24 1,0 25,0-25,0-1,0 26,0-25,0 0,0-1,0 26,0-25,0 0,0 24,0-24,0 0,0 0,0 24,0-24,0 0,0 24,0 1,0-25,0 0,0 24,0-24,0 0,0 0,25 0,-25-1,0 1,0 0,0 0,0 0,0-1,0 1,0 0,0 0,0 0,0-1,25-24,-25 25,0 0,0 0,0 0,0-1,-25-24,25 25,-25-25,25 25,-24-25,-1 0,25 25,-25 0,0-25,0 0,0 0,1 0,-1 0,0 0,0 0,0 24,1-24,-1 0,0 0,0 0,0 0,-24 0,24 25,0-25,-24 0,24 0,0 0,-25 0,26 0,-1 0,0 0,-25 0,26 0,-1 0,-25 0,1 0,24 0,-25 0,25 0,-49 0,49 0,0 0,1 0,-26 0,0 0,25 0,-24 0,24 0,0 0,0 0,-49-25,49 25,0 0,-24 0,24 0,0 0,0 0,-24 0,-1 0,50-24,-25 24,1 0,-26-25,25 25,0-25,-24 25,24-25,-25 0,1 25,24-24,0 24,-24-25,24 25,-25-25,25 25,0-25,-24 25,-1-25,25 1,1 24,-26-25,25 0,0 25,-24 0,24 0,0 0,-24-25,24 25,25-25,-50 25,25-24,1 24,-1 0,-25-25,25 25,1-25,-26 0,25 25,0-25,-24 1,24 24,-25-50,26 50,-1-50,-75 26,76-26,-26 25,-24-25,49 26,0-26,-25 25,1-24,-1 24,1 0,24-25,-25 26,25-26,1 25,-26 0,0 1,26 24,-26-25,25 0,0 25,-24 0,24-25,0 25,-24 0,-26 0,1 0,24 0,-24 0,-1 0,26 0,-26 25,-24-25,25 0,24 0,0 25,26-25,-26 0,25 0,-24 0,24 0,0 0,-25 0,26 0,-1 0,0 0,-25 0,26 0,-1 0,0 0,0 0,0 0,0 0,1 0,-26-25,25 25,0-25,25 0,-49 25,24-24,0 24,25-25,-25 0,1 0,-1 0,0 1,0-1,0 0,1 0,-1 0,0 1,0-1,0-25,1 25,-1 1,0-26,0 25,25-25,-25 26,25-1,0 0,0 0,0-24,0 24,0 0,0 0,0-24,0 24,-24 25,24-25,0 0,0 0,0 1,-25-1,25 0,0 0,0-24,0 24,0-25,0 25,0 1,25-1,-1 0,-24 0,25 0,0 1,-25-1,25 0,-25 0,25 25,-25-25,0 1,24 24,-24-25,50 25,-25-25,0 0,-1 25,-24-25,25 25,0-24,0 24,0 0,-1-25,1 0,25 25,-25-25,-1 25,1 0,0 0,0 0,0-25,-1 25,1 0,0 0,0 0,0 25</inkml:trace>
  <inkml:trace contextRef="#ctx0" brushRef="#br0" timeOffset="675091.4487">4168 17462,'49'0,"-24"0,0 0,24 25,-24 0,0-25,25 25,-26 0,1 0,25-1,-1-24,-24 25,25 0,-25 0,-1 0,26-25,-25 24,24 1,26 0,-50 0,-1 0,26-1,-25 1,0-25,24 0,-24 0,0 25,49-25,-49 25,0-25,25 0,-1 0,-24 0,25 0,-1 0,26 0,-1 0,0 25,1-25,24 0,-25 0,1 0,-1 0,1 0,24-25,50 25,-25 0,25-25,-50 0,-25 25,1-25,-51 1,1 24,25 0,-25 0,-1-25,26 0,-25 25,0 0,0 0,-1-25,26 25,-25-25,0 25,24 0,-24 0,0 0,0 0,-1 0,1 0,0 0,25-24,-26 24,1 0,25 0,-25 0,-1 0,1 0,25-25,-25 25,-1-25,26 25,-25 0,0-25,24 25,-24-25,0 25,24-24,-24 24,0-25,25 0,-25 25,49-25,-24 0,24 0,-24 25,24-49,-49 24,49 25,-24 0,-25-25,-1 25,51 0,-50-25,-1 25,26 0,-25 0,0 0,-25-24,24 24</inkml:trace>
  <inkml:trace contextRef="#ctx0" brushRef="#br0" timeOffset="677488.8748">17016 16917,'25'0,"0"0,0 0,0 0,-1 0,1 0,0 0,0 0,0 0,-1 25,1-25,0 0,0 0,0 24,-1-24,1 0,-25 25,25-25,0 0,0 0,-1 25,26-25,-25 0,0 0,-25 25,24-25,1 0,0 0,25 0,-50 25,25-25,-1 0,1 0,-25 24,25-24,0 0,0 0,-1 0,1 0,0 0,0 25,0-25,24 0,-24 0,0 0,0 0,-1 0,26 0,0 0,-26 0,26 0,-25 0,0 0,-1 0,1 0,0 0,0 0,0 0,-1 0,1 0,0 0,0 0,0 0,-1 0,1 0,-25-25,-25 25,-74 0,0 25,-75 25,-74-25</inkml:trace>
  <inkml:trace contextRef="#ctx0" brushRef="#br0" timeOffset="687017.3495">273 7218,'0'25,"0"0,0 0,0-1,-25 26,1-25,24 0,-25 24,-25 1,50-25,-25 24,1-24,24 0,0 0,0-1</inkml:trace>
  <inkml:trace contextRef="#ctx0" brushRef="#br0" timeOffset="688107.0523">273 7169,'25'0,"0"0,0 0,-1 0,-24 24,0 1,25 0,-25 0,0 0,-25-1,25 26,-49-25,49 24,-25-49,0 0,25 25,-25-25,75 0,-25 0,24 25,-24-25,0 25,0-25,0 25,-1-25,1 0,0 0,-25-25</inkml:trace>
  <inkml:trace contextRef="#ctx0" brushRef="#br0" timeOffset="688600.8151">596 7441,'0'0,"0"25,0 0,0 0,0 0,0 24,0-24,0 0,0 0,0 24,0-24,0 0</inkml:trace>
  <inkml:trace contextRef="#ctx0" brushRef="#br0" timeOffset="689214.8586">794 7268,'25'0,"-25"49,25-24,-25 25,0-25,0-1,0 26,-25-50,25 25,0 24,0-24,-25 0,25 0,0 0,0-1,0-48,0-1,0 0</inkml:trace>
  <inkml:trace contextRef="#ctx0" brushRef="#br0" timeOffset="690126.0398">794 7218,'75'0,"-51"0,1 0,0 0,0 0,0 0,-25 25,0 0,0 0,0-1,-25 1,0-25,0 0,0 0,1 25,48-25,1 0,0 0,0 50,0-50,24 24,-49 1,25 25,0-50,-25 49,0-24</inkml:trace>
  <inkml:trace contextRef="#ctx0" brushRef="#br0" timeOffset="691105.197">1141 7441,'50'0,"-25"0,-25 25,0 0,0 0,0 0,0 24,0-24,0 0,0 0,0-1,0 1,0-50,0 1,25 24,-1-25,-24 0,25 25,-25-25,0-24,25 49,-25-25,0 0,0 0,0 50,0 0,0 0,0-1,0 1,0 0,25-25,-25 25,25-25,-1 0</inkml:trace>
  <inkml:trace contextRef="#ctx0" brushRef="#br0" timeOffset="691735.0904">1538 7293,'25'0,"0"0,0 0,24 0,-24 0,25 0,-50-25,24 25,1 0</inkml:trace>
  <inkml:trace contextRef="#ctx0" brushRef="#br0" timeOffset="692314.7884">1662 7119,'0'0,"0"25,0 0,0 24,0-24,0 0,0 0,0 24,0-24,0 0,0 24,0-24,0 0,0 0,0 24,0-24,0 0,0-50</inkml:trace>
  <inkml:trace contextRef="#ctx0" brushRef="#br0" timeOffset="693201.2848">2208 6970,'0'25,"0"0,0 24,0 1,-25-25,25 0,0-1,-25 26,25-25,0 0,0 24,0-24,0 0,0 0,0-1,25 1,0-25,0 0,0 0,-1 0,1 0,0 0,0 0,0 0,24 0,-24 0,25 0,-75 0,0 0</inkml:trace>
  <inkml:trace contextRef="#ctx0" brushRef="#br0" timeOffset="694679.1434">2456 7268,'0'0,"25"0,-25 25,25-25,-1 0,-24 49,0-24,25 0,-25 0,0-1,0 1,0 0,0 0,-25 0,25-1,-24 1,-1-25,25 25,-25-25,25-25,0 0,25 1,-25-1,0 0,25 0,-1 25,-24-25,0 1,0-1,0 0,0 0,25 25,-25 25,0 0,0 0,25-25,25-25,-26-25,1 25,0 1,-25-1,25 0,-25 0,0 0,-25 25,0 0,25 50,-25 0,1-1,24 1,0-25,0 24,0-24,0 0,0 24,24-24,-24 0,25 25,0-50,-25 24,25-24,0 0,-1 0,1 0,0 0,0 0</inkml:trace>
  <inkml:trace contextRef="#ctx0" brushRef="#br0" timeOffset="695386.553">2034 7987,'25'0,"0"0,49 25,-24-25,74 25,-50-25,50 0,25 0,-25 0,-49 0,-1 0,-49 0,25 0,-75 0,0 0,0 0,-25 0</inkml:trace>
  <inkml:trace contextRef="#ctx0" brushRef="#br0" timeOffset="696039.6429">2431 8260,'-25'0,"1"0,-1 0,0 25,-25 0,50-1,-49 26,49-25,-50 24,25-24,25 25,0-25,0 24,0 1,25-50,0 25,0-1,24 26,-24-50,25 50,-25-50,-1 0,1 0,25 0,-25 0,-1-25,-24 0,25 25</inkml:trace>
  <inkml:trace contextRef="#ctx0" brushRef="#br0" timeOffset="696537.1185">2555 8632,'25'0,"0"0,0 74,24 26,1-26,-50 25,49 1,-24-51,0-24,0 0,-25 0,0-50,0-25</inkml:trace>
  <inkml:trace contextRef="#ctx0" brushRef="#br0" timeOffset="697498.8077">3175 7491,'25'0,"0"0,0 25,0-25,-1 0,1 0,0 0,0 0,0 0,-1 0,1 0,0 0,-50 0,0 49,-24-24</inkml:trace>
  <inkml:trace contextRef="#ctx0" brushRef="#br0" timeOffset="697985.1708">3225 7739,'198'-25,"-148"25</inkml:trace>
  <inkml:trace contextRef="#ctx0" brushRef="#br0" timeOffset="700093.229">3771 7317,'0'25,"0"0,0 0,0 0,0-1,0 1,-25 0,25 25,0-26,0 1,0 0,-25 25,25-26,0 1,0 0,0-50,0 0,0-24,0 24,0 0,0 0,0-24,0 24,0 0,0-24,0 24,0 0,0 0,0 0,25 25,-25 25,25 0,-1 0,-24 0,0-1,0 1,0 0,0 0,0 0,-24-1,24 1,-25-25,0 50,25-25,25-25,0 0,-1 0,1 0,0 0,-25 24,25-24,-25 25,0 0,25-25,-1 0</inkml:trace>
  <inkml:trace contextRef="#ctx0" brushRef="#br0" timeOffset="700923.5559">3919 7640,'25'0,"0"0,0 0,0 0,-25 25,25 24,-25-24,0 0,24 24,-24-24,0 0,0 0,0 24,0-24,0 0,25-25,0 0,0 0,0 25,-1-25,1 0,25 0,-25 0,-1 0,1 0,0 25,0-25,0 0,-50 0,0 0,0 0</inkml:trace>
  <inkml:trace contextRef="#ctx0" brushRef="#br0" timeOffset="702345.1459">4540 7367,'0'25,"24"0,-24-1,0 1,25 25,-25-25,0-1,0 26,0-25,0 0,0-1,0 1,0 0,0 0,0 0,25-25</inkml:trace>
  <inkml:trace contextRef="#ctx0" brushRef="#br0" timeOffset="703523.8026">4614 7466,'0'-25,"25"25,0 0,-1 0,1 0,0 0,0 0,0 0,-1 0,1 0,-25 25,0 25,-25-50,25 25,-24-1,-1 1,0-25,0 0,0 0,1 0,-1 0,0 0,0 0,0 0,25 25,25-25,-25 25,25-25,0 0,0 49,-1-24,1 0,-25 0,25 0,-25-1,25 1,0 0,-1 0,-24 0</inkml:trace>
  <inkml:trace contextRef="#ctx0" brushRef="#br0" timeOffset="705057.5708">4812 7838,'0'-25,"25"1,0 24,25 0,-26 0,-24 24,25-24,0 25,-25 0,25-25,-25 25,0 0,0-1,0 1,0 0,0 0,25-25,0 0,-1 0,1 50,-25-26,0 1,0 0,0 0,0 0,0-1,-25-24,1 0,-1 0,0 0,0 0,0 0,0 0,1 0,24-24,-25 24,0 0,0 0,-24 0</inkml:trace>
  <inkml:trace contextRef="#ctx0" brushRef="#br0" timeOffset="710632.713">397 9376,'0'25,"-25"-25,1 25,-1 24,25-24,-25 0,25 25,0-26,-25 1,25 0,-25 0,1 0,24-1,0 1,-25 0,25 0,0 0,0-1,-25-24,25 25,-25-25,25 25,0 0,0-50,25 25,-25-25</inkml:trace>
  <inkml:trace contextRef="#ctx0" brushRef="#br0" timeOffset="712031.6603">298 9426,'25'0,"-25"-25,25 25,-1 0,1 0,0 0,0-25,0 25,-1 0,1 0,0 0,-25 25,0 0,0 24,0-24,0 0,0 0,-25 0,0-1,1-24,-1 25,0-25,0 0,0 0,1 0,-1 0,0 0,50 0,0 0,-1 25,1-25,0 0,-25 25,25-25,-25 25,25-1,-25 1,24-25,1 25</inkml:trace>
  <inkml:trace contextRef="#ctx0" brushRef="#br0" timeOffset="712616.8181">695 9649,'0'50,"0"-26,-25 26,25-25,-25 0,25 49,-25-49,1 0,24 24,-25-24,25 0,-25-25,25 25,25-25</inkml:trace>
  <inkml:trace contextRef="#ctx0" brushRef="#br0" timeOffset="713322.8862">943 9500,'0'50,"0"-25,-25-1,25 1,-25 0,25 25,0-26,0 1,0 0</inkml:trace>
  <inkml:trace contextRef="#ctx0" brushRef="#br0" timeOffset="714319.5817">943 9500,'25'-25,"0"1,-1 24,1 0,0 0,0 0,-25 24,0 1,-25 25,0-50,0 25,1-1,-1-24,0 25,0-25,50 25,0-25,0 0,-25 25,24-25,-24 25,25-25,0 0,-25 24,25-24,0 0,-25 25</inkml:trace>
  <inkml:trace contextRef="#ctx0" brushRef="#br0" timeOffset="715515.3508">1141 9649,'50'0,"-100"0,125 0,-26 25,-49 0,25-25,0 49,0-49,-25 25,0 25,0-26,0 26,0 24,0-49,0 25,0-25,-25 0,25-1,25-73,0 24,-25 0,24 25,-24-50,0 26,0-26,0 25,0 0,0-24,0 24,-24 25,24 50,0-26,0 1,24 25,-24-25,25-1,0-24,-25 25,25-25,0 0,-1 0,1 0,0 25,0-25,0 0</inkml:trace>
  <inkml:trace contextRef="#ctx0" brushRef="#br0" timeOffset="716255.5804">1886 9624,'24'0,"26"0,0 0,-1 0,26 0,-26-25,26 25,-51 0,26 0,-25-24,0 24,-1 0,1 0,0 0,-75 0,26 24</inkml:trace>
  <inkml:trace contextRef="#ctx0" brushRef="#br0" timeOffset="716775.1919">1935 9872,'223'50,"-198"-50,25 0,-1 25,26-25,-1 0,1 0,-26 0,-24 0,0 0,-50 0,0 0</inkml:trace>
  <inkml:trace contextRef="#ctx0" brushRef="#br0" timeOffset="718279.1167">2803 9575,'25'0,"-25"24,0 1,25 0,-25 25,0-26,0 1,0 25,25-25,-25-1,0 26,0-25,0 0,24-1,-24 1,0 0,25-25,-25-25,0 0,0-24,-25 24,1 0,24-24,0 24,0-25,0 25,0 1,0-1,0 0,0 0,0-24,0 24,0 0,24 25,-24-25,25 25,-25-25,25 25,0 0,0 0,0 0,-1 50,-24-25,0 24,0-24,0 0,0 25,-24-26,-1 1,25 0,-25-25,25 25,-25 0,0-25,0 0,50 0,0 24,0-24,25 0,-26 0,1 25,0-25,0 25,-25 0,25-25,-1 25,1-25,-25 49,25-49,-25 25,25-25,0 0,-50 0</inkml:trace>
  <inkml:trace contextRef="#ctx0" brushRef="#br0" timeOffset="719545.1488">3399 9798,'0'25,"-25"-25,25 24,-25-24,25 25,-25-25,0 0,25-25,0 1,0-26,25 50,0 0,0 0,0 0,-1 0,1 0,0 25,-25 0,0-1,0 1,0 0,0 25,-25-26,0 26,25-25,-24 0,-1 24,25-24,0 0,0 0,25-25,-1 0,1 0,0 0,25 0,-26 25,26-1,0-24,24 25,-49-25,0 25,-1-25,1 0,-50 0,1 0</inkml:trace>
  <inkml:trace contextRef="#ctx0" brushRef="#br0" timeOffset="720308.488">3944 9525,'25'0,"-25"25,0 0,0-1,0 1,0 25,0-25,0-1,0 1,0 25,0-25,25-1,-25 26,0-25,0 0,0-1,0 1,0 0,0 0,0 0,0 0,0-1,0-48,0-26,0 0,0 1</inkml:trace>
  <inkml:trace contextRef="#ctx0" brushRef="#br0" timeOffset="721359.2579">3969 9624,'25'-25,"0"25,0 0,-1 0,1 0,0 0,0 0,0 0,-1 0,1 0,-25 25,0 25,0-25,0-1,0 26,0-25,0 0,0-1,0 1,-25-25,1 0,-1 25,0-25,0 0,0 0,1 0,-1 25,50-25,-1 0,1 0,0 0,0 25,0-25,-1 49,1-24,25 0,-50 0,25 0,-1-25,-24 24,25-24</inkml:trace>
  <inkml:trace contextRef="#ctx0" brushRef="#br0" timeOffset="722506.9387">4341 9996,'0'0,"25"0,0 0,0 0,-1 0,1 0,25 25,-25 0,-1-25,26 25,-50 0,25-25,-25 24,0 1,0 25,0-25,-25 24,0-24,0 0,25 0,25-25,-25 24,25-24,0 25,-25 0,0 0,-25 0,0 24,0-49,25 25,-24-25,-1 0,0 0,0 0,0 0,1 0,-1 0,0 0,0 0,0 0,25-50</inkml:trace>
  <inkml:trace contextRef="#ctx0" brushRef="#br0" timeOffset="723825.091">4837 10046,'25'0,"25"0,-26 0,1 0,0 0,0 0,0 0,0 0,-1 0,1 0</inkml:trace>
  <inkml:trace contextRef="#ctx0" brushRef="#br0" timeOffset="724899.4479">5309 9748,'24'0,"-24"25,0 0,0 0,0-1,0 1,0 0,0 0,0 0,0 24,25-24,-25 25,0-25,0-1,0 1,0 0,0 0,0 0,0-1,25-24,0 25,0-25,-1 0,1 0,0 0,0 0,0 0,-1 0,1 0,0 0,-50 0</inkml:trace>
  <inkml:trace contextRef="#ctx0" brushRef="#br0" timeOffset="726270.7502">5581 10096,'0'0,"25"0,0 0,0 0,0 0,-25 24,24-24,1 0,-25 25,0 0,0 0,0 24,-25-24,25 0,-24 25,-1-50,25 24,-25-24,25 25,0-50,0 1,25 24,0-25,-1 0,-24 0,0 0,0 1,25 24,-25-25,25 25,0-25,-25 0,0 0,0 1,0-1,0 0,0 50,0 0,0 24,0-24,0 0,0 0,0-1,25-24,-1 0,1 25,0-25,0 0,0 0,-1 0,1 0</inkml:trace>
  <inkml:trace contextRef="#ctx0" brushRef="#br0" timeOffset="727254.7978">5333 10542,'0'0,"-24"0,24 25,24-25,1 0,0 0,-25 25,25-25,0 0,-1 0,26 0,-25 0,0 0,-1 0,26 0,-25 0,0 0,-1 0,1 0,0 0,0 0,0 0,-1-25,1 25,0 0,0 0,0 0,-1 0,1 0,0 0,0 0,-50 0,0 0,-24 25</inkml:trace>
  <inkml:trace contextRef="#ctx0" brushRef="#br0" timeOffset="728786.9789">5557 10765,'0'0,"-25"0,0 0,0 0,0 25,1-25,24 25,-25 0,25-1,0 1,0 0,0 0,25 0,-1-25,1 0,0 24,0-24,0 0,-1 0,26 0,-25 0,0 0,-1 0,1 0,0 0,0 0,0 0,-50 0,0 0,0 0</inkml:trace>
  <inkml:trace contextRef="#ctx0" brushRef="#br0" timeOffset="729542.1425">5953 10939,'0'-25,"0"50,0 0,0-1,-24 1,-1 25,0-1,0 1,0 25,1-51,24 1,-25 25,25-25,0-1</inkml:trace>
  <inkml:trace contextRef="#ctx0" brushRef="#br0" timeOffset="734806.795">298 11509,'-25'25,"25"25,0-25,0-1,0 1,-25 25,25-25,-24-1,24 26,0-25,0 0,0 24,0-24,-25 0,25 0,0-1,0 1,0 0,0 0,0 0,0-1,25-24,-25-49,0 24,0-25</inkml:trace>
  <inkml:trace contextRef="#ctx0" brushRef="#br0" timeOffset="735967.8878">372 11534,'-24'0,"48"0,1 0,0 0,0 0,0 0,-25 25,24-25,-24 25,-24 24,-1-49,-25 25,50 0,-25-25,1 25,-1-25,0 0,0 0,0 0,1 25,-1-25,25 24,25 1,-1-25,1 0,-25 25,25-25,0 0,0 25,-1 0,1-1,0 26,0 0,0-26,-1 1,1 25,0-50,0 25,-25-1,25-24</inkml:trace>
  <inkml:trace contextRef="#ctx0" brushRef="#br0" timeOffset="736571.498">695 11981,'0'49,"0"-24,0 0,0 24,0-24,0 0,0 0,0 0,0 0,0-1,25-24</inkml:trace>
  <inkml:trace contextRef="#ctx0" brushRef="#br0" timeOffset="737255.9815">993 11708,'0'49,"0"-24,24 25,1-1,0-24,-25 0,0 0,0 0,0-1,25-24,-25 25,0 0</inkml:trace>
  <inkml:trace contextRef="#ctx0" brushRef="#br0" timeOffset="738511.4327">943 11633,'25'0,"0"0,-1 0,1 0,0 0,0 0,0 0,-25 25,0 0,24-25,-24 25,25-25,-25 25,0-1,0 1,0 0,-25-25,25 25,25 0,0-1,0-24,0 25,-1-25,1 25,0-25,-25 25,25 0,0-25,-1 24,-48-24</inkml:trace>
  <inkml:trace contextRef="#ctx0" brushRef="#br0" timeOffset="740031.0096">1365 11881,'0'0,"24"0,1 25,0-25,-25 25,25-25,0 50,-1-26,-24 1,0 0,0 0,0 0,0-1,0 1,0 0,0-50,0 0,0 1,0-1,0 0,0 0,25 25,-25-25,0 1,0-1,25 25,-25-25,25 25,-25-25,0 0,0 50,0 0,0 0,0 0,0-1,0 1,0 25,25-50,-25 25,24-25,1 24,0-24,-25 25,25-25,0 0,-1 0</inkml:trace>
  <inkml:trace contextRef="#ctx0" brushRef="#br0" timeOffset="741031.8511">1985 11733,'25'0,"-1"0,1 0,0 0,0 0,0 0,-1 0,1 0,25 0,-1 0,-24 0,0 0,0 0,0 0,-25 24,24-24,-24 25</inkml:trace>
  <inkml:trace contextRef="#ctx0" brushRef="#br0" timeOffset="741823.5469">2034 11956,'25'0,"0"0,25 25,-26-25,1 0,0 0,0 24,0-24,24 0,-24 25,0-25,0 0,-1 0,1 0,0 0,25 25,-1-25,-24 0,25 0,-75 0,0 0</inkml:trace>
  <inkml:trace contextRef="#ctx0" brushRef="#br0" timeOffset="743300.5678">2853 11609,'0'49,"0"-24,0 0,0 24,25-24,-25 0,0 0,0 24,0-24,0 0,0 0,0 24,24-24,-24 0,25 0,-25-50,-25 0,25-24,0 24,-24 0,-1-25,25 26,-25-1,25-25,0 25,0 1,0-1,0 0,0-25,0 26,0-1,0 0,25 0,0 25,24 0,-24 0,-25 25,25-25,-25 25,25-25,0 49,-25-24,0 0,0 0,0 24,0-24,0 25,-25-25,0-25,0 0,50 0,0 0,-25 24,25-24,-25 25,24-25,-24 25,50 0,-25 0,24-1,-49 26,25-50,0 25</inkml:trace>
  <inkml:trace contextRef="#ctx0" brushRef="#br0" timeOffset="744353.4501">3250 12080,'0'-50,"0"25,0 1,0-1,0 0,25 25,-1 0,1 0,0 0,0 25,-25 0,0-1,0 1,0 0,0 0,0 0,0-1,-25 1,25 0,0 0,-25-25,25 25,-25-25,25 25,0-1,25-24,25 0,-25 0,-1 0,26 0,-25 0,24 0,-24 0,0 0,0-24,0 24</inkml:trace>
  <inkml:trace contextRef="#ctx0" brushRef="#br0" timeOffset="744977.6683">3845 11782,'25'0,"0"25,-25 49,0-24,0 0,0-26,0 1,0 25,0-25,0-1,0 1,0 0,0 0,24-25</inkml:trace>
  <inkml:trace contextRef="#ctx0" brushRef="#br0" timeOffset="745911.8038">3870 11807,'25'0,"-1"0,1 0,0 0,0 0,0 0,-25 25,0 0,0 24,0-24,-25 0,0-25,25 25,-25-25,50 24,0-24,-25 25,25-25,0 25,-1 0,26-25,-50 25</inkml:trace>
  <inkml:trace contextRef="#ctx0" brushRef="#br0" timeOffset="746781.9935">4143 11956,'173'49,"-346"-98,346 123,-173-24,0-25,-24-25,24 24,0 1,0 0,24-25,1 25,0-25,-25 25,0 0,25-25,-25 24,0 1,0 0,0 0,0 0,-25-1,25 1,-25-25,0 0,1 0,-1 0,0 0,0 0,0 0,1 0,-1 0</inkml:trace>
  <inkml:trace contextRef="#ctx0" brushRef="#br0" timeOffset="748257.3571">4788 12105,'24'0,"1"0,0 0,25 0,-1 0,-24 0,25 0,-25 0,-1 0,1 0,0 0</inkml:trace>
  <inkml:trace contextRef="#ctx0" brushRef="#br0" timeOffset="751060.5239">6053 11708,'0'25,"0"-1,0 26,0-25,0 0,0-1,0 26,0-25,0 0,0 24,0-24,-25 0,0 24,25-24,25-74,0 24,-25 0,0-25</inkml:trace>
  <inkml:trace contextRef="#ctx0" brushRef="#br0" timeOffset="752211.1431">6077 11683,'-24'0,"24"-25,24 25,-24-25,25 25,0-24,0 24,0 0,0 0,-25 24,0 1,0 0,0 0,0 0,0-1,-25-24,25 25,-25 0,25 0,-25-25,25 25,-25-25,0 24,25 1,25-25,0 0,0 0,-25 25,25-25,0 25,-1 0,1 24,25-49,-50 50,49-50</inkml:trace>
  <inkml:trace contextRef="#ctx0" brushRef="#br0" timeOffset="753342.3717">6623 11931,'0'-25,"0"0,0 1,0-26,25 50,0-25,0 25,-1 0,1 50,25-25,-25 24,24 1,-24-25,25 24,-26-24,-24 0,25 24,-25-24,0 0,0 25,-25-25,1-1,-1-24,25 25,-25-25,50 0,0-25,-1 25,1-24,25-1,-25 25,-1-25,26 0,-25 25,0 0,0-25,-1 25,26 0,-25 0,0 0,-1 0,1 0,0 0,-50 0,0 0,1 0,-26 0,0 0</inkml:trace>
  <inkml:trace contextRef="#ctx0" brushRef="#br0" timeOffset="754376.7529">5358 12675,'25'0,"0"0,24 0,1 0,49 0,25-25,25 25,-25 0,25-24,-25 24,25-25,-25 0,0 0,-75 25,1 0,24-25,1 1,-1-1,50-25,-49 50,-1-25,-24 1,24 24,-24 0,-1 0,-24 0,0 0,25 0,-26 0,1 0,0 0,25 0,-26 0,1 0,0 0,0 0,0 0,-1 0,1 0,0 0,0 0,0 0,24 0,-74 0,1 0,-51 0,-74 24</inkml:trace>
  <inkml:trace contextRef="#ctx0" brushRef="#br0" timeOffset="756250.7756">5656 13022,'0'25,"0"0,0 0,0 0,0-1,0 1,0 0,0 0,0 0,25-25,-1 0,1 0,0 0,0 0,0-25,24 0,-24-25,0 26,0-26,24 25,-49 0,0 1,0 73,0-24,0 25,25-50,-25 24,25 1,0 0,-1-25,-24 25,25-25,0 0,0 0,0 0,0 0,-1 0,1 0,25 0,-25-25,-1 25,-24-25,25 0,-25 1,25-26,-25 25,-25 0,0 1,1 24,-1 0,0-25,0 25,0-25,50 25,0 0,25 0</inkml:trace>
  <inkml:trace contextRef="#ctx0" brushRef="#br0" timeOffset="757886.8578">6425 12750,'25'-25,"-25"0,24 25,1 0,25 25,-25 0,24-1,-49 1,0 0,-25-25,25 25,-24-25,48 0,1 0,0 0,0 25,0-25,-1 0,1 0,-25 24,25-24,0 0,0 0,-25 25,24-25,-48 0,-1 0</inkml:trace>
  <inkml:trace contextRef="#ctx0" brushRef="#br0" timeOffset="766694.1176">6995 12675,'25'0,"0"0,-25 25,0 0,0 0,0-1,0 1,0 0,0 0,0 0,0-1,0 1,-25-25,25 25,0 0,0 0,0-1,0 26,0-25,0 0,0-1,0 1,25 99,0-99,-1 0,-24 0,0 0,0-50,0 0,0 0,0 0</inkml:trace>
  <inkml:trace contextRef="#ctx0" brushRef="#br0" timeOffset="768285.1357">7070 12774,'0'-24,"0"-1,24 25,1 0,0 0,0 0,0 0,0 0,-1 0,1 0,-25 25,0-1,0 1,0 0,-25-25,25 25,-24 0,-1-25,0 0,25 24,-25-24,25 25,-25-25,0 0,25 25,25-25,0 0,0 25,0-25,-25 25,25-25,-25 24,24 1,1-25,-25 25,25-25,0 25,0-25,-1 49,1-49,-25 25,25-25,0 0</inkml:trace>
  <inkml:trace contextRef="#ctx0" brushRef="#br0" timeOffset="769175.1792">7566 12973,'25'0,"-25"49,24-24,-24 0,0 25,0-26,0 1,0 0,0 25,0-25,0-1,0 1,0 0,0 0,0 0,0-1,0 1,0 0</inkml:trace>
  <inkml:trace contextRef="#ctx0" brushRef="#br0" timeOffset="771900.9942">8111 12774,'-24'0,"-1"0,0 0,0 0,0 0,1 0,-1 0,0 0,0 0,0 0,25 25,0 25,-24-50,24 25,-25 24,25-24,-25 0,25 24,0-24,0 0,0 0,0 0,0-1,0 1,0 0,0 0,25-25,0 0,-1 0,1 0,0 0,0 0,-25 25,25-25,-1 0,1 0,0 0,0 0,0 0,-1 0,1 0,0 0,0 0,0 0,0 0,-1 0</inkml:trace>
  <inkml:trace contextRef="#ctx0" brushRef="#br0" timeOffset="773105.0564">8434 13072,'0'25,"0"0,0-1,0 1,0 25,0-25,0 24,0 1,0-25,25-25,-25 25,0-1,0 1</inkml:trace>
  <inkml:trace contextRef="#ctx0" brushRef="#br0" timeOffset="778611.102">8360 12551,'-25'0,"0"0,0 0,0 0,1 0,-1-25,25 1,0-1,0 0,0 0,0 0,25 25,-1 0,1 0,0 0,0 0,0 0,-25 25,24 0,-24 0,0 0,0-1,0 1,0 0,0 0,0 0,-24-25,-1 24,25 1,-25-25,25 25,50-25,-26 0,26 0,-25 25,0-25,-1 0,26 0,-25 0,0 0,24 0,-24 0,-25-25,25 25,0 0,-1 0,1 0,-25-25</inkml:trace>
  <inkml:trace contextRef="#ctx0" brushRef="#br0" timeOffset="847721.106">23366 14015,'25'0,"0"-25,0 25,-25 25,0-1,0 1,0 0,0 0,-25-25,0 25,0-1,25 1,-24 0,-1-25,0 25,0 0,0 24,-24-49,49 50,-25-50,0 50,0-50,25 24,25-48,0-1,0 0,0 25,-1-50,1 25,0-24,25 49,-26-50,1 50,0-49,0 49,24-50,-24 25,0 0,-25 1,25 24,-25-25,25 25,-25-25,0 0,0 0,24 1,-24-1,-24 25,-1 0,0 0,0 0,0 0,1 0,24 25,-25-25,0 24,0 1,25 0,0 25,0-26,0 1,0 0,0 0,0 0,25-25,0 0,0 0,24 0,-24 0,0 0,0 0,-1 0,1 0,25 0,-25 0,-1 0,1 0,0 0,0 0,0 0,-1 0,1 0,0 0,0 0,-25-25,25 25,-50 0,25 25</inkml:trace>
  <inkml:trace contextRef="#ctx0" brushRef="#br0" timeOffset="848775.1135">23639 14064,'-25'0,"1"0,-1 0,0 0,25 25,0 0,0 0,25-25,0 0,-1 0,1 0</inkml:trace>
  <inkml:trace contextRef="#ctx0" brushRef="#br0" timeOffset="888473.6296">6698 11931,'0'-25,"0"0,24 25,1 0,0 0,0 0,0 0,-1 0,1 0,0 0,0 0,0 0,-1 0,-24 25,25-25,-25 25,25 0,-25 0,25-25,-25 24,0 1,0 0,0 0,25-25,-25 25,0-1,0 1,0 0,0 0,0 0,0 0,-25-25,25 24,-25-24,0 0,0 0,50 0,0-49,0 49,0-25,-25-25,24 25,-24 1,25-1,0 0,-25 0,0 0,0 1,0-1,25 25,-25-50,0 25,25 25,-25-24,0-1,0 0,0 0,0 0,0 1,-25 24,25-25,-25 25,0 0,25 25,0-1,-25 1,25 25,-24-25,24-1,0 1,0 0,0 0,0 24,0-24,0 0,0 0,24-25,-24 25,0-1,0 1,25-25,-25 25,25-25,-25 25,50 0,-25 0,-1-25,1 0,-25 24,25-24,0 0,0 0,-1 0,1 0,0 0,49-24,-49 24,50-50,-51 50,-24-25,-24 25,-1 0,25 25,-25-25,0 0,25 25,-25-25,1 0,-1 0,0 0,0 0,0 0,1 0,-1 0,0 0,0-25,0 25,25-25,-24 25,24-25,0 0,-25 25,25-24,0-1,0 0,-25 25,25-25,0 0,0 1,0-1,0 0,0 0,0 0,0 1,0-1,0 0,0 0,0 0,0 1,0-1,0 0,0 0,25 25,-25-25,0 1,25 24,-25-25,24 25,-24-25,-24 50,24 0,0-1,-25 1,25 0,0 0,0 0,-25-1,25 26,0-25,-25 24,25-24,0 0,0 0,0 0,0 24,0-24,0 0,0 0,0-1,0 1,0 0,0 0,25-25,-25 25,25-25,0 0</inkml:trace>
  <inkml:trace contextRef="#ctx0" brushRef="#br0" timeOffset="915864.6085">14809 1587,'0'25,"0"25,0 0,0-1,0 1,25 24,-25-24,24 49,-24-74,25 24,-25-24,0 25,0-25,0-1,25 1,-25 0,25 0,-25 0,0-1,0 1,25-25,-1 0,1 0,-25-25,0 1,0-1,0-25,0 1,-25-1,1 0,24 26</inkml:trace>
  <inkml:trace contextRef="#ctx0" brushRef="#br0" timeOffset="917060.7922">14809 1538,'25'-25,"-1"25,26 0,-25 0,0 0,-1 0,1 0,0 0,-25 25,25-25,-25 25,0-1,-25 26,25-25,0 0,-25-25,25 25,-25-25,1 24,-1-24,0 0,0 25,25 0,25 0,0-25,24 49,-24-24,25 0,-25 0,-1 0,1-1,0-24,-25 25,0 0,25 0,-25 0</inkml:trace>
  <inkml:trace contextRef="#ctx0" brushRef="#br0" timeOffset="918409.8358">15206 2009,'24'0,"1"0,25 0,-25 25,-1-25,26 50,-25-1,0-24,-25 0,24 0,-24-1,0 1,0 0,0-50,0 0,0 1,25-1,-25-25,25 25,0 1,-25-1,25-25,-25 25,0 1,0-1,0 0,0 0,-25 50,25 0,0 24,0-24,0 0,0 0,0 24,0-24,0 0,0 0,25 0,-25-1,24-24,-24 25,25-25,-25 25,25 0,0-25,0 0,-25 25,25-25,24 0,-24 0,0 0,0 0,-25 24</inkml:trace>
  <inkml:trace contextRef="#ctx0" brushRef="#br0" timeOffset="919286.3359">16198 1587,'25'0,"-1"0,1 0,25 0,-25-24,24-1,1 25,-25 0,-1 0,1 0,0 0,0 0,0-25,24 25,-24 0,0 0,0 0,-25 25,0 0,0-1</inkml:trace>
  <inkml:trace contextRef="#ctx0" brushRef="#br0" timeOffset="920031.8028">16471 1935,'24'0,"1"-25,0 25,25-25,-26 25,1 0,0-25,0 25,0 0,0-24,-1 24,1 0,0 0</inkml:trace>
  <inkml:trace contextRef="#ctx0" brushRef="#br0" timeOffset="923835.5017">17364 1513,'0'25,"0"0,0-1,0 1,0 25,24-25,-24 0,25 24,-25-24,0 0,25-25,0 0,0 0,-1 0,1 0,0 0,-25-25,25 25,-25-25,0 0,25 25,-25-24,0-1,0 0,0 0,0 50,0 0,24 0,-24 24,25-24,0 0,0 0,0-1,0-24,-25 25,24-25,1 0,0 0,0 0,0 0,-1-25,1 1,25-1,-25 0,-1-25,-24 26,0-1,0 0,0 0,0 0,-49 0,49 1,-25-1,0 25,25-25,-25 25,50 0</inkml:trace>
  <inkml:trace contextRef="#ctx0" brushRef="#br0" timeOffset="924900.5961">18009 1116,'-25'0,"25"-25,0 1,0-1,25 50,-1 49,1-49,0 0,-25 49,0-49,0 0,0-1,0 26,0-25,0 0,-25-1,50-24,0 0,0 0,-1 0,26 0,-25 0,0 0,-1 0,1 0,0 0,0 0,-25 25</inkml:trace>
  <inkml:trace contextRef="#ctx0" brushRef="#br0" timeOffset="925627.4706">18579 1513,'0'25,"0"0,0 24,0-24,0 25,0-25,25-1,-25 26,0-25,0 0,0-1,0 1,0 0,25-25</inkml:trace>
  <inkml:trace contextRef="#ctx0" brushRef="#br0" timeOffset="927661.441">18604 1513,'0'-25,"0"0,25 25,-25-24,24-1,1 25,0 0,-25-25,25 25,0 25,-1 0,-24 24,25-24,-25 0,25 24,-25-24,0 0,0 0,-25 0,0 0,1-25,-1 24,0 1,0-25,50 0,0 25,0-25,-25 25,24-25,1 25,0-1,0-24,-25 25,25-25,0 0,-1 0,1 0,0 0,0 0,0 0</inkml:trace>
  <inkml:trace contextRef="#ctx0" brushRef="#br0" timeOffset="928823.8477">19100 1860,'0'25,"0"0,0 0,0 0,0-1,0 1,0 0,0 0</inkml:trace>
  <inkml:trace contextRef="#ctx0" brushRef="#br0" timeOffset="929954.9175">19026 1290,'0'-25,"0"0,24 25,1 50,-25-25,25-1,-25 1,0 25,0-25,0-1,0 26,0-25,-25 0,25-1,25-24,0 0,0 0,-1-24,1 24,25 0,-25 0,24-25,-24 25</inkml:trace>
  <inkml:trace contextRef="#ctx0" brushRef="#br0" timeOffset="930851.2402">19522 1513,'0'-25,"-25"25,0 0,0 25,0 25,1-50,24 24,-25 1,25 25,-25-25,25 0,0-1,-25-24,25 50,0-25,0 0,0-1,0 26,0-25,25-25,0 25,0-25,-1 0,1 0,0 0,25 0,-26-25,1 0,0 25,0-25,0 25</inkml:trace>
  <inkml:trace contextRef="#ctx0" brushRef="#br0" timeOffset="931304.8583">19695 1712,'-99'446,"99"-421,0 0,0-1,0 1,25-25,-25-49,0 24,0 0,0 0</inkml:trace>
  <inkml:trace contextRef="#ctx0" brushRef="#br0" timeOffset="932489.5511">19720 1265,'-25'0,"0"0,25-25,0 0,0 1,0-26,0 25,25 0,0-24,-25 24,25 25,0 0,-1 0,1 25,0 24,-25-24,0 0,0 25,0-26,0 1,-25 25,0-25,1-1,-1 26,25-25,-25 24,0-49,25 25,25-25,0 0,0-25,-25 1,24 24,1 0,25-25,-25 0,0 25,-1 0,1 0,0-25,0 25</inkml:trace>
  <inkml:trace contextRef="#ctx0" brushRef="#br0" timeOffset="933450.329">20266 1290,'0'25,"0"24,0 26,0-26,0 1,0-1,-25 1,25 0,0-1,-25-24,25 0,0 25,0-26,0 1,0 0,0 0,0 0,0-1,25-48,-25-1,50-25</inkml:trace>
  <inkml:trace contextRef="#ctx0" brushRef="#br0" timeOffset="934666.0814">20365 1290,'25'0,"24"0,-49-25,25 25,-25-25,25 25,0 0,-25 25,0 0,0 24,0-24,0 0,-25 0,0 0,25-1,-49 1,49 0,-25-25,25 25,-25-25,-25 25,50-1,-24 1,-1-25,0 0,25 25,25-25,0 0,-25 25,24-25,-24 25,25 24,0-49,-25 50,0-25,0 0,0-1,25-24,-25 25,25-25,-1 0</inkml:trace>
  <inkml:trace contextRef="#ctx0" brushRef="#br0" timeOffset="935466.8836">20439 1860,'0'0,"25"-49,-25 24,50-25,-25 50,-25-24,24 24,1 0,-25 24,25 26,-25-25,0 0,0-1,-25 26,0-25,1 24,-1-49,25 25,-25-25,50 0,0 0,-1 0,1 0,25 0,-25-25,24 1,-24-1,0 25,0-25,-1 0,1 25,0 0,25 0</inkml:trace>
  <inkml:trace contextRef="#ctx0" brushRef="#br0" timeOffset="936208.4884">20960 1339,'25'25,"-25"25,0-25,0 24,0-24,0 49,25-49,0 0,-25 25,0-25,0-1,0 1,0 0,0-50,0 0</inkml:trace>
  <inkml:trace contextRef="#ctx0" brushRef="#br0" timeOffset="937172.9074">20985 1240,'25'0,"0"-25,0 25,-1 0,1 0,0 0,-25 25,25 0,-25 0,0 0,0-1,0 1,0 0,0 0,0 0,0-1,0 1,-50 0,25 0,1 0,48-25,1 24,0-24,0 25,0 0,24 25,-49-25,50-1,-50 1,25 0</inkml:trace>
  <inkml:trace contextRef="#ctx0" brushRef="#br0" timeOffset="938180.9655">21382 1662,'0'-25,"25"25,24 25,-49 0,25-25,-25 25,0-1,0 1,0 0,0 0,0 0,0-1,0 1,25-25,0 0,-25 25,0 0,0 0,0-1,0 1,0 25,-25-50,0 0,0 0,-24 0,24 0,0 0</inkml:trace>
  <inkml:trace contextRef="#ctx0" brushRef="#br0" timeOffset="940607.9946">17165 2555,'0'-25,"25"25,0 0,0 0,-1 0,1 0,0 0,0 0,0 0,-1 0,1 0,25 0,-1 25,-24 0,50-1,-51-24,26 0,-25 25,25-25,-26 25,1-25,25 0,-25 25,-1 0,26-25,-25 0,0 0,24 0,26 0,-51 0,1 0,0 0,25 0,-26 0,1 0,25 0,-25 0,-1 0,26-25,-25 25,24 0,1-25,74-25,-50 26,26-26,24 0,25 1,-50 24,0 0,0 25,-24 0,-26 0,26 0,-26 0,-24 0,0 0,0 0,-1 0,1 0,0 0,0 0,0 0,0 0,24 0,-24 0,0 0,24 0,-24 25,0-25,0 0,0 0,24 0,-24 25,25-25,-26 0,1 0,25 0,-25 0,-1 25,1-25,25 0,-25 0,-1 0,26 0,-25 0,0-25,24 25,26-25,-1 25,-24-25,-1 0,1 1,24 24,1-25,-50 0,-1 25,26 0,-50-25,25 25,0-25,-1 25,1 0,0 0,0 0,-25-24,25 24,-1 0,1 0,0 0,0 0,0 0,-1 0,1 0,-25-25,25 25,0 0</inkml:trace>
  <inkml:trace contextRef="#ctx0" brushRef="#br0" timeOffset="942016.6651">17785 2853,'0'24,"0"1,25 25,0-1,-25-24,0 25,25-1,0-24,-25 0,0 25,24-26,-24 1,0 25,0-25,0-1,25 1,-25 0,25-25,0 0</inkml:trace>
  <inkml:trace contextRef="#ctx0" brushRef="#br0" timeOffset="942677.4738">18579 3125,'25'0,"0"0,-1 0,1 0,25 0,-25-24,24-1,26 0,-26 25,26-25,-50 0,24 25,-24 0,-25-24,25 24,0 0</inkml:trace>
  <inkml:trace contextRef="#ctx0" brushRef="#br0" timeOffset="943206.4754">18951 2828,'0'49,"0"51,0 24,0 24,0-48,0-1,0-25,0 1,0-26,0 1,25-25,-25 0,0-1,25-24,0-24,-25-1,49-50,-24 50,25-24,-1 24</inkml:trace>
  <inkml:trace contextRef="#ctx0" brushRef="#br0" timeOffset="944514.6872">19422 3076,'0'-25,"25"50,-25 0,0 24,25-49,-25 25,0 0,25 0,0-25,-25 24,24-24,1 0,25-49,-50 24,25-25,-1 1,1 24,-25 0,0 0,0 1,0 48,0 1,0 25,0-25,0-1,0 26,25-25,0 0,-25-1,25-24,-1 0,1 25,0-25,0 0,0 0,0 0,-25-25,24 25,1-49,-25 24,0 0,0 0,0 1,0-1,0 0,0 0,0 0,0 1,0-1,-25 0,1 0,-1 0,0 25,25-24,-25 24,0-25,0 25,25-25,-24 25,-1 0,25 25,25-25</inkml:trace>
  <inkml:trace contextRef="#ctx0" brushRef="#br0" timeOffset="945469.0818">19968 2505,'0'-25,"25"25,0 0,0 0,24 50,-49-25,25 0,0 24,-25-24,0 0,0 25,0-26,0 1,0 0,0 25,-25-1,25-24,25-25,0 0,24 0,-24 0,0 0,24 0,-24 0,0 0,0 0,0-25,-1 25,1 0,0 0,-25 25,0 0</inkml:trace>
  <inkml:trace contextRef="#ctx0" brushRef="#br0" timeOffset="946085.1626">20489 2803,'0'25,"0"24,25 26,0-1,-25-24,0-1,24-24,-24 25,25-25,-25-1,0 26,25-50</inkml:trace>
  <inkml:trace contextRef="#ctx0" brushRef="#br0" timeOffset="947117.4758">20464 2902,'99'-124,"-74"124,0 0,0 0,0 0,-25 25,0 0,0 0,0-1,0 1,-25-25,0 0,25 25,0 0,0 0,50-25,-26 49,1-24,0 0,0 0,24 24,-24-24,0 0,0 0,0-25,-25 24,25-24,-25 25,24-25,1 0</inkml:trace>
  <inkml:trace contextRef="#ctx0" brushRef="#br0" timeOffset="947736.9157">20985 3076,'0'0,"0"25,0-1,0 26,25-25,-25 24,50 1,-26-25,26 24,-50-24,50 0,-50 25,0-26,24-24,-24 25,0-74,-24 24,-1-25,25 25</inkml:trace>
  <inkml:trace contextRef="#ctx0" brushRef="#br0" timeOffset="948882.0395">20861 2729,'0'-25,"0"0,0 0,25 0,25-24,-1-1,-24 25,-25 0,25 25,0 25,-25 0,0 0,0 24,0-24,0 0,0 25,0-25,0-1,0 1,0 0,24-25,1 0,25 0,-25 0,-1 0,26 0,-25 0,0-25,-1 25,1 0,0 0,0 0,-50 0,0 0</inkml:trace>
  <inkml:trace contextRef="#ctx0" brushRef="#br0" timeOffset="949892.9583">21605 2902,'0'-25,"-25"25,1 0,-1 25,25 0,-25 0,0 0,25-1,-25-24,25 50,-24-50,-1 50,25-26,0 1,0 0,0 0,0 0,0-1,0 1,0 0,0 0,49-25,-49 25,25-25,0 0,0 24,0-24,-25 25,24-25,1 0,0 0,25 0,-1-25,-24 25,-25-24,25 24,0-25,-1 25,-24-25</inkml:trace>
  <inkml:trace contextRef="#ctx0" brushRef="#br0" timeOffset="950609.4858">21853 3249,'0'50,"25"-50,-25 25,0 24,25-24,0 0,-25 25,0-1,0-24,0 0,0 0,0 24,0-24</inkml:trace>
  <inkml:trace contextRef="#ctx0" brushRef="#br0" timeOffset="955213.68">21928 2555,'0'25,"-25"-25,25 24,-25-24,25 25,-25-25,0 0,25-25,25 25,0 0,0 0,0 0,-25-24,24 24,1 0,0 24,0 1,-25 0,0 0,0 0,0 0,-25-25,0 24,25 1,-25-25,1 25,-1-25,0 0,25 25,0 0,25-25,0 0,-1 0,1 0,0 0,0 0,0 0,-25-25,25 25,-1 0,1 0,0 0,0 0,0 0,-25-25,49 25,-24 0,0 0,24 0,-24-25,0 25,0 0,0 0,-1 0</inkml:trace>
  <inkml:trace contextRef="#ctx0" brushRef="#br0" timeOffset="959025.012">14883 1786,'25'0,"0"0,0 0,-1 25,1 0,0-25,-25 24,25-24,-25 25,25-25,-1 0,-24 25,25 0,-25 0,25-1,-25 1,0 0,25 0,-25 0,25-25,-25 24,0 1,0 0,0 0,0 0,24-25,-24 24,0 1,0-50,-24 25,-1-24,0-1,25 0,-25 25,25-25,0 0,-25 25,1-24,24-1,0 0,-25 25,25-25,0 0,-25 25,25-24,0-1,0 0,-25 0,25 0,0 1,0-1,-25 0,25 0,-24 25</inkml:trace>
  <inkml:trace contextRef="#ctx0" brushRef="#br0" timeOffset="978472.074">323 3349,'0'24,"0"1,0 0,0 0,0 24,0-24,0 0,0 0,0 0,0-1,0 1,0 0,0 0,0 0,0 0,0-1,25-24,-1 0,1 0,0 0,0 0,0 0,-1 0,1 0,25 0,-25 0,-1 0,1-24,0 24</inkml:trace>
  <inkml:trace contextRef="#ctx0" brushRef="#br0" timeOffset="980337.4671">546 3572,'25'0,"0"0,-1 0,1 0,0 0,0 0,0 25,-1-1,-24 1,0 0,0 0,0 0,0 0,0-1,0 1,-24 0,-1-25,25-25,0 0,0-24,25 49,-1-25,-24 0,25 25,-25-25,0 0,0 1,25 24,-25-25,25 74,0-24,-25 0,25-25,-25 25,24-25,-24 25,25-25,0 0,0 0,-25 25,25-25,-1 0,1 0,0 0,0 0</inkml:trace>
  <inkml:trace contextRef="#ctx0" brushRef="#br0" timeOffset="981026.8463">1315 3448,'0'-25,"25"25,0 0,24 0,-24 0,0 0,0 0,24 0,-24 0,0 0,24 0,-24 0,0 0,0 0,0 0,-25 25,0 0,0-1,0 1</inkml:trace>
  <inkml:trace contextRef="#ctx0" brushRef="#br0" timeOffset="981837.0296">1414 3721,'25'25,"0"-25,0 0,-1 0,1 24,0-24,25 0,-26 0,1 0,25 0,-25 0,-1 0,1 0,0 25,0-25,0 0</inkml:trace>
  <inkml:trace contextRef="#ctx0" brushRef="#br0" timeOffset="983829.845">2456 3175,'0'25,"0"24,0-24,0 0,0 25,0-26,0 1,0 0,0 25,0-26,0 1,0 25,0-25,0-1,0 1,0 0,0 0,0-50,0 0,0 0</inkml:trace>
  <inkml:trace contextRef="#ctx0" brushRef="#br0" timeOffset="984822.9129">2431 3225,'99'-50,"-74"25,0 25,0 0,24 0,-24 0,-25 25,0 0,0 0,-25-25,25 24,-24-24,24 25,-25-25,0 0,0 25,0-25,25 25,-24-25,24 25,-25-25,25 24,25-24,-1 25,1 0,0 0,0 0,0 24,-1-49,-24 25,25 0,0-25,-25 25,25-1,-25 1,25 0</inkml:trace>
  <inkml:trace contextRef="#ctx0" brushRef="#br0" timeOffset="985529.1569">2778 3621,'0'-24,"0"48,25-48,0 24,-25 24,0 1,0 25,25-25,-25 24,0-24,0 0,-25 0,0 0,0-1,1 26,24-25,0 0,0-1,24-24,1-24,0 24,25 0,-26-50,1 50,25-25,-25 0,49 25,-49 0,0 0,24 0,-24 0</inkml:trace>
  <inkml:trace contextRef="#ctx0" brushRef="#br0" timeOffset="986242.5488">3324 3349,'-25'0,"25"24,0 1,0 0,0 25,0-1,0-24,0 25,0-26,0 26,0-25,0 0,0 0,0-50,0 0,0 0,0 0</inkml:trace>
  <inkml:trace contextRef="#ctx0" brushRef="#br0" timeOffset="987212.0187">3275 3349,'148'-149,"-123"149,0 0,0 0,-25 25,25-1,-25 1,0 0,-25 0,25 0,-25-1,0 1,0 0,25 0,-24-25,-1 0,0 0,50 25,24-1,-49 1,25 0,-25 0,50 24,-25-24,-25 0,0 0,24-25,-24 50,0-26</inkml:trace>
  <inkml:trace contextRef="#ctx0" brushRef="#br0" timeOffset="988269.0678">3572 3572,'25'0,"0"0,-25 25,0-1,0 1,0 0,0 0,-25 0,25 0,0-1,0 1,25-25,0 0,-1 0,1 25,-25 0,25-25,-25 25,0 24,0-24,0 25,0-26,0 1,-25-25,0 25,1 0,-1-25,0 0</inkml:trace>
  <inkml:trace contextRef="#ctx0" brushRef="#br0" timeOffset="989487.5552">4044 3423,'-25'0,"25"25,-25 0,25-1,-25-24,25 25,0 0,0 0,25 0,0-25,0 0,-1 0,1 0,0 0,0 0,0 0,-1 0</inkml:trace>
  <inkml:trace contextRef="#ctx0" brushRef="#br0" timeOffset="990273.1207">4316 3547,'0'50,"0"-26,25 26,0-50,-25 25,0 25,25-26,-25 1,25 0</inkml:trace>
  <inkml:trace contextRef="#ctx0" brushRef="#br0" timeOffset="991673.7716">2183 4390,'0'-24,"50"-1,-1 25,1 0,24 0,1 0,24-25,50 0,24 0,-48 1,48 24,1-25,24 0,-49 0,-25 25,-25 0,-49 0,0 0,-26 0,1 0,0 0,25-25,-26 25,1 0,25 0,-25 0,-1 0,26 0,-25 0,24 0,-24 0,0-24,25 24,-26 0,-24-25,25 25,0 0,0 0,0-25,-1 25,1 0,0 0,-50 0,0 25</inkml:trace>
  <inkml:trace contextRef="#ctx0" brushRef="#br0" timeOffset="993469.9232">2307 4663,'0'50,"0"-25,0 24,0 26,25-26,-25 1,0 0,25-26,-25 26,25-50,-25 25,0 0</inkml:trace>
  <inkml:trace contextRef="#ctx0" brushRef="#br0" timeOffset="994115.313">2530 4812,'25'0,"0"0,0 0,0 0,24 0,-24 0,0 0,24 0,-24 0,0 0,25-25,-1 25,-24 0</inkml:trace>
  <inkml:trace contextRef="#ctx0" brushRef="#br0" timeOffset="994602.0597">2803 4614,'-99'347,"99"-322,0 0,0 24,0-24,25-50,0 0</inkml:trace>
  <inkml:trace contextRef="#ctx0" brushRef="#br0" timeOffset="995769.0194">3126 4738,'-25'0,"25"24,0 1,0 25,0-25,0 24,0-24,0 0,0 25,25-50,0 24,-1 1,1-25,0 0,0-25,0-24,-1 24,-24 0,0 0,25 50,0-25,-25 25,25 0,24-25,-24 0,25 0,-25 0,24 0,-49-25,0 0,25 25,-25-25,0 1,0-1,-50 0,26 0,-1 0,-25 25,25 0,1 0,-1 0,0 0</inkml:trace>
  <inkml:trace contextRef="#ctx0" brushRef="#br0" timeOffset="996700.0551">3399 4366,'24'0,"1"0,0 0,-25 24,25 1,-25 25,0-25,0-1,0 26,0-25,0 24,-25-49,25 25,25-25,0 0,24 0,-24-25,0 25,0 0,-1 0,1 0,-25 25</inkml:trace>
  <inkml:trace contextRef="#ctx0" brushRef="#br0" timeOffset="998969.4221">3820 4638,'0'25,"-25"0,25 0,0 0,0-1,0 1,0 25,0-25,25 0,-25-1,0 1,0 0,0 0,0 0,25-1</inkml:trace>
  <inkml:trace contextRef="#ctx0" brushRef="#br0" timeOffset="1.00011E6">3795 4787,'0'-25,"25"25,-25-24,0-1,25 0,0 25,0-25,-1 25,1 0,0 0,0 0,-25 25,0 0,0 0,0-1,0 1,0 0,0 0,-25 0,0 0,0-25,25 24,-24-24,-1 0,50 0,-1 0,1 0,0 0,0 25,0 0,0 0,-25 0,24-25</inkml:trace>
  <inkml:trace contextRef="#ctx0" brushRef="#br0" timeOffset="1.00086E6">4143 4911,'0'25,"0"0,0 0,0 0,0-1,0 1,0 0,25-25,-25 50,0-26,0 1</inkml:trace>
  <inkml:trace contextRef="#ctx0" brushRef="#br0" timeOffset="1.00215E6">4068 4490,'-24'0,"24"-25,24 25,1-50,-25 25,25 25,0-24,0 24,-1 0,-24 24,0 1,0 0,0 0,0 0,0 24,0 1,0-25,0-1,25-24,0 0,0 0,0 0,-1 0,1 0,0 0,0-24,0 24,-1 0,1 0</inkml:trace>
  <inkml:trace contextRef="#ctx0" brushRef="#br0" timeOffset="1.00328E6">4713 4614,'-25'0,"1"24,-1 1,0-25,0 25,0 0,25 0,-24-25,24 24,0 1,0 0,0 0,0 25,24-26,-24 1,25-25,0 25,0-25,0 0,-1 0,1 0,0 0,0 25,0-25,-1 0,1 0,0 0,0 0,0-25,-1 25,1 0,-25-25,25 25</inkml:trace>
  <inkml:trace contextRef="#ctx0" brushRef="#br0" timeOffset="1.00388E6">4986 4812,'0'223,"0"-446,0 471,0-223,0 0,0 24,0-24,0 0,0 0,0 0</inkml:trace>
  <inkml:trace contextRef="#ctx0" brushRef="#br0" timeOffset="1.00541E6">4961 4465,'-25'0,"1"0,24-25,0 0,-25 25,25-25,0 1,0-1,0-25,0 25,0 1,25 24,-1 0,1 0,-25 24,0 1,0 0,0 25,0-26,0 1,0 25,0-25,0-1,0 1,0 0,0 25,0-26,25-24,0 0,0 0,0 0,-1 0,1 0,25 0,-25-24,-1 24,26-25,-25 25,0-25</inkml:trace>
  <inkml:trace contextRef="#ctx0" brushRef="#br0" timeOffset="1.00708E6">2034 5755,'25'0,"0"0,0 0,0 0,-1 0,1 0,25 0,-25 24,-1-24,1 0,25 0,-25 25,-1-25,1 0,0 0,0 0</inkml:trace>
  <inkml:trace contextRef="#ctx0" brushRef="#br0" timeOffset="1.00783E6">2034 6028,'25'0,"25"0,-25 0,-1 24,1-24,25 0,-25 25,-1-25,26 0,-25 0,0 0,24 25,-24-25,0 0,24 25,-24-25,0 0,0 0,0 0,-1 25,-24-1,25-24,25 0</inkml:trace>
  <inkml:trace contextRef="#ctx0" brushRef="#br0" timeOffset="1.00882E6">3572 5680,'25'0,"-25"50,25-25,-25 24,25-24,-25 0,0 0,0 0,0-1,0 1,0 0,0 0,0 0,0-1,0 1,0 0,0 0</inkml:trace>
  <inkml:trace contextRef="#ctx0" brushRef="#br0" timeOffset="1.00989E6">3597 5705,'0'-25,"25"0,0 1,24 24,-24 0,0-25,0 25,-1 0,1 0,0 0,0 0,0 0,-1 25,1-1,0-24,-25 25,0 0,0 0,0 0,0-1,-25 1,25 0,-25 0,25 0,-24-25,24 25,-50-25,25 0,-24 0,-1 24,25-24,50 0,0 0,0 0,24 0,-24 0,25 0,-26 25,1-25,-25 25,25-25,-25 25,0 0,0-1,25-24,0 25,0-25,-1 0,1 0,-25 25</inkml:trace>
  <inkml:trace contextRef="#ctx0" brushRef="#br0" timeOffset="1.01071E6">4093 6077,'0'-74,"0"148,25-148,0 74,0 0,-1 0,1 0,0 25,-25-1,0 1,0 0,25 25,-25-26,0 1,0 0,0 0,-25 0,25-1,25-24,0 0,-1 0,26-24,-25 24,0 0,-1-25,1 25,0 0,0 0,-50 0,0 0</inkml:trace>
  <inkml:trace contextRef="#ctx0" brushRef="#br0" timeOffset="1.01139E6">4490 5779,'25'0,"-25"25,0 0,25 25,-1-1,-24-24,25 25,-25-25,0-1,0 1,0 0,0 0,0 0,0-50,0-25</inkml:trace>
  <inkml:trace contextRef="#ctx0" brushRef="#br0" timeOffset="1.01234E6">4440 5705,'199'-50,"-174"50,-1 0,-24 25,25-25,-25 25,0 25,0-26,0 1,0 25,0-25,0 0,0-1,0 1,0 0,-25-25,1 0,24 25,-25-25,0 0,50 0,0 0,-1 0,1 0,0 25,25-1,-26-24,-24 25,0 0,25 0</inkml:trace>
  <inkml:trace contextRef="#ctx0" brushRef="#br0" timeOffset="1.0132E6">4837 6003,'25'-25,"0"50,-25 24,25-24,-25 0,0 0,0 0,24-25,-24 24,25-24,0 0,-25 25,0 0,0 0,0 0,0-1,0 1,-25 0,25 0,-25 0,1 24,-1-24,0-25</inkml:trace>
  <inkml:trace contextRef="#ctx0" brushRef="#br0" timeOffset="1.01452E6">5160 5755,'0'0,"0"-25,0 0,-25 50,0 0,25-1,0 1,-25 0,25 0,0 0,0 0,0-1,0 1,0 0,0 0,25-25,-25 25,25-25,-25 24,25-24,0 0,-1 0,-24 25,25-25,0 0,0 25,0-25,-1 0,1 0,0 0</inkml:trace>
  <inkml:trace contextRef="#ctx0" brushRef="#br0" timeOffset="1.01509E6">5482 5904,'25'124,"-25"-100,0 26,25-25,0 24,-25-24,0 25,24-25,-24-1,0 1,0 0,0 0,25-25,-25-25</inkml:trace>
  <inkml:trace contextRef="#ctx0" brushRef="#br0" timeOffset="1.01655E6">3721 6598,'25'0,"0"0,-1 0,51 0,-50 0,49 0,-24 0,-25 0,24 0,26 0,-51 0,1 0,25 0,-25 0,-1 0,1 0,25 0,-25 0,-1 0,1 0,25 0,-25 0,-1 0,1 0,0 0,0 0,0 0,-1-25,1 25,25 0,-25 0,24-25,-24 25,0 0,0 0,24 0,-24 0,0 0,25 0,-26-24,1 24,0 0,25 0,-26 0,1 0,0-25,25 25,-1 0,-24 0,25 0,-26 0,1 0,0 0,0 0,0 0,-1 0,1 0,0 0,0 0,0 0,-1 0,1 0</inkml:trace>
  <inkml:trace contextRef="#ctx0" brushRef="#br0" timeOffset="1.01752E6">4490 6772,'0'74,"25"-49,-25 25,0-26,0 26,25-25,-25 0,0-1,0 1,0 0,0 0,0 0,0-1,0 1</inkml:trace>
  <inkml:trace contextRef="#ctx0" brushRef="#br0" timeOffset="1.01814E6">4862 6921,'25'0,"0"0,-1 0,26 0,-25-25,0 25,24 0,-24 0,0-25,0 25,-25-25,-25 25,25 25,-25-25,0 0</inkml:trace>
  <inkml:trace contextRef="#ctx0" brushRef="#br0" timeOffset="1.01863E6">5036 6772,'-25'223,"25"-198,0 0,0 24,0-24</inkml:trace>
  <inkml:trace contextRef="#ctx0" brushRef="#br0" timeOffset="1.0199E6">5457 6747,'0'25,"25"-25,-25 24,0 1,0 0,25-25,0 25,-25 0,0 0,0-1,0 1,0 0,0 0,0 0,0-1</inkml:trace>
  <inkml:trace contextRef="#ctx0" brushRef="#br0" timeOffset="1.0207E6">5284 7169,'25'0,"-1"0,1 0,0 0,25 0,-26 0,1 0,25 0,-25 0,-1 0,1 0,0 0,0 0,0 0,-1 0,1-25,0 25,0 0,0 0,-25-25,24 25,-73 25</inkml:trace>
  <inkml:trace contextRef="#ctx0" brushRef="#br0" timeOffset="1.02184E6">5557 7268,'-25'0,"0"0,0 0,25 25,0-1,-25-24,25 25,-24-25,24 25,0 0,0 0,0 24,0-24,0 25,0-26,24-24,-24 25,0 0,25-25,-25 25,25 0,0-25,0 0,-1 0,1 0,0 0,0 0,0 0,-1-25,1 0,-25-25,0 26,0-1,0-25,0 25,0-24,-25 49,1-50,-1 50,25-25,-25 25,0 0,25-24,-25 24,-24 0,24 0,0 0,25 24</inkml:trace>
  <inkml:trace contextRef="#ctx0" brushRef="#br0" timeOffset="1.02275E6">5507 7615,'0'0,"25"0,0 0,-1 0,1 25,-25 0,25-25,-25 24,0 26,25-50,-25 25,25-25,-25 25,0-1,0 1,24-25,-24 25,0 0,0-50,0 0</inkml:trace>
  <inkml:trace contextRef="#ctx0" brushRef="#br0" timeOffset="1.02413E6">5805 7293,'-25'0,"25"-25,25 25,-25-25,24 25,1 0,0 0,-25 25,0 0,0-1,0 1,0 0,0 0,25-25,0 0,-1 0,1 0,0 0,0 0,0-25,-1 25</inkml:trace>
  <inkml:trace contextRef="#ctx0" brushRef="#br0" timeOffset="1.0258E6">1092 5556,'25'0,"-25"25,49 25,-49-26,0 1,0 0,25 25,-25-1,0-24,0 25,0-25,0-1,0 1,0 0,0 0,25-25,0 0,-1 0,1 0,25-50,-1 50,26-25,-26 1,26 24,-26 0,1 0,-25 0,0 0,-25 24</inkml:trace>
  <inkml:trace contextRef="#ctx0" brushRef="#br0" timeOffset="1.02716E6">1687 5829,'25'0,"0"25,-1 0,1 0,0-1,0 26,25-25,-26 24,1-24,0 0,-25 25,0-26,0 26,0-25,0 0,-25 24,25-24,-25-25,25-25,0-24,0 24,0 0,0-25,0 26,0-1,0-25,25 25,-25 1,0-26,0 25,0 0,0 1,0-1,0 50,0-1,0 1,0 25,0-1,0 1,0-25,0 0,25 24,-25-24,25 0,-25 0,25-25,-25 24,24-24,1 0,-25 25,25-25,0 0,0 0,-1 25,1-25</inkml:trace>
  <inkml:trace contextRef="#ctx0" brushRef="#br0" timeOffset="1.03449E6">918 5507,'0'-25,"0"0,25 25,25-25,-26 25,1-25,25 25,-25 0,-1 0,1-24,25 24,-25 0,-1 0,26 0,-25 0,0 0,-1 0,1 0,0 0,0 0,0 0,-1 0,26 0,-25 24,0 1,24-25,-24 25,0-25,0 25,-1 0,1-25,0 0,-25 24,25-24,25 0,-26 25,1 0,0-25,0 0,0 25,-1-25,1 25,0-1,0-24,0 25,24 0,-24-25,0 0,0 0,24 25,-24-25,0 25,24-25,-24 0,0 0,25 0,-26 24,1-24,0 0,0 0,0 0,-1 0,1 0,0 0,0 0,0 0,-1 0,1 0,0 0,0 0,0 0,-1 0,-24-24,25 24,0 0,-25-25,25 25,-25-25,25 25,0 0,-1 0,-24-25,25 25,0-25,-25 1,25 24,0-25,-1 25,-24-25,25 25,0 0,0 0,-25-25,25 25,-1 0,1-25,0 1,0-1,49 0,25 0,-24-24,-1 24,-49 0,49 25,-49-25,0 0,0 25,0 0,-1 0,1-24,0 24,0 0,0 0,0 0,24-25,-24 25,0 0,0 0,-1-25,1 25,0 0,0 0,0 0,-1 0,1 0,0 0,0 0,0 0,-1 0,1 0,0 25,25-25,-26 0,1 0,25 25,-25-25,-1 0,1 24,25-24,-25 0,-1 0,1 0,-25 25,25-25,0 0,0 0,24 25,-24 0,0-25,0 0,0 25,-1-25,1 24,0-24,0 25,0-25,-1 0,1 25,0 0,0 0,0-25,-1 24,1-24,0 25,0-25,0 25,-1-25,1 0,0 25,0-25,0 0,-25 25,24-25,1 24,0 1,0 0,0 0,-1 0,1 24,-25-24,25 25,0-25,0 24,-1-24,1 0,-25 0,25-1,0 26,0-25,-25 0,24-1,-24 1,0 0,25-25,-25 50,25-50,-25 24,0 1,25 0,0 0,-25 0,24-1,-24 1,0 0,25-25,-25 25,0 0,25-25,0 24,-25 1,0 0,25-25,-25 25,0 0,0-1,0 1,0 25,0-25,0-1,25 26,-25-25,0 25,0-26,0 1,0 25,0-25,24-25,-24 49,0-24,0 0,0 0,0-1,0 1,0 25,0-25,0-1,0 1,0 0,0 0,0 0,0-1,0 1,0 0,0 0,-24 0,24-1,0 1,0 0,-25 0,25 0,0-1,-25-24,25 25,0 0,0 0,-25-25,0 0,25 25,-25-25,25 24,-24 1,-1-25,0 0,25 25,-25-25,0 0,25 25,-24-25,-1 0,-25 0,25 25,-24-25,24 0,-25 0,26 0,-1 0,0 0,0 0,0 0,25-25,-24 25,-1 0,0 0,25-25,-25 25,0-25,25 0,-24 25,-1-24,0 24,25-25,-25 25,0 0,25-25,-24 25,24-25,-25 25,25-25,-25 25,0-24,0 24,1-25,-1 0,0 25,0-25,0 25,25-25,-24 25,-26-24,50-1,-25 25,0-25,0 25,25-25,-24 0,-1 25,0 0,25-24,-25 24,25-25,-25 25,1-25,-1 0,0 25,25-25,-25 25,0-24,1 24,-1-25,0 0,0 25,0 0,1-25,-1 25,0-25,0 25,0 0,1 0,-1 0,0 0,25-24,-25 24,0-25,1 25,-1 0,25-25,-25 25,0-25,0 25,1 0,24-25,-25 25,25-24,-25 24,0 0,0-25,1 25,-1-25,0 25,0-25,0 25,0-25,1 25,-1 0,0-24,0 24,0-25,1 25,-1-25,0 25,0 0,0 0,1-25,-26 0,25 25,0-49,-24 24,24 25,-25-25,26 0,-1 25,-25-25,25 25,1 0,-1 0,-25-24,25-1,-24 25,24 0,0 0,0-25,1 25,-26-25,25 25,0 0,0 0,-24 0,-1 0,25 0,1 0,-1 0,0 0,-25 0,26 0,-1 0,0 0,-25 0,26 0,-1 0,0 0,0 0,0 0,-24 0,24 0,0 0,0 0,-24 0,24 0,0 0,0 0,1 0,-1 0,0 25,0-25,0 0,1 0,-1 0,0 0,0 0,0 0,1 0,-1 0,-25 0,25 0,0 0,1 0,-26 0,25 0,0 0,-24 0,24 0,0 0,0 0,-24 0,24 0,0 0,0 0,1 0,-1 0,0 0,0 0,0 0,-24-25,24 25,0 0,0 0,1 0,24-25,-50 25,50-24,-25 24,-24 0,24 0,0 0,0-25,0 25,1 0,-1 0,0-25,0 0,25 0,-25 25,25-24,-25 24,25-50,-49 25,49 0,-25 1,0 24,25-25,-25 0,25 0,0 0,-24 25,24-49,-25-1,0 25,25 1,0-1,-25 0,25 0,0 0,0 1,0-1,0 0,0 0,0 0,0 0,0 1,0-1,0 0,0 0,0 0,0 1,25 24,-25-25,25 0,0 25,-25-25,24 25,1 0,0 0,0-25,0 25,-1 0,-24-24,25 24,-25-25,25 25,0 0,0 0,0 0,-1-25,1 25,0 0,-25-25,25 25,0 0,-1 0,1-25,0 25,0-24,0 24,-1 0,1 0,0 0,0 0,0 0,-1 0,-24-25,25 25,25 0,-1 0,26 0</inkml:trace>
  <inkml:trace contextRef="#ctx0" brushRef="#br0" timeOffset="1.09231E6">10443 4390,'0'-24,"0"-1,0 0,0 0,-25 0,25 1,-49-26,24 25,0 0,0 25,0 0,25-24,-24 24,24-25,-25 25,0 0,0 0,0 0,1 0,-1 0,0 0,0 0,0 0,1 0,-1 0,0 0,0 25,25-1,0 1,0 0,0 0,0 0,0-1,0 1,0 0,0 0,0 0,0-1,0 1,0 0,0 0,0 0,0-1,0 1,0 0,0 0,0 0,0-1,0 1,0 0,0 0,0 0,0-1,0 1,0 0,0 0,0 0,25-25,-25 25,0-1,25 1,0-25,-25 25,24-25,-24 25,25-25,-25 25,25-25,0 0,0 0,-25 24,24-24,1 0,0 0,0 0,0 0,-25 25,24-25,1 0,0 0,0 0,0 0,0 0,24 0,-24 0,0 0,0 0,-1 0,1 0,0 0,0 0,0 0,-1 0,1 0,0 0,25 0,-50-25,24 25,1 0,-25-24,25 24,0-25,-25 0,0 0,0 0,0 1,0-1,0 0,25 0,-25 0,0 0,0 1,0-1,0 0,-25-25,25 26,-25-1,25-25,0 25,-25 1,25-26,-25 50,25-25,0 0,-24 25,-1 0,0-24,25-1,-25 25,25-25,-25 25,25-25,0 0,-24 1,-1 24,0 0,25-25,-25 25,0 0,1 0,24-25,-25 25,0 0,0 0,0 0,25-25,-24 25,24-25,-25 25,25-24</inkml:trace>
  <inkml:trace contextRef="#ctx0" brushRef="#br0" timeOffset="1.09726E6">8459 1637,'0'25,"25"-25,-25 25,24 0,-24-1,0 1,25-25,-25 50,50-50,-50 25,25-25,-25 24,24 1,-24 0,25-25,-25 25,25-25,-25 25,0-1,25-24,0 0,-1 0,1-24,25-26,-25 25,-1-24,26 24,-25-25,24 25,-24-24,0-1,0 0,24 26,-24-51,25 50,-25 1,24-26,-24 25,0-24,25 24,-50 0,24 25,1-25,0-24,0 49,-25-25,25 0,-25 50</inkml:trace>
  <inkml:trace contextRef="#ctx0" brushRef="#br0" timeOffset="1.10064E6">11286 2282,'25'0,"0"0,0 0,0 0,0 0,-1 0,1 0,0 0,25-25,-26 25,1-25,50 25,-1-24,0-1,1 0,-1 25,1 0,24-25,0 25,-25-25,50 25,-74 0,-25 0,25-24,-26 24,26 0,-25 0,0 0,24 0,-24 0,0 0,0 0,24 0,-24 0,0 0,24 0,-24 0,0 0,0 0,24 24,1-24,-25 0,0 0,-1 0,1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5:49:2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 9674,'0'25,"0"-1,0 1,0 0,0 0,-25 0,25-1,-25 1,25 0,0-75,0 1,0-1,0-24,0-1,0 26,0-1,0 1,25-1,-25 25,25 0,-1-24,-24 24,25 0,-25 0,0 1,25 48,0 1,0 0,-1 25,1-1,0-24,0 25,0-26,-25 1,49 25,-49-25,0-1,0 26,25-25,-25 0,25-25,-25 24,25-24,-25 25,24 0,-48-25</inkml:trace>
  <inkml:trace contextRef="#ctx0" brushRef="#br0" timeOffset="1435.64">1216 9525,'25'0,"-1"0,1 0,25-25,-25 25,-1 0,26 0,-25 0,0 0,-1-25,1 25,25-24,-1-1,1-25,0 25,-1 1,-24 24,-50 49,25-24,0 0,0 24,0-24,0 0,0 0,0-50,0 0,25-24,-25 24,0 0,25-25,0 26,-25-26,25 25,-1 0,1 25,0 25,0 0,-25 0,25 24,-1-24,-24 0,0 25,0-26,0 26,0-25,0 0,25-25,0 0,0 0</inkml:trace>
  <inkml:trace contextRef="#ctx0" brushRef="#br0" timeOffset="2516.6581">2233 9376,'0'-25,"0"50,0 0,0 0,25-25,-25 25,24-25,1 0,-25 24,25-24,0 0,-25 25,25-25,-1 0,-24 25,0 0,-24-25,24 25,-25-25,0 0,0 0,0 0,1 0,-1 0,0 0</inkml:trace>
  <inkml:trace contextRef="#ctx0" brushRef="#br0" timeOffset="3310.3358">2158 9327,'0'-25,"25"25,0 0,0 0,24-25,-24 0,0 25,0 0,0 0,-1 0,1 0,0 0</inkml:trace>
  <inkml:trace contextRef="#ctx0" brushRef="#br0" timeOffset="3873.6781">2555 9252,'25'0,"-25"-25</inkml:trace>
  <inkml:trace contextRef="#ctx0" brushRef="#br0" timeOffset="4275.35">2729 9575,'-25'0</inkml:trace>
  <inkml:trace contextRef="#ctx0" brushRef="#br0" timeOffset="5442.6933">1265 10096,'100'0,"48"0,125-25,99 25,124 25,125 24,73-24,75-75,-99-74,-249 75,-247 24,-124 25,-100 0,0 0,-24 0,-50 25,25-25,-50 49,0-24,50 0,49-25,1 0,49 25</inkml:trace>
  <inkml:trace contextRef="#ctx0" brushRef="#br0" timeOffset="9968.2474">18579 9798,'0'-25,"-25"25,0 0,25 25,0 0,-24-25,24 24,0 1,0 0,0 0,24-25,-24-25,0 0,0 0,0 1,0-1,-24 25,24 25,0 24,0-24,24 0,-24 0,25-25,0 0,-25-25,25 25,-25-25,0 0,25 25,-25-25,0 1,-25 24,25-25,-25 25,0 0,0 25,25-1,-24 1,-1-25,25 50,-25-50,25 25,-25-25,25 24,-25-24,25 25,0 0,-24-25,-1 25,25 0,0 0,-25-1,25 1,-25-25,25 25,0 0,-25 0,1 24,24-24,-25-25,25 25,0 0,-25-1,0 1,25 0,0 0,-25 0,25-1,0 1,-24-25,24 25,0 0,-25-25,25 25,0-1,-25-24,25 25,-25-25</inkml:trace>
  <inkml:trace contextRef="#ctx0" brushRef="#br0" timeOffset="11130.8085">17736 10418,'25'0,"-25"25,24 0,1-25,-25 24,25-24,-25 25,25 0,-25 0,49-25,-49 49,25-49,0 25,-25 0,25-25,0 25,-1 0,1-25,0 24,-25 1,25-25,-25 25,25-25,-1 0,-24 25,0 0,25-25,-50 0,1-25</inkml:trace>
  <inkml:trace contextRef="#ctx0" brushRef="#br0" timeOffset="12039.8694">17488 10592,'24'0,"1"24,0 1,25 0,-50 0,24 0,1-25,0 24,-25 1,25 0,0 0,0 0,-25-1,24-24,-24 25,50 0,-25 0,0 0,-25-1,24-24,1 0,-25 25,25-25,-25 25,25-25,0 25,-25 0</inkml:trace>
  <inkml:trace contextRef="#ctx0" brushRef="#br0" timeOffset="15430.7454">17810 10840,'-25'0,"1"0,-1 24,0 1,-25 0,25 0,1-25,24 25,-25-25,0 0,25 24,-25 1,25 0,-25-25,25 25,-24-25,24 25,-25-25,25 24,-50-24,50 25,-25-25,25-25,-24 25,-1 0,0-24,0 24,0 0,1 0,24 24,0 1,0 0,0 0,-25-25,0 0,0 0,0 0,1 0,-1 0,0 0,0 0,25-25,-25 25,25 25,0 0,0 0,0-1,0 1,0 0,0 0,0 0,0-1,0 1,0 0,0 0,-24-25,-1 0,0 0,0 0,0 0,1 0,24-25,-25 25,0 0,0-25,-24 0,24 25,0 0,25-24,-25 24,25 24,25 1,-25 0,0 0,0 0,25-25,-25 24,0 1,0 0,0 0,0 0,0-1,0 1,-25 25,-25-25,25 24,-24-24,24 25,0-26,0 1,1 0,24 0,-25-25</inkml:trace>
  <inkml:trace contextRef="#ctx0" brushRef="#br0" timeOffset="16262.3794">16619 10691,'0'49,"0"-24,0 0,0 0,0 24,0 26,0-50,0-1,0 26,0-25,0 0,0-1,0 1,0-50,0-24,0 24,0 0</inkml:trace>
  <inkml:trace contextRef="#ctx0" brushRef="#br0" timeOffset="17451.3504">16644 10740,'0'-24,"25"24,0 0,0 0,-25 24,25-24,-25 25,24 0,1-25,0 50,-25-26,-25 1,0-25,1 0,-1 0,25 25,25 0,-25 0,24-25,1 24,-25 1,25 0,0-25</inkml:trace>
  <inkml:trace contextRef="#ctx0" brushRef="#br0" timeOffset="18252.3518">16942 10889,'25'0,"-25"25,25-25,-25 25,0 24,24-24,1 0,-25 25,0-26,0 1,25 0,-25 0</inkml:trace>
  <inkml:trace contextRef="#ctx0" brushRef="#br0" timeOffset="19890.528">17388 9897,'0'-25,"-24"25,-1 0,0 0,0 0,-24 25,24 0,0-25,-25 49,26-24,-26 25,50-25,-25 0,0 24,25-24,0 0,0 0,0-1,0 1,25-25,0 0,0 0,0 25,-1-25,1 0,25 0,-25 0,-1 0,26 0,-25 0,0 0,24-25,-24 0,0 1,24 24,-24-25,0 25,-25-25,25 25,-25-25,25 25</inkml:trace>
  <inkml:trace contextRef="#ctx0" brushRef="#br0" timeOffset="20676.1314">17711 10021,'0'25,"0"0,0 24,0-24,0 0,0 0,0 24,25-49,-25 50</inkml:trace>
  <inkml:trace contextRef="#ctx0" brushRef="#br0" timeOffset="24058.6956">18653 9897,'50'25,"-25"0,0 24,24-24,-24 25,0-25,0-1,24 26,-24-25,25 24,-25-24,24 25,-24-25,0 24,24-24,-24 0,25 24,-25-49,-1 50,1-50,0 25,0 0,0-1,-1-24,1 0,0 0,0 0,-25 25,25-25,-1 0,1 0,0 0,0 0,-50 25,25 0,0 0,-25-25,25 24,0 1,0 0,25-25,0 0,0 0,24 0,-24 0,25 0,-26-25,1 25,0 0,0 0,-25 25,0 0,0 0,0-1,0 1,0 0,0 0,0 0,0-1,0 1,0 0,0 0,0 0,0-1,0 1,25-25,0 0,-1 0,1 0,0 0,0 0,0-25,-1 25,1 0,0 0,-25-24,25 24,0 0,-25 24,24 26,1-25,0 0,0-25,-25 25,25 24,-1-49,1 50,-25-25,25-25,0 0,-25 24,25 1,-1 0,1-25,0 0,-25 25,25-25,-25 25,25-1,-1 1,26 25,-25-1,0-24,-1 0,1 25,0-26,0 26,0-25,-1 0,1-1,0 1,-25 0,25-25,-25 25,25-25,-25 25,25-1,-1-24,-48-49,-26 49,25 0</inkml:trace>
  <inkml:trace contextRef="#ctx0" brushRef="#br0" timeOffset="24997.981">20067 10244,'0'0,"0"50,0 0,25-1,0 1,-25-1,0 1,0-25,0 0,0 24,0-24,0 0,0 0</inkml:trace>
  <inkml:trace contextRef="#ctx0" brushRef="#br0" timeOffset="26227.9798">20043 10344,'0'0,"0"-25,24 25,-24-25,25 25,0 0,0-25,0 25,-1 0,1 0,0 0,0 0,0 0,-1 25,-24 0,0 0,0-1,0 1,0 0,0 0,-24-25,-1 0,25 25,-25-25,0 0,0 0,1 0,48 0,1 24,0 1,25 25,-26-50,1 49,0-49,0 25,-25 0,25 0,-1-25,-24 25</inkml:trace>
  <inkml:trace contextRef="#ctx0" brushRef="#br0" timeOffset="28045.6861">20489 10716,'25'0,"0"0,-50 0,0 0,25-25,0 0,0 0,25 25,0 0,-1 0,1 0,0 25,0 0,-25 0,0-1,-25-24,25 25,-25-25,0 0,1 0,24 25,24-25,1 0,0 0,0 0,0 0,-1 0,1 0,0 0,-25 25</inkml:trace>
  <inkml:trace contextRef="#ctx0" brushRef="#br0" timeOffset="32065.0871">16520 11981,'25'0,"0"24,24 26,-24-50,0 25,0 0,0-25,-25 24,25 1,-1 0,1 0,25 0,-25 24,-1-49,1 25,0 25,25-50,-26 25,1-1,0-24,0 25,0 0,-1 0,1 0,25-1,-25 1,24 0,-49 0,25-25,0 25,-25-1,0 1,0 0,0 0,25-25,-1 0,1 0,0 0,0 0,0 0,-1 0,1 0,25 0,-25 0,-1-25,1 25,0 0,0 0,0 0,0-25,-1 25,1 0,-25 25,0 0,0 0,0-1,0 1,0 0,0 0,0 0,0-1,0 1,0 0,0 0,50-25,-1 0,-49-25,25 25,0 0,-25 25,0 0,0 24,0-24,0 0,0 24,0-24,0 0,25-25,0 0,-1 0,1-25,0 25,0-25,0 25,-1-24,1 24,0 0,0-25,-25 50,0-1,0 1,0 0,25 0,-1-25,-24 25,25 0,0-1,-25 1,25-25,0 0,-25 25,24 0,1-25,0 25,0-1,0 1,24 0,-24 0,0 0,24-1,-24 1,0-25,-25 25,25-25,-25 25,25-25,-1 25,1-25,-25 24,25 1,0-25,0 50,0-50,-25 25,49-1,-49 1,50-25,-50 25,25 0,-25 0,24-25,1 0,-25 24,25-24,-25 25,25-25,-25 25,25-25,-1 25,1-25,-25 25,25-25,0 24,0 1,-1-25,1 0,0 0,0 0,-25 25,-25-25,-25-25,1 0,-26 1</inkml:trace>
  <inkml:trace contextRef="#ctx0" brushRef="#br0" timeOffset="33041.6878">17314 13246,'0'25,"0"-1,0 1,25 25,-25-25,0-1,0 26,0-25,0 0,0-1,0 1,0 0,0 0,0 0,0-1,0 1,0-50,0 1,0-1</inkml:trace>
  <inkml:trace contextRef="#ctx0" brushRef="#br0" timeOffset="34264.0206">17314 13221,'25'0,"0"0,-25-25,24 25,1-25,0 25,0 0,0 0,-1 0,1 0,0 0,25 0,-26 25,-24 0,0 0,0 0,0-1,0 1,-24 0,-1-25,0 0,-25 25,26 0,-1-25,0 0,0 0,0 0,1 0,24 24,24-24,1 25,0-25,-25 25,25-25,0 25,-1-25,-24 25,25-1,0 1,-25 0,25-25,-25 25,0 0,25-25,-25 24,24-24,-24 25,25 0,-50-25,1 0</inkml:trace>
  <inkml:trace contextRef="#ctx0" brushRef="#br0" timeOffset="35938.0586">17661 13568,'25'0,"0"0,0 0,0 0,-1 0,1 0,0 0,0 0,0 0,-1 25,-24 0,25-25,-25 25,0-1,0 1,0 0,-25-25,1 0,-1 0,0 0,0 0,25 25,25-25,0 0,0 25,-1-1,-24 1,25-25,-25 25,25-25,-25 25,0 0,-25-1,0-24,1 0,-1 0,0 0,0 0,0 0,1 0,-1 0,0 0,0 0,0 0,0 0,1 0,24-24</inkml:trace>
  <inkml:trace contextRef="#ctx0" brushRef="#br0" timeOffset="43051.4986">20911 12005,'0'25,"0"0,-25-25,25 25,0 0,0-1,0 1,-25-25,25 25,0 0,0 0,0 0,-25-25,25 24,-25-24,50 0,-25 25,25 0,0-25,-25 25,0 0,0-1,0 1,0 0,0 0,0 0,0-1,0 1,-25 0,25 0,-25-25,25 25,-25-25,1 0,-1 0,0 0,0 0,0 0,25-25,-24 0,24 0,0 0,0 1,0-1,0 0,0 0,24 25,1 0,-25 25,25-25,-25 25,0 0,0-1,0 1,0 0,0 0,0 0,0-1,0 1,0 0,0 0,-25-25,0 25,25-1,-24-24,24 25,-25-25,25 50,-25-25,0-25,0 49,1-49,-1 25,0 0,25 0,-25-25,25-25,0 0,0 0,0 0,0 1,0-1,25 25,-25-25,25 0,0 25,-1 0,-24 25,25 0,-25 0,0-1,0 1,0 0,0 0,0 0,0-1,0 1,0 0,0 0,0 0,-25-25,1 24,24 1,-25 0,0-25,25 25,-25-25,0 0,1 0,-1 0,0 0,0 0,25-25,0 50,0 0,-25 0,25-1,-24-24,24 25,-25 0,0-25,25 50,-25-50,25 49,-25-49,1 25,-1 0,25 0,-25-1,25 1,-25-25,25 25,-25-25,25 25,0 0,-24-25,24-25,-25 25,25-25,-25 25,0-25,0 25,25-25,0 50,0 0,0 0,0 0,0-1,0 1,0 0,0 0,0 0,-24-25,-1 0,0 0,0 0,25-25,-50 25,50-25,-24 25,24-25,-25 25,0 0,0 0,25-25,0 50,25 25,0-25,-25-1,25 26,-1-25,-24 0,0 24,0-24,-24-25,-1 0,25 25,-25-25,0 0,0 25,1-25,-1 0,0 0,25 24,-25-24,0 0,1 25,-1-25,0 25,0 0,0-25,1 0,-1 25,0-25,0 0,25 24,-25-24,1 0</inkml:trace>
  <inkml:trace contextRef="#ctx0" brushRef="#br0" timeOffset="44392.5412">21084 12576,'-24'0,"-1"25,0 0,0 24,-24-24,24 0,0 24,0-24,25 0,-25 0,0 0,25-1,-24 1,-1 0,50 0,24-25,-49 25,25-25,0 0,0 0,0 0,-1 0,1 0,0 0,-25 24,25-24,-25 25</inkml:trace>
  <inkml:trace contextRef="#ctx0" brushRef="#br0" timeOffset="45812.0315">21134 12973,'25'0,"0"25,-25-1,24-24,-24 25,0 0,0 0,0 0,0-1,0 1,-24 0,-1-25,25-25,25 0,-1 25,-24-24,25-1,0 0,0 25,-25-25,25 0,-25 1,24 24,-24-25,0 0,0 0,0 50,-24 0,-1 0,25-1,0 1,0 25,0-25,0-1,0 26,0-25,0 25,0-26,0 1</inkml:trace>
  <inkml:trace contextRef="#ctx0" brushRef="#br0" timeOffset="46668.5116">20340 13568,'0'25,"0"0,-25 0,25-1,-24 1,24 0,0 25,-25-26,25 1,0 25,-25-25,25-1,0 1,0 0,0 0,0-50,0 0,0 0,0 1,0-1</inkml:trace>
  <inkml:trace contextRef="#ctx0" brushRef="#br0" timeOffset="48760.5189">20241 13568,'25'0,"-25"-25,25 25,-1 0,1 0,0 0,-25 25,0 0,0 0,0 0,25-1,-25 26,0-25,25-25,-25 25,0-1,-25-24,0 0,0 0,50 25,0 0,0-25,-25 25,24-25,1 25,0-1,0 1,0-25</inkml:trace>
  <inkml:trace contextRef="#ctx0" brushRef="#br0" timeOffset="50501.3804">20588 13891,'0'-25,"25"25,-25 25,25-25,0 0,-25 24,24-24,-24 25,0 0,0 0,0 0,0-50,0 0,25 25,0-25,0 25,0-25,-25 1,0-1,0 0,0 0,0 50,0 0,0 0,0-1,0 1,0 0,24-25,-24 25,0 0,0-1,25-24,0 0,-25 25,25-25,0 25,0-25,-1 0,1 25,0-25,0 0,-50 0,0 0</inkml:trace>
  <inkml:trace contextRef="#ctx0" brushRef="#br0" timeOffset="57145.6579">18604 9947,'0'-25,"0"-25,0 25,0 1,0-1,0-25,0 25,0 1,-25-26,25 25,0 0,0-24,0 24,0 0,0 0,0-24,0 24,-25 25,0 0,1 0,-1 0,0 0,0 0,0 0,1 0,-1 0,0 0,-25 0,26 0,-1 0,0 0,0-25,0 25,1 0,24-25,-25 25,-25 0,25 0,1 0,-26-24,25 24,0-25,-24 25,24 0,0 0,0 0,1 0,-1 0,-25 0,50-25,-25 25,0 0,1 0,-1 0,-25 0,25-25,1 25,-1 0,0 0,0-25,0 25,1 0,-26 0,25 0,0 0,-24 0,24 0,0 0,0 0,-24-24,24 24,0 0,-24 0,24 0,0 0,0 0,-24 0,24 0,0 0,-25 0,26 0,-1 0,0 0,-25 0,1 0,24 0,0 0,0 0,-24 24,24 1,0-25,-25 0,1 0,24 0,-25 25,26-25,-1 25,0-25,-25 0,26 0,-1 0,-25 0,25 25,1-25,-51 24,26 1,-1-25,-24 50,24-25,-25-1,26 26,-1-50,1 25,-1 0,25-1,-24 1,24-25,-50 25,1-25,24 0,1 25,24-25,-25 0,26 0,-1 0,0 0,-25 0,26 0,-1 25,-25-25,25 0,1 0,-26 0,0 0,1 0,24 0,-25 0,25 0,-24 0,24 0,0 0,-24 0,-1 0,0 0,26 0,-26 0,-24 0,24 0,25 0,0 0,1 0,-1 0,0 0,0 0,0 0,1 0,-1 0,25 24,0 1,0 0,0 25,0-26,0 26,25 0,-25-26,24 1,-24 25,0-25,0 0,0 24,0-24,0 0,0 0,0 24,25-24,0 0,-25 24,25-24,-25 25,25-25,-1-1,-24 26,0-25,0 0,0-1,25 26,-25 0,0-26,25 1,-25 25,0-25,25-1,-25 26,0-25,0 24,0-24,25 0,-25 25,24-26,-24 1,0 0,0 0,0 0,25 0,0-1,-25 1,0 25,0-25,25-1,-25 26,0-25,25 0,-25-1,0 1,0 0,24 0,-24 24,0-24,25-25,-25 25,25-25,-25 25,0 0,25-25,-25 24,25-24,-50 0,0 0,0 0,0 0,1 0,-1 0,0 0,0 0,0 0,1 0,-1 0,0 0,25 25,-25-25,0 25,25 0,-24-25,24 25,0-1,0 1,0 0,-25 0,25 24,-25-49,25 25,0 0,0 25,0-26,0 26,0-25,0 25,0-26,0 1,0 25,25-25,-25-1,25 1,-1 25,1-50,-25 25,50-25,-25 24,-1-24,-24 25,25-25,0 0,0 0,0 25,-1-25,1 0,0 0,25 0,-26 0,1 0,25-25,-25 0,-1 1,26 24,-25-25,0 25,-25-25,25 25,-25-25,24 25,-24-25,25 1,-25-26,25 25,-25 0,0 1,0-26,0 25,0 0,0-24,0 24,0 0,0 0,0 0,0 1,0-1,-25 0,0 25,-24-25,24 25,-25 0,25 0,1 0,-1 0,0 0,0 0,0 0,1 0,24-25,-25 25,0 0,0 0,0 0,1 0,-1 0,25-24,-25-1,0 25</inkml:trace>
  <inkml:trace contextRef="#ctx0" brushRef="#br0" timeOffset="58714.1752">14040 12303,'0'0,"0"-25,0 1,0-1,0 0,0 0,25 0,-1 0,1 1,0 24,0 0,0 0,-1 0,-24 24,25-24,-25 25,0 0,0 0,25-25,-25 25,25-25,0 25,-1-25,1 0,-25 24,25-24,25 0,-50-24,24-1,-24 0,0 0,0 0,0 0,25-24,-25-1,0 25,0 1,0-1,-25 25,1 25,24-1,0 1</inkml:trace>
  <inkml:trace contextRef="#ctx0" brushRef="#br0" timeOffset="62320.659">14362 12650,'0'25,"0"0,0 0,0 0,0-1,0 26,0-25,0 0,0 24,25-49,-25 25,0 0,0 0,0 24,0-24,0 0,0 0,0-1,0 1,0 0,0 0,0 0,0 0,0-1,0 1,0 0,0 0,0 0,0-1,0 1,0 0,0 0,0 24,0-24,0 0,0 25,25-26,-25 1,0 0,0 25,0-26,0 1,0 25,0-25,0-1,0 1,0 25,0-25,0-1,0 26,0-25,0 0,0-1,0 1,0 0,0 25,0-26,-25 1,25 0,0 0,0 0,-25 24,25-24,0 0,0 25,-25-50,25 24,-24 26,24-25,0 0,0 24,0-24,0 0,0 0,0 24,0-24,0 0,24-25,-24 25,0-1,0 1,25-25,-25 25,25-25,-25 25,25-25,0 0,-25 25,24-25,-24 24,50-24,-50 25,25-25,25 0,-26 25,26 0,-25-25,49 25,-24-25,-25 24,24 1,-24-25,0 25,24-25,-24 25,0-25,25 0,24 49,-24-49,-1 25,1-25,-1 0,-24 25,0 0,25-25,-26 0,26 25,-25-25,24 0,26 0,-1 0,26 0,24 0,24 0,-73 0,-50 0,-1 0,26 0,-25 0,0 0,-1 0,1 0,0 0,0 0,24 25,1-25,0 0,-26 0,26 0,74 0,0 24,0 1,-25 0,25 0,25-25,-25 0,0 25,-49-1,-26-24,-24 0,25 0,-25 0,-1 0,1 0,-25 25,25-25,0 0,0 0,24 25,-24-25,0 0,24 0,-24 0,0 0,0 0,24 25,1-25,-25 0,24 0,-24 25,0-25,0 0,24 0,-24 0,0 0,0 0,0 0,-1 0,1 0,25 0,-25 0,-1 0,1 0,25 0,-25 0,0 0,-1 0,1 0,25 0,-25 0,-1 0,26 0,-25-25,0 25,-1 0,1-25,0 25,-25-25,25 25,0-25,-1 25,1 0,0-24,0-1,0 25,-25-25,24 0,1 0,0 25,-25-24,25 24,0 0,-25-25,0 0,24 25,-24-25,0 0,0-24,25-1,-25 25,0 0,0 1,0-1,0-25,0 25,0 1,0-1,0 0,0 0,0 0,-25 25,25-24,0-1,0 0,0 0,-24 0,24-24,0 24,-25 0,25 0,0 1,0-1,0 0,0 0,0 0,0 1,0-26,0 25,0 0,0 1,0-26,0 25,0 0,0 0,0 1,0-1,0 0,0 0,-25 0,25 1,0-1,0 0,0 0,-25 25,0-25,25 1,-24 24</inkml:trace>
  <inkml:trace contextRef="#ctx0" brushRef="#br0" timeOffset="64116.5405">19447 14139,'-25'0,"25"-25,-24 25,24-25,-25 25,25 25,0 0,25-25,-1 0,1 0,0 0,-25-25,0 0,0 0,-25 25,0-25,1 25,-1 0,0 0,25 25,25-25,0 0</inkml:trace>
  <inkml:trace contextRef="#ctx0" brushRef="#br0" timeOffset="69983.1202">14387 11187,'0'25,"0"0,-25-25,25 24,0 1,0 0,0 0,25-25,-25 25,0-1,0 1,25-25,-25 25,25-25,-1 25,1-25,0 0,0 0,0 0,-25-25,0-25,25 50,-25-24,24-1,-24 0,0 0,0 0,0 1,-24 24,24 24,0 1,0 0,0 0,0 0,0-1,0 1,24-25,1 0,0 0,0 0,0 0,-1 0,1 0,-25-25,25 25,-25-24,25 24,0 0,-25-25,0 0,0 0,0 0,24 1,-24-1,0 0,-24 0,24 0,-25 25,0-25,25 1,-25-1,25 0,-25 25,25-25,-24 0,-1 25,25 25,-25-25,25 25,-25 0</inkml:trace>
  <inkml:trace contextRef="#ctx0" brushRef="#br0" timeOffset="71967.8484">14437 11162,'-25'0,"0"25,25 0,-25-25,25 25,0-1,-25 1,25 0,-24-25,24 25,0 0,0-1,0 1,24-25,-24 25,25-25,0 0,0 0,0 0</inkml:trace>
  <inkml:trace contextRef="#ctx0" brushRef="#br0" timeOffset="76166.2646">14362 11112,'0'25,"0"0,0 0,0 0,0 0,0-1,0 1,0 0,0 0,0 0,25-25,-25 24,0 1,25-25,0 25,-1 0,1-25,0 0,0 0,0 0,0 0,-1 0,-24-25,25 25,-25-25,0 0,0 1,0-1,0 0,0 0,0 0,0 1,0 48,0 1,25 25,0-25,-25-1,25 1,-1-25,-24 25,25-25,-25 25,25-25,0 0,0 0,-1 0,-24-25,0 0,25 25,-25-25,0 1,0-1,0 0,0 0,0 0,0 1,0-1,0 0,0 0,-25 25,25-25,0 0,-24 25,-1-24,25-1,-25 25,25-25,-25 25,25-25</inkml:trace>
  <inkml:trace contextRef="#ctx0" brushRef="#br0" timeOffset="84399.5275">16545 11956,'25'0,"0"0,-1 0,1 0,0 0,0 0,0 25,0-25,-1 0,26 0,-25 0,0 0,24 0,-24 0,0 0,0 0,24 0,-24 0,0 0,24 0,-24 0,0 0,0 0,24 0,-24 0,0 0,25 0,-26 0,26 0,-25 0,0 0,-1 0,1 0,25 0,-25 0,24 0,-24 0,0-25,0 25,0 0,-1 0,1 0,0 0,0 0,24 0,-24 0,0 0,0 0,0 0,-1 0,26 0,-25 0,24 0,-24 0,0 0,0 0,0 0,-1 0,1 0,0 0,25 0,-26 0,1 0,25 0,-1 0,-24 0,0 0,-25 25,-25-25,25 24,0 1,0 0,0 0,25-25,0 0,-25-25,0 0,0 0,0 1,0-1,-25 25,25-25,-25 25,0 0,25 25,0 0,0-1,0 1,0 0,0 0,25-25,-25 25,25-25,0 0,0 0,-25-25,0 0,0 0,0 0,-25 25,25-24,-25 24,0 0</inkml:trace>
  <inkml:trace contextRef="#ctx0" brushRef="#br0" timeOffset="86296.9375">19348 12005,'0'-24,"0"-1,0 0,-25 25,0 0,1 0,-1 0,25 25,-25 0,25-1,0 1,25-25,0 0,-1 0,1 0,-25-25,25 1,-25-1,0 0,0 0,-25 25,0 0,1 25,24 0,-25 0,25-1,0 1,-25-25</inkml:trace>
  <inkml:trace contextRef="#ctx0" brushRef="#br0" timeOffset="87937.507">18554 11981,'0'-25,"0"0,0 0,0 0,0-24,0 24,0 0,0-24,0 24,0 0,25 25,-25-25,0 0,0 1,25 24,0 0,-1 0,1 0,0 0,0 0,0 0,-1 0,1 0,0 0,0 0,0 0,0 24,-1-24,1 0,0 0,0 0,-25 25,25-25,-1 25,1-25,-25 25,25-25,-25 25,25-25,0 24,-1-24,-24 25,25-25,-25 25,25 0,0-25,-25 25,25-25,-25 24,0 1</inkml:trace>
  <inkml:trace contextRef="#ctx0" brushRef="#br0" timeOffset="90442.3588">19398 12005,'0'-24,"24"24,1 0,0 0,0 0,0 0,-1 0,1 0,25 0,-50 24,25-24,-1 0,1 0,25 0,-25 0,-1 0,1 0,0 0,0 0,0 0,0 0,-1 0,1 0,0 0,0 0,0 25,-1-25,1 0,0 0,0 0,0 0,-1 0,1 0,0 0,-25 25,25-25,0 0,-1 0,26 0,-25 0,0 0,-1 0,1 0,0 0,0 0,0 0,-1 0,1 0,0 0,0 0,0 0,-1 0,1 0,0 0,0 0,0 0,-1 0,1 0,0 0,0 0,0 0,0 0,-1-25,1 25,0 0,-50 0,0 0</inkml:trace>
  <inkml:trace contextRef="#ctx0" brushRef="#br0" timeOffset="92043.4803">16471 11832,'0'0,"0"-25,0 50,0 0,24-1,1-24,-25 25,0 0,25-25,-25 25,0 0,25-25,0 24,-1-24,-24 25,25-25,0 0,0 0,0 0,-25-25,0 1,0-1,0 0,-25 0,0 25,-25 0,26 0,-1 0,25 25,0 0,0 0,0-1,25-24,-1 0,1 0,0 0</inkml:trace>
  <inkml:trace contextRef="#ctx0" brushRef="#br0" timeOffset="93980.1903">20985 11906,'0'25,"0"0,0 0,0-1,0 1,0 0,25 0,-25 0,25-25,0 0,-1 0,-24-50,0 25,0 0,0 1,0-1,0 0,0 0,-24 25,-1 0,0 0,25 25,0 0,0 0,0-1,0 1,-25-25,25 25,25-25,-75 0,26 0,-1 0</inkml:trace>
  <inkml:trace contextRef="#ctx0" brushRef="#br0" timeOffset="96797.9857">17041 10914,'0'25,"0"0,25-25,-25 24,0 1,0 0,25 0,-25 0,0-1,0 1,0 0,0 0,0 0,25 0</inkml:trace>
  <inkml:trace contextRef="#ctx0" brushRef="#br0" timeOffset="98065.9023">17388 11708,'0'-25,"0"0,0 0,0 1,0-1,0 0,0 0,0 0,0-24,0 24,0-49,0 49,0-25,0 25,0 1,0-1,0 0,0 0,-24 25,24-25,0 0,0 1,0-1,0 0,0 0,0 0,0 1,0-1,0 0,0 50</inkml:trace>
  <inkml:trace contextRef="#ctx0" brushRef="#br0" timeOffset="100427.9861">17264 10964,'25'0,"0"0,-25-25,25 0,0 25,-1 0,-24-25,25 25,-25-25,25 25,-25 25,0 0,0 0,0 0,0-1,25-24,-25 25,0 0,0 0,25-25,-25 25,0-1,24 1</inkml:trace>
  <inkml:trace contextRef="#ctx0" brushRef="#br0" timeOffset="114182.5228">17413 9277,'0'-25,"-25"25,25-25,-24 25,-1 0,0 0,0 0,0 0,1 0,-1 0,0 0,0 0,0 0,25 25,-24-25,24 25,-50-25,25 25,0 0,1-1,-1 1,-25 25,25-25,-24-25,49 24,-25-24,25 25,-25-25,25 25,-25 0,1-25,-1 25,25-1,0 1,-25 0,0 0,25 0,0-1,0 1,-25 0,25 25,0-26,0 26,0-25,0 0,0 24,0-24,0 0,0 0,0 0,0-1,-25-24,1 0,-1 0,25-24,-25 24,25-25,-25 25,25-25,-25 25,1-25,-1 25,0 0,0 0,0 50,1-50,-1 25,0-25,25 24,-25 1,0-25,25 25,-24-25,24 25,-25-25,25 25,-25-1,0 26,25-25,-25 0,25 24,-24-24,24 0,-25 0,0-1,25 1,-25 25,0-25,25 24,-24-24,-1 0,25 24,0-24,-25 0,25 25,-25-26,25 1,0 25,0-25,-25-1,25 1,0 0,0 0,0-50,0 0</inkml:trace>
  <inkml:trace contextRef="#ctx0" brushRef="#br0" timeOffset="115457.7461">15503 9773,'25'0,"0"0,0 0,-1 0,-24 25,25-25,0 0,0 0,0 0,0 0,-1 0,1 0,0 0,0 0,-25 25,0-1,0 1,0 0,0 0,-25 0,25-1,-25 1,0 0,25 0,-24 0,24 0,-25-1,25 1,25-25,-1 0,1 0,0 0,0 0,0 0,-1 0,1 0,25 0,-25 0,-1-25,26 25,-25 0</inkml:trace>
  <inkml:trace contextRef="#ctx0" brushRef="#br0" timeOffset="116104.0319">16173 9872,'0'25,"0"0,0 0,0-1,25 26,-25-25,0 0,0 0,0-1,0 1,0 0,0 0,0 0,0-1,0 1,0 0,0 25,25-26</inkml:trace>
  <inkml:trace contextRef="#ctx0" brushRef="#br0" timeOffset="117573.6355">19919 9823,'0'-25,"49"25,-24 0,0 0,0 0,-1 0,1 0,25 0,-25 25,-1-25,26 24,-25-24,0 25,24-25,-24 25,0-25,0 0,-25 25,24 0,-24-1,25 1,-25 0,0 0,25 25,-25-26,0 1,25 25,-25-25,0-1,25-24,-1 50,1-50,-25 25,25-25,0 25,0-25,-1 0,1 0,0 0,0 0,0 0,-1 0,26-25,-25 0,25 25,-26-25,1 0,0 25,-25-24,-25 24,0 0,1 24,24 26,-25-25,25 0,0 24,0 1,0-1,0 26,25-1,-1 1,26-1,-25 0,24-49,-24 25,0-25,0-1,-25 26,25-25,-25 0,24-25,-24 24,0 1,0 0,0 0,-24-25,24 25,-25-25,0 0,0 0,0 0,1 0,-1 0,0 0,0-25</inkml:trace>
  <inkml:trace contextRef="#ctx0" brushRef="#br0" timeOffset="118541.668">20936 9575,'24'0,"1"0,0 0,0 0,0 0,-1 0,1 0,25 0,-25 0,-25 24,0 1,0 25,0-25,-25-1,25 1,0 0,0 0,-25 0,0-1,25 1,0 0,-25 0,1 24,24-24,-25-25,25 25,25-25,-1 0,1 25,0-25,0 0,24 0,-24 0,0 0,0 0,0 0,-1 0,1 0,25 0,-25 0,-1 0,26-25,-25 25,0 0,24-25,-24 0,0 25</inkml:trace>
  <inkml:trace contextRef="#ctx0" brushRef="#br0" timeOffset="119444.4358">21580 9947,'0'-25,"0"0,25 25,0 25,0-25,-25 25,25-1,-25 1,0 0,0 0,0 0,0 0,0-1,-25-24,25 25,0 0,25-25,-1 0,1 0,0 0,0 0,0 0,-1 0,1 0,0 0,0 0,-25 25,0 0</inkml:trace>
  <inkml:trace contextRef="#ctx0" brushRef="#br0" timeOffset="120893.6896">21729 12477,'25'0,"0"0,0 0,-25 25,0-1,0 1,0 25,0-25,0-1,0 26,0 0,-25-1,0 1,25-25,-50 24,50-24,-24 25,-1-26,25 1,0 0,0 0,0 0,0-1,0 1,0 0,0 25,0-25,0-1,25-24,-25 25,24 0,1 0,0-25,0 0,-50 0,-25 25,26 24,-26-24,50 0,-50 49,26 1,24-26,0 50,0-49,0 24,0-24,0 0,0-1,0-24,0 0,0 0,0-1,0 1,0 0,-25-25,0 25,0-25,-49 25,24-25,-24 49,24 1,1-50,-1 25,25 0,0-25</inkml:trace>
  <inkml:trace contextRef="#ctx0" brushRef="#br0" timeOffset="122380.1542">21903 12998,'25'0,"-1"0,1 0,0 0,0 0,0 0,0 0,-1 0,1 0,0 0,0 0,-25 24,25-24,-25 25,0 25,0-25,-25 24,0-24,25 0,-25 0,25 0,-25-25,25 24,0 1,-24 0,24 0,0 0,0-1,24-24,1 0,0 0,0 0,0 0,-1 0,1 0,0 0,25 0,-26 0,26 0,-25 0,0 0,-1 0</inkml:trace>
  <inkml:trace contextRef="#ctx0" brushRef="#br0" timeOffset="123608.3504">22374 13246,'25'0,"0"0,-25 25,0-1,25-24,-1 25,1-25,0 50,0-25,0-1,-25 1,24 0,-24 0,0 24,0-24,0 0,0 0,0-50,0 0,0-24,0 24,0-25,0 25,0 1,0-26,0 0,0 26,0-1,0-25,-24 25,24 0,-25 25,25-24,0 48,0 26,0-25,0 25,25-26,-25 1,24 25,1-1,0-49,-25 25,50-25,-50 25,24-25,-24 25,25-25,0 25,0-25,0 0,-50 0</inkml:trace>
  <inkml:trace contextRef="#ctx0" brushRef="#br0" timeOffset="125494.3234">16347 13122,'24'0,"1"0,25 0,-25 0,-1 0,26 0,-25 24,0-24,-1 25,1 0,0-25,-25 50,50-50,-50 49,25-24,-25 25,0-25,24-1,1 26,-25-25,25 0,-25-1,25 1,-25 0,0 0,0 0,0-1,25-24,-25 25,0 0,24 0,-24 0,0-1,25-24,0 0,0 0,-25 25,25-25,-1 0,1 0,50 0,-51 0,51 0,-50 0,24-25,-24 25,0-24,0 24,-25-25,-25 0,0 0,0 25,25-25,0 50,25 0,-25 25,0-26,25-24,-25 25,0 0,0 0,25 0,-1-1,-24 1,25 0,-25 0,50 24,-25-24,-25 0,24-25,26 50,-25-26,0-24,-25 25,49-25,-24 25,0 0,25 0,-26 24,1-49,25 25,-25 0,24 0,1-25,-25 25,-1-25,26 0,-25 0,0 0,24 0,-24 0,-25-25,25 25,-25-25,0 0</inkml:trace>
  <inkml:trace contextRef="#ctx0" brushRef="#br0" timeOffset="126809.6184">16570 14039,'25'0,"-1"0,1 0,0 0,0 0,25 0,-26 0,1 0,25 0,-25 0,-1-24,1 24,-25 24,0 1,0 0,0 0,-25-25,25 25,0-1,0 1,25-25,25 0,-25 0,-1 0,1 0,25 0,-25 0,-1 0,1 0,0 0</inkml:trace>
  <inkml:trace contextRef="#ctx0" brushRef="#br0" timeOffset="127977.6499">17215 14064,'25'0,"-1"0,1 0,0 0,-25 25,0 0,0 0,0-1,0 26,0-25,0 0,25-25,0 0,-1 24,1-24,25 25,-50 0,25-25,-25 25,0 0,0 0,0-1,0 1,-25 0,25 0,-25-25,0 0,0 0,1 0,-1 0,0 0,25 25,-25-25,0 0,1 0</inkml:trace>
  <inkml:trace contextRef="#ctx0" brushRef="#br0" timeOffset="130827.9723">3820 10716,'25'0,"0"0,0 0,-25 24,49-24,-24 0,0 0,0 0,24 0,-24 0,0 0,0 0,0 0,-1 0,1 0,0 0,-25 25,0 0,-25 25,0-26,1 1,-1 0,25 0,-25 0,25-1,-25 1,25 0,-25-25,25 25,25-25,0 0,0 0,0 0,24 25,-24-25,0 0,0 0,-1 0,1 0,0 0,0 0,0 0</inkml:trace>
  <inkml:trace contextRef="#ctx0" brushRef="#br0" timeOffset="131446.0081">4639 10988,'25'0,"-25"25,0 0,24 25,1-1,-25 1,0 0,0-26,0 26,0-25,0 24,0-24,0 0,0 0,25-50,0 0</inkml:trace>
  <inkml:trace contextRef="#ctx0" brushRef="#br0" timeOffset="132831.9295">4862 10716,'25'0,"24"24,-24-24,-25 25,25-25,0 0,0 0,-25 25,0 0,0 0,-25-25,25 24,0 1,-50 25,50-25,-25-1,1 26,24-25,-25 0,0-1,25 1,0 0,0 0,0 0,0 0,25-25,0 0,-1 0,1 0,0 0,25 0,-25 0,24 0,1 0,-25-25,-1 25</inkml:trace>
  <inkml:trace contextRef="#ctx0" brushRef="#br0" timeOffset="135161.4156">5259 11112,'25'0,"0"0,-25 25,24-25,-24 25,25 0,-25 25,-25-26,25 1,-49 0,49 0,-25-25,50 0,-25-25,25 0,-1 0,1 1,0-1,-25 0,25 25,-25-25,0 0,25 25,-25 25,0 0,0 25,24-26,-24 26,0-25,50 0,-50-1,25-24,0 0,-1 0,1 0,0 0,0 0,0 0</inkml:trace>
  <inkml:trace contextRef="#ctx0" brushRef="#br0" timeOffset="135900.6912">5805 10864,'24'0,"1"0,0 0,0 0,0 0,-1 0,1 0,0 0,25 0,-26 0,1 0,25 0,-25 0,0 0,-1 0,1 0</inkml:trace>
  <inkml:trace contextRef="#ctx0" brushRef="#br0" timeOffset="136461.5246">6003 11063,'25'0,"0"0,24 0,-24 0,0 0,0 0,0 0,-1 0,1 0,0 0,0 0,0 0</inkml:trace>
  <inkml:trace contextRef="#ctx0" brushRef="#br0" timeOffset="137595.4995">6524 10740,'25'0,"24"0,1 25,-25-25,0 0,-1 0,1 0,0 0,0 0,0 0,-1 0,1 0,0 0,-25 25,0 0,0 0,-25-1,25 26,0-25,-25 0,1 24,24-24,-25 0,25 0,-25-25,25 24,0 1,0 0,25-25,0 0,-1 0,1 0,0 0,0 0,0 0,-1 0,1 0,0 0,0 0</inkml:trace>
  <inkml:trace contextRef="#ctx0" brushRef="#br0" timeOffset="138595.9643">7070 11088,'24'0,"-24"-25,25 25,0 0,-25 25,0 24,0-24,0 0,0 25,0-26,-25-24,25 25,0 0,-25-25,25 25,-24-25,24 25,24-25,1 0,0 0,0 0,0 0,0 0,-1 0,1 0,0-25,0 25,0 0,-1 0,1-25,0 25</inkml:trace>
  <inkml:trace contextRef="#ctx0" brushRef="#br0" timeOffset="139796.2744">7268 10790,'25'0,"0"0,0 0,24 0,-24 0,0 0,0 0,24-25,-24 25,0 0,0 0,-1 0,-48 0,24 25,-50 25,0-1,50-24,-24-25,24 25,-25 0,0 24,25-24,0 0,0 0,0-1,0 1,50-25,-26 0,1 0,25 0,-25 0,-1-25,26 1,-25 24,0 0,-1 0,1 0,0 0</inkml:trace>
  <inkml:trace contextRef="#ctx0" brushRef="#br0" timeOffset="141424.2199">7764 10914,'25'0,"0"0,0 0,-1 0,-24 25,0 0,0-1,0 1,0 0,0 0,-24 0,24-1,-25-24,25 25,-25-25,25 25,-25-25,50 0,0 0,0 0,-1 0,1-25,0 25,0 0,0 0,-25 25,0 25,0-25,0-1,0 1,-25 0,25 0,-25-25,25 25,-25-25,25 24,0 1,-25-25,1 25,-1-25,0 0,25 25</inkml:trace>
  <inkml:trace contextRef="#ctx0" brushRef="#br0" timeOffset="160372.3313">2307 12328,'0'0,"0"25,-25 0,1-1,-1 26,0 0,25 24,-25-24,0-26,25 51,-24-50,24-1,0 26,0-25,0 0,0-1,24-24,-24 25,25-25,25 0,-1 0,1 0,0 0,-26 0,51 0,-50-25,-1 25,26 0,-25 0,0-24,-1 24,-24-25,25 25,0 0,-50 0</inkml:trace>
  <inkml:trace contextRef="#ctx0" brushRef="#br0" timeOffset="161385.625">2679 12799,'25'0,"0"0,0 25,-25 25,0-1,0-24,0 0,0 0,0-1,-25 1,0 0,25 0,-50-25,50 25,0-50,25 0,25 0,-25-24,-1 24,26-25,-25 25,24-24,-24 24,0 0,-25 0,-50 50,50 25,-24-25,-1-1,25 26,0-25,0 0,0 24,25-24,-25 0,49 24,-49-24,50 0,-25-25,0 0,-1 0,1 0,0-25,0 0,-25 1,25-1,-25 0</inkml:trace>
  <inkml:trace contextRef="#ctx0" brushRef="#br0" timeOffset="161981.2539">3523 12650,'24'0,"1"0,0 0,0 0,0 0,24 0,-24 0,0 0,24 0,26 0,-26 0,1 0,-25-24,0 24,-25 24,-50 1</inkml:trace>
  <inkml:trace contextRef="#ctx0" brushRef="#br0" timeOffset="162682.0438">3572 12923,'25'0,"25"0,-26 0,1 0,25 0,-1 0,26 0,-26 0,26-25,-50 25,24-24,-24-1,0 0,0 25,0 0</inkml:trace>
  <inkml:trace contextRef="#ctx0" brushRef="#br0" timeOffset="164754.1236">4688 12303,'0'25,"25"0,-25 24,25-24,-25 0,25 25,-25-1,25-24,-25 25,0-26,0 1,0 0,0 0,24-25</inkml:trace>
  <inkml:trace contextRef="#ctx0" brushRef="#br0" timeOffset="166145.6864">4738 12427,'0'-25,"0"1,25 24,0 0,-1 0,1 0,0 0,0 0,-25 24,0 1,0 0,-25-25,0 0,0 0,1 0,24 25,24 0,1-1,-25 1,50 0,-25 0,-1-25,1 25,0-1,-25 1,25-25,0 0,-25 25</inkml:trace>
  <inkml:trace contextRef="#ctx0" brushRef="#br0" timeOffset="167122.9972">5085 12626,'25'0,"0"0,0 0,0 0,-1 24,1 1,-25 0,0 0,0 0,0-1,0 1,0 0,0 0,0 0,0-1,50-24,-50 25,25-25,24 0,-24 0,0 0,0 0,24 0,-24 0,0 0,0 0,-1 0,-24 25</inkml:trace>
  <inkml:trace contextRef="#ctx0" brushRef="#br0" timeOffset="167876.1318">5730 12427,'-25'25,"25"25,0-26,0 1,0 25,0-25,0-1,0 1,0 25,0-25,0-1,0 26,0-25,25 0,0-25,-25 24,0 1,0-74,0 24,-25 0</inkml:trace>
  <inkml:trace contextRef="#ctx0" brushRef="#br0" timeOffset="168995.4521">5656 12378,'25'0,"-1"0,1 0,0 0,0 0,0 0,-1 0,1 0,0 0,0 0,-25 24,25 1,-1 0,-24 0,0 0,0-1,0 1,-24 0,-1-25,0 25,0-25,0 0,1 0,-1 0,0 0,25 25,25-1,0 1,-1-25,-24 25,50-25,-50 50,50-26,-50 26,49-25,-24 0,-25 24,25-49,-25 25,0-50</inkml:trace>
  <inkml:trace contextRef="#ctx0" brushRef="#br0" timeOffset="170200.2584">6028 12824,'0'-25,"25"25,-1 0,1 0,0 0,0 0,0 25,-25 0,0 0,0-1,-25-24,25 25,-25-25,0 0,25 25,0 0,25 0,0-25,-25 24,25 1,0 25,-25-25,0-1,-50-24,25 0,0 0,0 0,1 0</inkml:trace>
  <inkml:trace contextRef="#ctx0" brushRef="#br0" timeOffset="171854.0412">6673 12452,'0'-25,"-25"25,0 0,0 0,1 0,-26 0,25 0,0 25,1-25,-1 0,25 25,-25 0,25-1,-25-24,25 25,0 0,0 0,0 0,0-1,25-24,0 25,0-25,-1 0,1 0,0 0,0 0,0 0,-1 0,1 0,0 0,0 0,0 0</inkml:trace>
  <inkml:trace contextRef="#ctx0" brushRef="#br0" timeOffset="172669.8833">6822 12576,'0'25,"0"0,0 24,0-24,0 0,0 0,0 24,-25-24,25 0,0 0,0-1</inkml:trace>
  <inkml:trace contextRef="#ctx0" brushRef="#br0" timeOffset="174920.0499">4391 13345,'0'0,"25"0,-1 0,26 0,-25 0,0 0,-1 0,1 0,0-25,25 25,-26 0,1 0,25 0,-25 0,-1 0,1 0,25 0,-25 0,-1 0,1 0,0 0,0 0,0 0,0 0,-1 0,1 0,0 0,0 0,0 0,24 0,-24 0,0 0,0 0,24 0,-24 0,0 0,0 0,-1 0,1 0,0 0,0 0,0 0,49 0,-24 0,24 0,-24 25,24 0,-24-25,-1 0,-24 25,0-25,0 0,-1 0,26 0,-25 24,0-24,0 0,24 25,-24-25,0 0,0 0,-1 0,1 0,0 25,25-25,-26 0,1 0,25 0,-25 0,-1 0,1 0,0 0,0 0,0 0,24 0,-24 0,0 0,24 0,-24 0,0 0,0 0,0 0,-1 0,1 0,0 0,0 0,0 0,-1 0,1 0,0 0,0 0,25 0,-26 0,1 0,0 0,0 0,0 0,-1 0,1 0,0 0,0 0,0 0,-1 0,-48 0,-1-25,0 25</inkml:trace>
  <inkml:trace contextRef="#ctx0" brushRef="#br0" timeOffset="176182.1344">4862 13767,'0'24,"0"1,-25 25,25-25,0-1,0 1,0 25,0-25,0-1,-25 26,25-25,0 0,0-1,-24-24,24 25,0 0,0 0,0 0,0-1,-25-24,25 25,49-25</inkml:trace>
  <inkml:trace contextRef="#ctx0" brushRef="#br0" timeOffset="177117.8725">5036 14039,'25'0,"-1"0,26 0,-25 0,0 0,-1 0,26 0,-25 0,0 0,24 0,-24 0,0 0,24 0,-24-24,0 24,0 0,0 0,-50 0,0-25,0 25,0 0,1 0</inkml:trace>
  <inkml:trace contextRef="#ctx0" brushRef="#br0" timeOffset="177847.0131">5309 13866,'0'25,"0"24,0-24,0 0,0 0,0-1,0 1,0 25,-25-25,25-1,0 26,-25-25,25 0,0-1,0-48,0-1</inkml:trace>
  <inkml:trace contextRef="#ctx0" brushRef="#br0" timeOffset="182565.5715">5705 13965,'0'25,"-24"-25,24 25,0-1,0 1,0 0,24 0,-24 0,25-25,-25 24,25-24,-25 25,25-25,0 0,-1-25,-24 1,0-1,0 0,0 0,0 50,0 0,0 0,25-1,0-24,-25 25,25-25,0 0,-1 0,1 0,-25 25,25-25,25 0,-26 0,-24-25,25 0,-25 1,0-1,0 0,0 0,0 0,-25 25,25-24,-24 24,-1-25,0 25,25-25</inkml:trace>
  <inkml:trace contextRef="#ctx0" brushRef="#br0" timeOffset="183979.8156">6102 13816,'-25'0,"1"0,24-25,0 1,24 24,1 0,0 0,0 0,-25 24,0 1,0 0,0 0,-25 0,0-25,50 24,0-24,0 0,0 0,-1 0,1 0,25 0,-25 0,-1 0,1 0,0 0,0 0,0 0,-1 0,1 0,0 0</inkml:trace>
  <inkml:trace contextRef="#ctx0" brushRef="#br0" timeOffset="184699.4749">6524 13965,'0'25,"0"0,0-1,0 1,0 0,0 0,0 24,0-24,0 0,0 0,0-50</inkml:trace>
  <inkml:trace contextRef="#ctx0" brushRef="#br0" timeOffset="185954.3231">6524 14015,'0'-25,"0"0,25 25,0 0,-1 0,-24-25,25 25,-25-25,25 25,0 0,0 0,-25 25,0 0,0 0,0 0,0-1,0 1,0 0,-25 0,0-25,-25 0,75 25,0-1,-25 1,25-25,-25 25,25-25,-1 25,1-25,0 25,0-25</inkml:trace>
  <inkml:trace contextRef="#ctx0" brushRef="#br0" timeOffset="186662.7747">6846 14213,'0'50,"0"-26,0 26,0-25,0 0,0 0,0-1,0 1,0 0,0 0,0 0,0-1,0-73,-24 24</inkml:trace>
  <inkml:trace contextRef="#ctx0" brushRef="#br0" timeOffset="187974.3129">6822 13915,'-25'0,"25"-24,0-1,0 0,0 0,25 25,-25-25,24 25,1 0,-25 25,0 0,0 25,0-26,0 1,-25-25,25 25,0 0,0 0,25-25,0 0,0 0,0 0,-1 0,26 0,-25 0,0-25,-1 25,1 0</inkml:trace>
  <inkml:trace contextRef="#ctx0" brushRef="#br0" timeOffset="189118.7702">7293 14039,'0'-24,"-25"24,0 0,-24 0,49 24,-25 1,0 0,25 0,-25 0,0-25,25 24,25 1,0-25,0 0,-25 25,25-25,0 0,-25 25,24-25,1 0,0 0,0 0,0 0,-1 0,1 0,0 0,-50 0</inkml:trace>
  <inkml:trace contextRef="#ctx0" brushRef="#br0" timeOffset="189845.3542">7566 14163,'0'25,"0"0,0 0,0 0,0-1,0 1,0 0,0 0,0 0,0 0</inkml:trace>
  <inkml:trace contextRef="#ctx0" brushRef="#br0" timeOffset="191430.2593">7467 13841,'-25'0,"0"0,0 0,0 0,25-25,-24 25,24-25,-25 25,25-24,0-1,0 0,0 0,25 25,-1 0,1 0,0 0,0 0,-25 25,0 0,0 0,0-1,0 1,0 0,0 0,0 0,0-1,0 1,0 0,0 0,-25-25,25 25,25-25,0 0,-1 0,1 0,0 0,0 0,0 0,-1 0,1-25,0 25,0 0,0 0</inkml:trace>
  <inkml:trace contextRef="#ctx0" brushRef="#br0" timeOffset="196419.5799">7963 12874,'24'0,"26"24,-25-24,0 0,-1 0,1 0,25 0,-25 0,0 0,-1 0,26 0,0 0</inkml:trace>
  <inkml:trace contextRef="#ctx0" brushRef="#br0" timeOffset="197475.9119">8037 13221,'25'0,"0"0,-1 0,26 0,-25 0,0 0,24-25,-24 25,0 0,25-25,-26 25,1 0,0 0</inkml:trace>
  <inkml:trace contextRef="#ctx0" brushRef="#br0" timeOffset="203931.1582">10890 8830,'24'0,"1"0,0 0,0 0,49 0,-24 0,24 25,1 0,24 0,0 0,-24-25,24 0,-50 0,-24 0,0 0,25 0,-26 0,1 0,0 0,0 0,0 0,-1 24,1-24,50 0,-26 0,-24 0,0 25,24-25,1 0,0 0,-26 0,26 0,-25 0,0 0,-1 0,1 0,0-25,25 25,-25 0,24 0,1-24,-1-1,26 25,-26 0,1-25,49-25,25 26,-25-26,-24 50,49-50,-50 26,-24-1,24 25,-24 0,0-25,24 25,-49 0,0 0,-1 0,26 0,-25 0,0 0,24-25,-24 25,0 0,0 0,24 0,-24 0,0 0,24 0,-24 0,0 0,0 0,24 0,-24 0,0 0,0 0,0 0,-1 0,1 0,25 0,-25 25,0-25,24 0,-24 0,0 25,24-25,-24 25,0-25,25 0,-1 0,-24 0,25 24,-1-24,1 0,-1 25,1-25,0 0,-26 0,26 0,-25 0,0 0,24 0,-24 0,0 0,0 0,24 0,-24 0,0 0,0 0,-1 0,1 0,25 0,-25 0,24 0,-24 0,0 0,0 0,0 0,-1 0,1 0,0 0,0 0,24 0,-24 0,0 0,0 0,0 0,-1 0,1 0,0 0,0 0,0 0,-1 0,1 0,25 25</inkml:trace>
  <inkml:trace contextRef="#ctx0" brushRef="#br0" timeOffset="207247.3504">16148 6648,'-25'0,"25"24,0 1,0 0,-24 25,24-26,0 26,0-25,0 25,0-26,0 1,0 0,0 0,0 0,0-1,0 1,0 0,0 0,0 0,0-1,0 1,0 0,0 0,-25 0,25-1,-25 1,25 0,-25-25,0 25,25 0,-24-25,24 24,0 1,-25-25,25 25,-25-25,0 0,25 25</inkml:trace>
  <inkml:trace contextRef="#ctx0" brushRef="#br0" timeOffset="225520.0296">8955 12898,'0'25,"0"0,25 0,-25 24,24-24,1 0,-25 25,0-26,25 1,0 25,-25-25,25 0,-25 24,0-24,0 0,0 0,0-1,0 1,24-25,-24-25</inkml:trace>
  <inkml:trace contextRef="#ctx0" brushRef="#br0" timeOffset="226543.9233">9228 12898,'0'25,"0"0,24 25,-24-26,25 1,-25 25,25-1,-25-24,25 25,-25 0,0-26,0 1,0 0,0 25,25-26,-25 1,0 25,0-25,0-1,0 1,25-25,-25-25,0 1,0-1,24 0,-24 0</inkml:trace>
  <inkml:trace contextRef="#ctx0" brushRef="#br0" timeOffset="230014.5821">9823 12923,'-25'0,"0"0,1 0,-1 0,0 0,25 25,-25-25,-24 0,49 25,-25-25,25 25,-25-25,25 24,0 1,0 0,0 0,0 0,25-25,-25 24,25-24,-1 0,-24 25,25-25,0 0,0 25,0 25,24-50,-24 25,0-25,-25 24,25 1,-1 0,-24 0,0 0,0-1,0 1,0 0,0 0,-49 0,24-1,-25-24,26 0,-1 0,0 0,0-24,25-1,0 0,0 0,0 0,0 1,0-1,0 0,25 0,-25-24,0 24,25 0,0-25,-25 25,24-24,1 24,0-25,0 50,-25-49,25 49,-25-25,0 0,24 0,1 1,-25-1,-25 25,25-25,-24 25,-1 0,0 0,0 25,25 24</inkml:trace>
  <inkml:trace contextRef="#ctx0" brushRef="#br0" timeOffset="231107.6709">10245 13271,'0'-25,"-25"25,0 0,0 25,0-1,25 1,-24 0,24 0,-25 0,25-1,25-24,-1-49,1 24,0 0,-25-24,0 24,0 50,25-25,0 0,-25 24,49-24,-49 25</inkml:trace>
  <inkml:trace contextRef="#ctx0" brushRef="#br0" timeOffset="232581.5912">10642 12898,'0'-24,"0"48,-25-24,25 25,-25 0,25 0,0 0,0-1,0 26,25-25,0 0,-25-1,24-24,1 0,-25 25,25-25,0 0,0 25,-25 0,24-25,-24 25,0 0,0-1,0 1,0 0,-24 0,-26-25,25 0,0 0,1 0,-1 0,0 0,25-25,-25 25,25-25,0 0,0-24,0 24,0-25,25 50,-25-25,25 1,0 24,-25-50,24 50,-24-25,0-24,25 49,-25-25,0 0,25 0,0 25,-25-25,0 1,0-1,0 0,-25 25,25 25,-25 0,25-1</inkml:trace>
  <inkml:trace contextRef="#ctx0" brushRef="#br0" timeOffset="234087.4734">10865 12923,'25'0,"-1"0,1 0,0 0,0 0,-25 25,0 0,0 0,25-25,-25 24,0 1,0 0,0 0,0 0,-25-25,50 24,-1-24,-24 25,25-25,-25 25,0 0,25 0,-25 0,0-1,0 1,0 0,25 0,-25 0,-25-1,-25 1,26-25,-1 0,0 25,0-25,0 0,1 0</inkml:trace>
  <inkml:trace contextRef="#ctx0" brushRef="#br0" timeOffset="236422.1408">11262 13047,'24'0,"-24"25,25 0,0 24,-25-24,0 0,0 0,0 0,0 0,0-1,0 1,0-74,0 24,0 0,0 0,25 25,-25-25,0 0,25 25,-25-24,25-1,-25 0,24 25,1 0,0 0,-25 25,25 0,-25-1,0 1,0 0,0 0,0 0,25-25,-25 25,0-1,0 1,0 0,0-50,0 0,0 1,0-1,0 0,0 0,24 25,-24-25,25 25,-25-49,25 49,-25-25,25 25,0 0,-1 0,1 0,0 25,0-1,-25 1,25-25,-25 25,0 0,0 0,0 0,24-25,-24 24,0 1,0 0,0 0,0 0,25-1,0 26,-25-25,25-25,-25-25,0 0</inkml:trace>
  <inkml:trace contextRef="#ctx0" brushRef="#br0" timeOffset="237591.2206">11857 13047,'25'25,"-25"0,0 0,0-1,0 26,0 0,0-25,0-1,0 1,0 0,0 0,25-25,-25 25,0-1</inkml:trace>
  <inkml:trace contextRef="#ctx0" brushRef="#br0" timeOffset="238591.2833">12006 13047,'25'0,"-1"0,-24 25,25 0,-25 24,0-24,0 0,25 25,-25-25,0-1,0 1,0 0,0 0,25-25,-25 25,0-1,25-24,-25-24</inkml:trace>
  <inkml:trace contextRef="#ctx0" brushRef="#br0" timeOffset="239475.6004">11857 13295,'25'0,"0"0,-1 0,1 0,0 0,0 0,0 0,-1 0,1 0,0 0,0 0</inkml:trace>
  <inkml:trace contextRef="#ctx0" brushRef="#br0" timeOffset="241365.2469">2555 14635,'0'-25,"0"50,0 0,0-1,25 1,-25 0,0 25,0-26,0 1,0 0,0 0,0 0,0-1,0 1,0 0,0 25,0-26,0 1,0 0,0 0,0 0,0-1,0 1,0 0,25-50</inkml:trace>
  <inkml:trace contextRef="#ctx0" brushRef="#br0" timeOffset="242980.1617">2580 14660,'0'-25,"0"0,25 0,0 25,-1 0,1 0,0 0,0 0,-25 50,25-50,-25 25,24-25,-24 24,0 1,0 0,0 0,-24 0,24-1,-25 1,0 0,0 0,0-25,1 0,-1 0,0 0,25 25,50-1,-1 26,-24-25,0 0,0-1,-1 1,-24 0,0 0,25 0,-25-1,25 1,0 0,-25 0,25-25,-1 0,-24 25</inkml:trace>
  <inkml:trace contextRef="#ctx0" brushRef="#br0" timeOffset="244345.8387">2902 15032,'25'24,"0"-24,-25 25,25-25,0 25,-25 0,25 0,-25-1,24 1,-24 0,0 0,0 0,0 24,0-24,0 0,0 0,-24-25,24-25,0 0,24-25,-24 26,25-1,0 0,0 0,-25 0,25 25,-1-24,-24-1,25 0,-25 0,0 0,0 1,-25 24,1 0,-1 0,25 24,0 26,0-25,0 0,0 24,0-24,0 0,0 0,0-1,0 1,0 0,0 0,0 0,25 0,-1-1,1-24,0 25,0-25,0 0,-1 0,1 0,0 0,0 0,0 0,-25-25</inkml:trace>
  <inkml:trace contextRef="#ctx0" brushRef="#br0" timeOffset="245126.9699">3969 14883,'25'0,"0"0,0 0,-1 0,1 0,25 0,-25 0,-1 0,1 0,0 0,0 0,0 0,-1 0,1 0,0 0,0 0,0 0</inkml:trace>
  <inkml:trace contextRef="#ctx0" brushRef="#br0" timeOffset="245784.3648">3919 15280,'25'0,"0"0,0 0,-25-25,25 25,24-25,-24 25,0 0,25-25,-26 25,1 0,0 0,25 0,-26 0,1 0</inkml:trace>
  <inkml:trace contextRef="#ctx0" brushRef="#br0" timeOffset="252623.0661">5755 15081,'0'25,"0"0,0 0,0-1,0 1,0 0,25 0,-25 0,25-25,-1 24,1-24,0 0,0 0,0 0,-1 0,1 0,0 0,0-24,24-1,-24 0,0-25,0 26,0-1,0 25,-25-25,-25 25,0 0,25 25,0 0,0-1,0 1,25-25,-25 25,25-25,-1 0,1 0,0 0,0 0,0 0,-1 0,1-25,0 0,0 25,0-24,-1-1,1 25,-25-25,0 0,-49 25,49-25,-25 25,0-24,0 24,0 0,1-25,-1 25,0 0,0 0</inkml:trace>
  <inkml:trace contextRef="#ctx0" brushRef="#br0" timeOffset="254072.7735">6400 14759,'-25'0,"0"0,1-25,24 0,0 0,0 1,0-1,49 25,-49 25,25-25,0 0,-25 24,0 1,25 0,-1-25,-24 25,0 0,0-1,0 1,0 0,-24-25,-1 0,25 25,25-25,-1 0,1 0,0 0,0 0,24 0,-24-25,0 0,25 25,-26-25,26 1,-25 24,24 0,-49-25</inkml:trace>
  <inkml:trace contextRef="#ctx0" brushRef="#br0" timeOffset="257299.5394">6871 14957,'0'25,"0"25,0-26,0 1,25 25,-25-25,0-1,0 1,0 0,0 0,0 0,0-1,0 1,-25-50</inkml:trace>
  <inkml:trace contextRef="#ctx0" brushRef="#br0" timeOffset="258762.2093">6797 15007,'0'-25,"25"0,-1 25,26-25,-25 25,0 0,-25-24,24 24,1 0,0 0,-25 24,0 1,0 25,0-1,0-24,-25-25,0 0,1 0,24 25,0 0,0 0,24-25,-24 24,25-24,0 50,0-25,0 0,-1-1,1-24</inkml:trace>
  <inkml:trace contextRef="#ctx0" brushRef="#br0" timeOffset="259500.187">7144 15230,'25'0,"0"25,-25 24,0-24,0 0,0 0,0 0,0 0,0-1,0 1,0 0,0 25,0-26,0 1,0 0,25-25,-25 25,0-50</inkml:trace>
  <inkml:trace contextRef="#ctx0" brushRef="#br0" timeOffset="260812.0482">7640 15056,'0'-24,"-25"24,1 0,-1 0,0 24,0-24,25 25,-25-25,25 25,-24 0,24 0,0-1,0 1,0 0,0 0,0 0,24-25,-24 24,25-24,0 0,0 0,0 0,-1 0,1 0,0 0,0 0</inkml:trace>
  <inkml:trace contextRef="#ctx0" brushRef="#br0" timeOffset="261541.6001">7814 15205,'0'50,"0"-25,0-1,0 1,0 0,0 0,0 0,0 0,0-1,25-24</inkml:trace>
  <inkml:trace contextRef="#ctx0" brushRef="#br0" timeOffset="263019.3638">7789 14858,'-25'0,"0"-50,25 26,0-1,-24 0,24 0,0 0,24 25,-24 25,25-25,0 25,0 25,0-50,-1 49,1-24,-25 0,0 0,25-25,-25 24,0 1,0 0,25 0,-25 0,25-50,-1 25,-24-25,25 25,0 0,0-25,0 25,-1 0,1-25,0 25,0 0,0 0,-25-24,25 24</inkml:trace>
  <inkml:trace contextRef="#ctx0" brushRef="#br0" timeOffset="265517.6188">8236 14908,'0'24,"24"1,1 0,0 25,0-26,-25 1,25 25,-25-25,24-1,-24 1,0 0,0 0</inkml:trace>
  <inkml:trace contextRef="#ctx0" brushRef="#br0" timeOffset="266476.5501">8211 14908,'25'0,"-1"0,1 0,-25-25,50 25,-25 0,-1 0,1 49,-25-24,25 0,-25 25,0-26,0 1,0 0,-25-25,50 0,0 0,0 0,-1 0,26 0,-25 0,0 25,-1-25,-24 25,25-25,-25 24,25-24</inkml:trace>
  <inkml:trace contextRef="#ctx0" brushRef="#br0" timeOffset="267172.1167">8682 15180,'25'0,"0"0,-1 0,-24 25,0 0,0 0,0 0,0-1,0 1,0 0,0 0,0 0,0 24,0-24,0 0,0-50,25 25,0-25,0 25,0-24,-1 24,-24-25,25 25,0 0,0 0</inkml:trace>
  <inkml:trace contextRef="#ctx0" brushRef="#br0" timeOffset="267954.976">9029 14932,'0'0,"-25"0,1 0,24-24,0 73,0-24,24 0,-24 0,0-1,0 1,0 25,0-25,0-1,0 1,0 0,25-25,0 0,-25-25,0 0</inkml:trace>
  <inkml:trace contextRef="#ctx0" brushRef="#br0" timeOffset="269018.1115">8831 14759,'25'0,"-1"0,1-25,0 25,0 0,0 0,-1 0,1 0,0 0,-25 25,25-25,0 0,-25 25,24-1,1 1,-25 0,0 0,0 24,0-24,0 0,-25-25,1 25,-1-25,0 25,0-25,75 24,-25 1,-25 0,24-25,1 0,-25 25,25-25,0 25,0-1,-25 1,0 0,24-25,1 0</inkml:trace>
  <inkml:trace contextRef="#ctx0" brushRef="#br0" timeOffset="270451.4071">9277 15106,'25'0,"0"0,0 0,0 0,-25 25,24-25,1 25,0-1,0 26,-25-25,0 0,0-1,0 1,0 0,-25-25,50 0,0 0,-1 25,-24 0,0 0,0-1,0 1,0 0,0 0,0 0,-24-25,24 24,-25-24,0 0,0 0,0 0,1 0,-1 0,0 0</inkml:trace>
  <inkml:trace contextRef="#ctx0" brushRef="#br0" timeOffset="273035.7072">5681 15577,'24'0,"1"25,25-25,-25 0,-1 0,26 0,-25 0,0 0,-1 0,26 0,-25 0,0 0,24 25,-24-25,0 0,25 25,-26-25,1 0,0 0,25 0,-26 0,-24 25,50-25,-25 0,0 24,-1-24,26 0,-25 0,0 25,-1-25,1 25,0-25,0 0,0 0,-1 0,1 25,0-25,0 0,0 0,-1 25,26-25,-25 0,0 0,-1 24,26-24,-25 0,0 0,-1 0,1 0,0 0,0 0,0 0,0 0,24 0,-24 0,0 0,24 0,-24 0,0 0,0 0,0-24,-1 24,26 0,-25 0,0 0,-1 0,1 0,0 0,0 0,49 0,-49 0,25-25,-1 25,-24 0,0 0,0 0,24 0,-24 0,0 0,24 25,-24-25,0 24,0-24,25 0,-26 0,1 0,0 25,0-25,49 0,1 0,-26 0,26 0,-26 0,1 0,-25 0,24 0,26 0,-51 0,1 0,25 0,-25 0,-1 0,1 0,0-25,0 25,0 0,-1 0,1 0,0-24,0 24,0 0,-1 0,26 0,-25-25,0 25,24 0,-24-25,0 25,0 0,24-25,-24 0,0 25,0 0,0 0,-1-24,1 24,0 0,0 0,-25-25,0 0</inkml:trace>
  <inkml:trace contextRef="#ctx0" brushRef="#br0" timeOffset="275540.3918">6301 15949,'-25'0,"25"25,0 0,-25 0,0 24,25 26,-24 24,-1 0,25 1,0 48,-25-48,25-51,0 1,0-25,0 24,0-24,0 0,0 0,0-1,25-24,-25-24,25 24,-1-25,-24 0</inkml:trace>
  <inkml:trace contextRef="#ctx0" brushRef="#br0" timeOffset="277177.9864">6524 16396,'0'-25,"25"25,0 0,-1 0,1 0,0 0,0 0,0 0,-1 0,1 0,0 0</inkml:trace>
  <inkml:trace contextRef="#ctx0" brushRef="#br0" timeOffset="277898.9939">6673 16247,'-25'25,"25"24,0-24,0 0,25 25,-25-25,0-1,25 1,-25 0,0 0,0 0,0 24,0-24,0 0,0 0,0-1,0 1,24-25,1 0</inkml:trace>
  <inkml:trace contextRef="#ctx0" brushRef="#br0" timeOffset="279524.0777">7094 16346,'0'25,"0"0,0 25,0-26,0 26,0-25,0 0,0-1,0 1,25-25,0 0,0 0,0 0,0 0,-1 0,1-25,-25 1,0-1,25 25,-25-25,-25 25,25 25,0 0,0-1,25-24,-25 25,25-25,0 0,-1 0,1 0,25 0,-1-25,-24 1,0-1,0 25,-25-25,25 25,-25-50,0 26,0-1,0 0,0 0,-25-25,0 26,25-1,0 0,-25 0,0 25,1 0,-1-25,0 25,0 0</inkml:trace>
  <inkml:trace contextRef="#ctx0" brushRef="#br0" timeOffset="280305.3087">7764 16247,'-25'0,"1"25,24 0,-25 24,25-24,0 0,-25 25,0-26,25 1,0 25,0-25,0-1,0 1,0-50</inkml:trace>
  <inkml:trace contextRef="#ctx0" brushRef="#br0" timeOffset="281403.3477">7715 16247,'24'-25,"1"25,-25-25,25 25,0 0,0 0,-1 25,-24 0,0 0,0 0,0-1,-24-24,24 25,-25-25,25 25,-25-25,0 25,0-25,25 25,-24-25,-1 0,50 0,-25 25,24-25,1 24,25 1,-50 0,49 0,-24 0,0-1,0 1,-25 0</inkml:trace>
  <inkml:trace contextRef="#ctx0" brushRef="#br0" timeOffset="281941.3571">8062 16520,'0'25,"0"0,0-1,-25-24,25 50,-25-25,25 0,0 24,0-24,0 0,0 0,0 24,0-24,25-25,-25-25,25 25</inkml:trace>
  <inkml:trace contextRef="#ctx0" brushRef="#br0" timeOffset="282904.3831">8484 16197,'-25'0,"-25"0,25 25,1 0,-1-25,0 25,0-25,0 25,25-1,0 1,0 0,0 0,0 0,0 0,0-1,0 1,0 0,0 0,25 0,-25-1,25-24,-25 25,25-25,0 0,-1 0,1 25,0-25,0 0,0 0,24 0,1 0,-50-25,25 25,-25-25,0 50</inkml:trace>
  <inkml:trace contextRef="#ctx0" brushRef="#br0" timeOffset="283449.2004">8756 16520,'-24'0,"24"25,0 0,0 24,-25-24,25 0,-25 24,25-24,0 0,0 0,0 0,0-1,25-24,0 0</inkml:trace>
  <inkml:trace contextRef="#ctx0" brushRef="#br0" timeOffset="284527.2198">8880 16049,'0'24,"0"1,25 0,0 0,0 0,0-1,-25 1,24 25,1-25,-25-1,0 26,25-25,0 25,-25-26,49 1,-49 25,25-25,-25-1,25 26,-25-25,25 0,-25 24,0-24,0 25,0-26,0 1,-25-25,0 0,25 25,-25-25,1 25,-1 0,0-1,0 1,0-25,1 25,-1-25,0 25,0-25,25 25,-25-1,25 1,-24-25,-1 0,25-25</inkml:trace>
  <inkml:trace contextRef="#ctx0" brushRef="#br0" timeOffset="286054.8321">7070 16098,'-25'0,"25"25,0 0,-25 0,0-25,25 24,0 1,0 0,0 0,0 0,0-1,0 1,0 25,0-25,-25 0,25-1,0 1,0 0,0 0,0 0,0-1,0 1,0 0,0 0,25-25,-25 25,0-1,25-24,0 25,-25 0,25-25,-1 25,-24 0,25-1,0-24,0 0,-25 25,25-25,0 0,-1 0,-24 25,25-25,0 25,25-25</inkml:trace>
  <inkml:trace contextRef="#ctx0" brushRef="#br0" timeOffset="287876.4066">9203 16123,'0'-25,"-50"25,25-49,25 24,0 0,0 0,0 0,25 1,0 24,0 0,0 0,-1 0,1 0,0 0,0 0,0 0,0 0,-1 0,1 0,-25 24,0 1,0 0,0 0,0 0,-25-25,25 24,-24-24,-1 50,0-50,0 25,25 0,-25-25,25 24,-25-24,1 0,24 25,0 0,49-25,-24 0,0 0,25 0,-1 0,-24 0,0 0,0 0,24 0,-24 0</inkml:trace>
  <inkml:trace contextRef="#ctx0" brushRef="#br0" timeOffset="288726.5665">10046 15553,'25'0,"25"0,-26 0,1 0,0 0,25 0,-26 0,1 0,25 0,-25 0,0 0,24-25,-24 25,0-25,0 25</inkml:trace>
  <inkml:trace contextRef="#ctx0" brushRef="#br0" timeOffset="289369.721">10071 15900,'0'-25,"25"25,0 0,-1 0,26 0,-25 0,0 0,24 0,1 0,-25 0,0 0,24 0,-24 0,25 0,-26 0,-48 0,-1 0,0 0,0 0</inkml:trace>
  <inkml:trace contextRef="#ctx0" brushRef="#br0" timeOffset="295589.5959">11088 15453,'0'-24,"0"73,0-24,0 0,0 0,0-1,0 26,25-50,-25 50,0-26,0 1,0 0,0 0,0 0,0-1,0 1,0 0,0 0,0 0</inkml:trace>
  <inkml:trace contextRef="#ctx0" brushRef="#br0" timeOffset="297031.1236">11361 15726,'0'25,"25"-25,0 0,-25-25,0 0,0 50,0 0</inkml:trace>
  <inkml:trace contextRef="#ctx0" brushRef="#br0" timeOffset="298807.351">11733 15478,'-25'0,"0"0,1 0,-1 0,25-25,-25 1,25-1,0 0,25 25,0 0,-1 25,1-25,-25 25,25-25,-25 24,0 1,0 0,0 0,0 0,0-1,0 1,-25-25,0 25,25 0,-24 0,24-1,-25-24,25 25,-25-25,0 0,25 25,-25-25,50 0,0 0,0 0,0 0,-1 0,1 0,0 25,0-25,-25 25,0-1,25-24,-1 0,1 50,0-25,-25-50</inkml:trace>
  <inkml:trace contextRef="#ctx0" brushRef="#br0" timeOffset="299628.7498">11956 15354,'0'25,"0"0,0 0,0-1,0 1,0 0,25 25,0-26,0 1,-1 25,1-25,-25-1,25-24,-25 50,25-50,-25 25</inkml:trace>
  <inkml:trace contextRef="#ctx0" brushRef="#br0" timeOffset="301179.7149">12279 15577,'0'-24,"-50"24,50-25,-25 25,25-25,-25 25,25-25,-24-24,24 24,0 0,24 25,1-25,0 25,0 0,0 0,-1 25,1-25,0 25,0 0,0-25,-25 24,24 1,-24 0,25 0,0 0,-25-1,0 1,0 0,25 0,-25 0,0-1,0 1,-25-25,0 0,0 0,1 0,-1 0,0 0,0 0,50 0,0 0,24 0,-49 25,25-25,0 25,0-25,-25 25,25-25,-25 24,25 1,-25 0,24-25,1 25</inkml:trace>
  <inkml:trace contextRef="#ctx0" brushRef="#br0" timeOffset="302205.5576">12750 15429,'0'24,"25"1,-25 0,0 0,0 24,25-24,-25 0,0 0,0 0,0-1,0 1,0 0,0 0,0 0,0-1,0 1,0 0,0 0,0-75,0 25</inkml:trace>
  <inkml:trace contextRef="#ctx0" brushRef="#br0" timeOffset="303072.305">12948 15528,'-24'0,"-26"25,50-1,-25-24,0 0,1 25,-1-25,25 25,-25-25,50 0,0 0,-1 25,1 0,0-1,25 1,-26 0,1 0,0 0,0-1,0 1</inkml:trace>
  <inkml:trace contextRef="#ctx0" brushRef="#br0" timeOffset="305295.5176">13048 15776,'0'25,"24"-25,1 24,0-24,-25 25,50 0,-26 0,1 0,0-1,0-24,-25-24,25 24,-25-25,24 25,-24-25,0 0,0 0,0 1,-24-1,-1-25,25 25,-25 25,0 0,25-24,-25-1,1 25,24-25,0 0,0 0,0 1,0-1,0 0,0 0,0 0,24 1,1 24,0 0,0 0,0 0,-1 0,-24 24,25 1,-25 0,25 0,-25 0,0-1,0 1,0 0,0 0,0 0,0-1,0 26,0-25,0 0,0-1,25 1,-25 0,25 0,-1-25,-24 25,25-1,25 26,-25-50,-25 25,25-25,-25-25,0 0,0 0,-25 25,0-24,0 24,0-25,25 0,-25 25,50 0,25 0,0-25,-26 25,1 0,0 0,25 0,-26 0,1-25,25 25,-25-24,-1 24,1 0,0 0,0 0,0 0,-1-25,1 25</inkml:trace>
  <inkml:trace contextRef="#ctx0" brushRef="#br0" timeOffset="309029.5508">14809 1786,'25'25,"-25"0,49-1,-24 1,-25 0,50 0,-26 0,26 24,-50-24,25 0,0-25,-1 25,1-25,0 0,0 0,0 0,24-25,1 0,24-25,25 1,-24-50,-26 49,1-49,0 49,-25 0,24 1,1-26,-1 26,-24 24,0 0,0 0,0 25,-1 0,1 25,25 0</inkml:trace>
  <inkml:trace contextRef="#ctx0" brushRef="#br0" timeOffset="309991.264">19224 1712,'0'24,"25"1,0 0,-1-25,1 25,0 0,0 24,0-24,24 0,-24 24,25-24,-26-25,1 25,0-25,0 0,0 0,24-25,1-24,24-1,1 0,24 26,-49-26,-1 25,1-24,-25 24,-1 0,26 0,-25-25,24 26,-24-26,25 0,-1 26,-24-51,25 75,-25-49,-1 49,1 0</inkml:trace>
  <inkml:trace contextRef="#ctx0" brushRef="#br0" timeOffset="324275.7592">14982 16098,'-24'0,"-1"0,0 0,0 0,0 0,25 25,-24-25,24 25,-25 0,25-1,-25 26,25-25,0 0,0-1,0 1,0 0,0 0,0 0,0 0,0-1,25 1,0-25,-1 0,1 0,0 0,0 0,0 0,-1 0,1 0,0 0,0 0,0 0,-1 0,1 0,-25-25,25-24,0 49,-25-25,0 0,0 0,0 0,0 1,0-1,0 0,-25 25,25-25,-25 0,25 1,-25 24,1-25,-1 25,25-25,-25 25,0-25,25 0,-25 25,1 0,24-24,-25 24,0 0,25 24,0 1</inkml:trace>
  <inkml:trace contextRef="#ctx0" brushRef="#br0" timeOffset="325427.5419">14858 16371,'25'0,"0"0,25 0,-26 0,1 0,0 0,0 0,0 0,-1 0,1 0,-25 25,25-25,-25 25,0 0,25-1,0 26,24-25,-24 24,0-24,0 0,-25 0,24-25,-24 25,25-25,-25 24,0-48,25 24,-25-25,50 25</inkml:trace>
  <inkml:trace contextRef="#ctx0" brushRef="#br0" timeOffset="326135.3483">15727 16173,'24'0,"26"0,-25 0,24 0,-24 0,0 0,0-25,0 0,-1 25,1 0,-50 25,1 0</inkml:trace>
  <inkml:trace contextRef="#ctx0" brushRef="#br0" timeOffset="326713.5553">15702 16446,'25'0,"-1"0,26 0,-25 0,0 0,24 0,1 0,-25 0,-1 0,1 0,0 0,0 0</inkml:trace>
  <inkml:trace contextRef="#ctx0" brushRef="#br0" timeOffset="327689.818">16868 16024,'0'-25,"-25"50,0 0,-25-1,26 1,-26 25,25-50,0 25,-24 24,24-24,-25 0,25 24,-24-24,24 0,25 0</inkml:trace>
  <inkml:trace contextRef="#ctx0" brushRef="#br0" timeOffset="328391.9836">16619 15999,'0'25,"0"0,0-1,0 1,50 25,-50-25,25 24,0-49,-25 25,0 0,25-25,-25 25,0-1,24-24,1 0,-25 25,25 0,0-25,0 0</inkml:trace>
  <inkml:trace contextRef="#ctx0" brushRef="#br0" timeOffset="329166.867">17041 16173,'0'24,"0"1,0 0,0 25,0-26,-25 1,25 25,0-25,0 0,50-25,-25 0,0 0,24 0,-24 0,0 0,0 0,-1 0,1 0,0 0,0 0,0 0,-1-25,1 25,-50 0,1 0,-1 49</inkml:trace>
  <inkml:trace contextRef="#ctx0" brushRef="#br0" timeOffset="329928.8311">16272 16793,'0'0,"50"0,24 0,50 0,0 0,25 0,-50 0,1 0,-1 0,-25 0,-24 0,24 0,-24 0,-1 0,26 0,-50 0,-1 0,1 0,0 0,0 0,0 0,-1 0,-73 0,24 0,0 0</inkml:trace>
  <inkml:trace contextRef="#ctx0" brushRef="#br0" timeOffset="330673.7673">16868 16942,'0'24,"0"1,0 0,0 0,0 0,0 24,0-24,0 25,0-26,0 1,0 25,0-25,0-1,0 1,0 0,0 0,0 0,0-1</inkml:trace>
  <inkml:trace contextRef="#ctx0" brushRef="#br0" timeOffset="332347.9652">16818 17041,'0'-25,"0"0,25 25,-25-25,25 25,-1-24,-24-1,25 25,0 0,0 0,0 0,-1 0,1 0,0 0,0 0,-25 25,25-25,-1 0,-24 24,0 1,0 25,0-25,0-1,0 1,0 25,-24-25,24-1,0 1,-25-25,25 50,-25-50,0 0,25 25,-25-25,1 0,-1 0,0 0,0 0,0 0,-24 0,24 0,50 0,0 0,-1 0,1 0,0 0,0 0,0 0,-25 24,24-24,1 25,0 0,0-25,0 25,-1 0,1-25,-25 24,25-24,-25 25,25-25,0 25</inkml:trace>
  <inkml:trace contextRef="#ctx0" brushRef="#br0" timeOffset="333753.3308">17264 17363,'25'0,"0"0,0 25,0-25,-1 25,1-25,-25 25,0-1,0 1,0 0,0 0,0 0,-25-25,1 0,-1 0,25-25,25 0,-25 0,24 25,-24-49,25 49,-25-25,25 25,-25-25,0 0,-25 25,25 25,0 0,0 24,25-24,-25 0,0 0,25-25,-25 25,25-25,-1 25,1-25,0 0,0 0,0 0,-1 24</inkml:trace>
  <inkml:trace contextRef="#ctx0" brushRef="#br0" timeOffset="334704.1891">18207 16446,'25'0,"0"-25,-1 25,26 0,-25 0,0 0,-1 0,1 0,0 0,0 0</inkml:trace>
  <inkml:trace contextRef="#ctx0" brushRef="#br0" timeOffset="335307.9827">18232 16743,'0'-25,"25"25,-1 0,1 0,25 0,-25 0,-1 0,1 0,0 0,0 0,0 0,-1 0</inkml:trace>
  <inkml:trace contextRef="#ctx0" brushRef="#br0" timeOffset="337277.9821">18877 16272,'-25'25,"25"-1,-50 26,50-25,0 25,-25-26,25 1,0 0,0 0,0 0,0-1,25-24,-25 25,0 0,25 0,-25 0,25-25,-25 24,25-24,-25 25,25-25,-1 0,-24 25,25-25,0 0,0 0,-25-25,25 25,-25-25,24 25,-24-24,25-26,-25 25,25 0,-25 1,0-1,0 0,0-25,0 26,0-1,0 50,0-1,0 1,0 0,0 25,25-26,-25 1,0 0,25-25,-1 25,-24 0,0-1,25-24,0 25,0-25,0 0,-1 0,1 0,0 0,0 0,0-25,-25 1,0-1,0 0,0 0,0-24,0 24,0 0,0 0,0 0,0 1,0-1,0 0,24 25,-24-25,0 0,0 0,0 1,0-1,-24 0,-1 0,0 25,0 0,0 0,1 0</inkml:trace>
  <inkml:trace contextRef="#ctx0" brushRef="#br0" timeOffset="338715.5004">19646 16148,'0'74,"0"-49,0 0,0 24,0-24,-25 0,25 0,0 25,0-26,0 1,0 0,0 25,0-26,0 1,0 0,0 0,25-25,-1 0,1 0,0 0,25 0,-26-25,1 25,25 0,-25 0,0-25,-1 25,1 0,0 0,0 0,0 0,-1 0,1 0,-25-25</inkml:trace>
  <inkml:trace contextRef="#ctx0" brushRef="#br0" timeOffset="340965.7586">20067 16446,'25'0,"0"0,0 0,0 0,-25 24,24-24,-24 50,0-25,0 0,0-1,0 1,0 0,0 0,-24-25,-1 0,25-50,25 25,-25-24,24 24,1-25,-25 26,25 24,-25-25,0 0,0 0,0 0,0 0,0 75,0-25,0 0,0 0,0-1,0 1,0 0,0 0,25 24,-25-24,0 0,25 0,-25 0,24-25,1 0,0 0,-25-25,25 25</inkml:trace>
  <inkml:trace contextRef="#ctx0" brushRef="#br0" timeOffset="342349.7193">18827 17066,'25'0,"25"0,-1-25,26 0,24 0,50 0,-1-24,-48 24,-26 0,-24 0,24 1,-49 24,0 0,-1 0,1-25,0 25,0 0,-25-25,50 25,-26 0,1 0,0 0,25 0,-26 0,1 0,25 0,-25 0,24 0,-24 0,25 0,-26 0,1 0,0 0,0 0,0 0,-1 0,1 0,0 0</inkml:trace>
  <inkml:trace contextRef="#ctx0" brushRef="#br0" timeOffset="343092.1454">19720 16991,'0'25,"0"0,0 24,0-24,-25 25,25-1,-25-24,25 0,0 25,0-26,0 26,0-25,0 0,-24-25,24 24,0 1,-25-25,25 25</inkml:trace>
  <inkml:trace contextRef="#ctx0" brushRef="#br0" timeOffset="344287.0181">19745 17066,'0'-25,"25"0,-1 0,-24 0,25 1,0 24,-25-25,25 25,0 0,0 0,-25 25,0-1,0 1,0 0,0 0,-25 24,-25-24,25 0,0 0,-24 24,24-24,-25 0,50 25,-49-50,49 24,0 1,-25-25,0 0,50 0,0 0,0 0,-1 0,1 0,25 0,-25 0,-1 25,26 0,0-25,-50 25,25-25,-1 0,-24 24,0 1</inkml:trace>
  <inkml:trace contextRef="#ctx0" brushRef="#br0" timeOffset="345661.4793">19993 17314,'25'0,"-25"24,25-24,-25 25,49 0,-49 0,25-25,-25 25,0-1,0 1,0 0,-25-25,0 0,1 0,24 25,-25-25,25-25,25 0,-1 0,1 1,0-26,-25 25,0 0,25 25,-25-24,0 48,0 1,25 0,-25 0,24 0,1-1,0-24,0 0,-25 25,25-25,-1 0,1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5:56:48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7392,'25'0,"0"0,-25 25,25-1,-25 1,0 0,0 0,25 0,-25-1,0 1,24-74,-24 24,25-25,0 1,-25 24,0 0,25-25,0 26,-25-1,0-25,0 25,24 1,-24-1,25 0,-25 0,0 0,25 25,0 25,24 0,-24 25,0-26,-25 1,25 0,0 0,-25 24,0-24,24 0,-24 0,0 0,0-1,0 1,25 25,-25-25,25-1,-25 1,0 0,0 0,25-25,-25-25,-25 0,0 25,25-25</inkml:trace>
  <inkml:trace contextRef="#ctx0" brushRef="#br0" timeOffset="806.0391">2530 7367,'25'0,"0"0,0 0,0 0,-1 0,1 0,0 0,0 0,0 0,-1 0,1 0,0 0,0 0,0 0</inkml:trace>
  <inkml:trace contextRef="#ctx0" brushRef="#br0" timeOffset="1754.3685">2977 7367,'0'-25,"-25"25,50 25,-25 0,25 0,0-25,-25 24,0-48</inkml:trace>
  <inkml:trace contextRef="#ctx0" brushRef="#br0" timeOffset="3167.685">3374 7193,'-25'0,"0"0,0 0,1 0,-1 25,25 0,-25-25,25 50,0-26,0 1,0 0,0 25,0-26,0 1,0 0,0 0,25 0,-25-1,0 1,0 0,25-25,-25 25,24-25,1 0,-25 25,25-25,0 0,0 0,-1 0,1 0,0 0,0 0,0 0,-1 0</inkml:trace>
  <inkml:trace contextRef="#ctx0" brushRef="#br0" timeOffset="3991.8562">3572 7541,'25'0,"-25"-25,-25 25,0 0</inkml:trace>
  <inkml:trace contextRef="#ctx0" brushRef="#br0" timeOffset="6303.5856">2679 8062,'0'24,"0"1,25 0,-25 0,25 0,-25-1,0 1,25 0,-25 0,0 0,24-1,-24 1,0 0,0 0,25-25,-25 25,25-25,-25 24,25-24,0 25,-1-25,1 0,0 0,0 0,0 0,0-25,-25 1,0-1,0 0,0 0,0 0,-25 25,25-24,-25 24,25-25,0 0,-25 25,25-25,25 50,-25 0,25-25,-25 25,25-25,-25 24,24-24,-24 25,25-25,0 25,0-25,-25 25,25-25,-1 0,-24 25,25-25,0 0,-25-25,0 0,0-25,0 26,0-1,25 25,-25-25,0 0,0 0,0 1,0-1,0 0,0 0,0 0,0 1,-25-1,25 0,-25 25,25-25,-25 0,25 0,-24 25,-1 0,25-24</inkml:trace>
  <inkml:trace contextRef="#ctx0" brushRef="#br0" timeOffset="32949.509">12328 9649,'0'25,"25"-25,-25 49,0-24,0 0,0 0,0 0,0-1,-25 1,25 0,-25 0,1-25,24 25,0-1,-25-24,25 25,-25-25,25 25,0 0,-25-25,25 25,-25-25,25 25,-24-1,24 1,0 0,-25 0,25 0,0-1,0 1,0 0,0 0,0 0,0-1,0 1,0 25,0-25,0-1,0 1,25-25,-25-25,0 1,0-1,0 0,0 0,0 0,0 1,-25 24,0 0,0 0,0 0,1 0,-1 0,0 0,25 24,-25-24,25 25,-25 0,-24-25,49 25,-25-25,25 25,-25-25,0 0,25 24,-24-24,24 25,-25-25,0 25,0-25,0 0,25 25,-24-25,-26 25,25-1,0-24,1 25,-1-25,25 25,-25-25,25 25,-50-25,50 25,-24-25,-1 24,0 1,0-25,0 25,0-25,1 50,-1-50,25 24,-25-24,25 25,-25-25,0 25,1 0,-1-25,25 25,-50-25,25 49,-24-24,24 25,-25-26,26 1,-26 25,25-25,0 24,-24-24,24 0,0-25,0 25,1 0,-1-1,0-24,0 0,0 25,-24-25,24 25,-25-25,26 0,-1 0,0 0,0 0,0 0,0 0,1-25,-1 25,0 0,0 0,0-25,1 25,-1 0,0 0</inkml:trace>
  <inkml:trace contextRef="#ctx0" brushRef="#br0" timeOffset="94369.5047">5209 7094,'25'0,"-25"-25,0 1,0-1,0 0,0 0,25-24,-25 24,0 0,0 0,0 0,0 0,0 1,0-1,25 25,-25-25,0 0,25 25,-25-25,0 1,0-1,24 0,-24 0,0 0,0 1,25-1,-25 0,25 25,-25-25,25 25,-25-25,25 1,-25-1,24 0,1 25,0-25,-25 0,50 1,-26-1,-24 0,25 25,-25-25,25 25,0 0,-25-25,25 25,-25-24,0-1,24 25,-24-25,25 25,-25-25,25 0,0 1,0 24,-25-25,24 25,1 0,0 0,0-25,0 25,-1 0,1 0,0 0,0 0,0 0,-1 0,1-25,25 25,-25 0,24-25,1 1,-25-1,0 25,24-50,-49 25,50-24,-25 24,-1 0,1 0,-25 0,25 1,-25-1,0 0,0 0,0 0,0-24,0 24,0-25,0 26,0-1,0 0,0 0,25 25,0 0,-1 0,1 0,25 0,-50-25,25 25,-1 0,1 0,0-24,0 24,0 0,-1 0,1 0,0 0,0 0,0 0,-1 24,1-24,0 0,0 25,0-25,-1 0,26 25,0 0,-25-25,-1 0,26 25,-25-25,0 0,-1 0,26 0,0 0,-1 0,-24 0,25 0,-26 0,1 0,0 0,0 0,0 0,-1 0,-24-25,25 25,0 0,-25-25,25 25,0 0,-1-25,-24 0,25 25,0 0,-25-24,25 24</inkml:trace>
  <inkml:trace contextRef="#ctx0" brushRef="#br0" timeOffset="95984.099">5557 4738,'0'-25,"24"25,1 0,-25-25,50 25,-25 0,-1 0,1 0,0 0,25 0,-26 0,1 0,0 0,0 0,-25 25,-25 0,25-1,0 1,-25 0,25 0,-25 0,25 0,-24-1,24 1,0 0,-25 0,25 0,0-1,49-24,-24 0,0 0,25 0,-26-24,1-1,25 25,-25 0,-1 0,1 0,0 0,0 0,0 0,0 0,-1 0,1 0,0 0,0 0,-25-25,25 25,-1 0,-24-25</inkml:trace>
  <inkml:trace contextRef="#ctx0" brushRef="#br0" timeOffset="96921.2761">6350 4862,'0'25,"0"24,0-24,0 0,0 0,0-1,0 1,0 0,0 0,0 0,0-1,0 1,0 0,0 0,0 0,0-1</inkml:trace>
  <inkml:trace contextRef="#ctx0" brushRef="#br0" timeOffset="98950.3535">11634 10889,'25'0,"-1"0,1 0,0 0,0 25,0-25,-1 0,1 0,0 0,0 0,-25 25,25-25,-1 0,-24 25,25-25,-25 24,0 1,0 0,0 0,0 0,0-1,0 1,0 0,-25-25,25 50,-24-25,-1-1,25 1,0 0,25-25,-1 25,26 0,-25-25,0 0,-1 0,-24 24,25-24,0 0,0 0,0 0,-1 0,1 0,-25 25,25-25</inkml:trace>
  <inkml:trace contextRef="#ctx0" brushRef="#br0" timeOffset="100474.5665">12204 11361,'25'0,"0"0,0 0,-25 24,24-24,1 0,-25 25,25-25,-25 25,0 0,25 0,-25-1,0 1,0 0,0 0,-25-25,0 0,0 0,1 0,48-25,1-25,0 1,25 49,-50-25,24 0,-24 0,0 50,25 0,0 0,25 0,-25-1,-1 1,1-25,0 0,-25 25,25-25,0 0,-1 0,1-25,-25 0,25 1,-25-1,25 25,-25-25,-25 25</inkml:trace>
  <inkml:trace contextRef="#ctx0" brushRef="#br0" timeOffset="102672.8957">9873 5060,'0'-25,"24"25,1 0,0 0,-25-24,25 24,0 0,24-25,-24 25,0 0,0 0,24 0,-24-25,0 25,49-25,-24 25,0 0,-26 0,1 0,25 0,-25 0,-1 0,26 0,-25 0,0 0,24 0,-24 0,0 25,0-25,-25 25,49 0,-24 24,0-24,24 0,-24 24,25-24,-50 25,49-25,-49-1,0 1,25 0,-25 0,25 0,-25 24,25-49,-25 25,0 0,0 0,25-25,-1 24,-24 1,25-25,0 0,-25 25,25-25,0 0,-1 0,1 0,0 0,0 0,0 0,0-50,-1 50,1-24,0-1,-25 0,0 0,0 0,0 50,0 25,0-25,0-1,0 1,0 25,25-25,-25 24,49-24,-49 25,50 24,-25-24,0-1,24 1,-24 0,-25-1,25-24,0 0,-25 49,0-24,24-1,1 1,-25 0,0-1,0 26,25 49,-25-75,0-24,25 0,-25 24,0-24,0 0,0 0,-25 0,25 0,-50-1,1 1,24 0,0-25,-24 25,24-25,-25 0,25 0,1 0,-26-25</inkml:trace>
  <inkml:trace contextRef="#ctx0" brushRef="#br0" timeOffset="103971.6561">11187 4738,'25'0,"0"0,0 0,-1 0,1 0,0 0,0 0,0 0,0 0,-1 24,1-24,0 0,0 0,0 0,-25 25,0 0,0 0,0 0,-25 24,25-24,0 0,-50 25,50-26,-49 1,49 0,-50 0,50 24,-25-24,25 0,25-25,0 0,0 0,-1 0,1 0,25 0,-25 0,-1 0,26 0,-25-25,0 25,-1 0,1 0,0 0,0 0</inkml:trace>
  <inkml:trace contextRef="#ctx0" brushRef="#br0" timeOffset="105189.7719">11758 5159,'0'-24,"0"-1,0 0,0 0,0 0,25 25,-1 0,1 0,-25 25,25 0,-25 0,0 0,0-1,0 1,0 0,0 0,-25-25,0 25,1-1,-1 1,0 0,0 0,0 0,25-1,0 1,-24-25,-1 25,50-25,-1 0,26 0,-25 0,0-25,24 25,-24 0,-25-25,50 25,-26 0,26 0,-25 0,0 0,-50 0,0 25</inkml:trace>
  <inkml:trace contextRef="#ctx0" brushRef="#br0" timeOffset="107436.1974">5978 9475,'25'0,"0"0,0 0,24 0,-24 0,0 0,25 0,-1 0,-24 0,25 0,-26 0,1 25,25-25,-50 25,25-25,-1 25,-24 0,0 24,0-24,0 0,0 0,0-1,0 1,0 0,0 0,0 0,0 24,0-24,0 0,0 0,25-25,0 24,-25 26,0-25,25 0,24 0,-49-1,25 1,0-25,0 0,0 25,-1-25,1 0,0 25,0-25,0 0,-25 25,0-1,0 1,0 25,0-25,24-1,1 1,0-25,-25 25,25 0,0 24,-1-49,1 25,0 25,0-25,24-1,-24 1,0 25,0-50,0 25,0-1,24 26,-24 0,25-50,-26 24,26 1,-25 0,0 0,24 0,-24-1,0 1,0-25,-1 25,26-25,-25 0,0 0,-1 0,26 0,-25 0,0 0,24 0,-24 0,0 0,0 0,-1 0,-24 25</inkml:trace>
  <inkml:trace contextRef="#ctx0" brushRef="#br0" timeOffset="108828.4967">6301 10517,'49'0,"-24"0,0 25,25 0,-26-25,1 0,25 0,-25 0,-1 25,1-25,0 0,0 0,0 24,-1-24,-24 25,0 0,0 0,-24 0,-1-1,-25 26,25-25,1 24,-26 1,25-25,-24 24,24-24,-25 0,50 25,-25-50,25 24,0 1,50-25,-25 0,24 0,-24 0,0-25,25 25,-26 0,1 0,25-24,-25 24,-1 0,26-25,-25 25,0 0,-1-25,26 25,-25 0,0 0</inkml:trace>
  <inkml:trace contextRef="#ctx0" brushRef="#br0" timeOffset="110305.663">6846 10964,'0'-25,"25"25,25 0,-25 0,-1-25,1 25,0 0,0 0,0 0,-1 0,1 0,0 0,-25 25,0 0,0-1,-25-24,0 25,1 0,-1 0,0 0,0-1,0 1,50-25,0 0,0 0,0 0,-1 0,1 0,0 0,0 0,0 0,0 0,-25 25,24-25,1 25,0-25,-25 25,0 0,0-1,-25 1,0 0,1 0,-26 24,25-24,0 0,0-25,1 25,-1 0,0-25,0 0,25 24,-49-24,24 0,0 0</inkml:trace>
  <inkml:trace contextRef="#ctx0" brushRef="#br0" timeOffset="114877.7673">13271 10145,'0'-25,"25"25,-1 0,1 0,0 0,0 0,0 0,-1 25,1-25,0 0,0 25,0-25,0 0,-1 0,1 0,0 0,-25 25,25-25</inkml:trace>
  <inkml:trace contextRef="#ctx0" brushRef="#br0" timeOffset="115993.3397">14065 10096,'24'0,"1"0,0 0,0 0,0 0,24 0,-24 0,0 0,24 0,-24 0,0 0,0-25,0 25,-1 0,1 0</inkml:trace>
  <inkml:trace contextRef="#ctx0" brushRef="#br0" timeOffset="116907.6301">15230 10096,'25'0,"0"0,25 0,-26 0,1 0,25 0,-25-25,-1 25,26 0,-50-25,25 25,0 0,24 0,-24 0,-25-25</inkml:trace>
  <inkml:trace contextRef="#ctx0" brushRef="#br0" timeOffset="117886.3416">15826 10096,'0'-25,"25"25,-1 0,1 0,0 0,0 0,0 0,-1 0,1 0,25 0,-25 0,-1 0,26 0,-25 0,0 0,-1 25,26-25,0 0,-50 24,24-24</inkml:trace>
  <inkml:trace contextRef="#ctx0" brushRef="#br0" timeOffset="126444.4649">14288 11708,'25'0,"-1"0,1-25,0 25,25-25,-1 25,-24 0,25-25,-25 1,-1 24,1 0,25-25,-25 25,-1 0,26 0,-25 0,0 0,-25-25</inkml:trace>
  <inkml:trace contextRef="#ctx0" brushRef="#br0" timeOffset="127212.3387">15156 11658,'25'0,"0"0,-1 0,1 0,0 0,0 0,0-25,24 25,-24 0,0 0,0 0,-1 0,1 0</inkml:trace>
  <inkml:trace contextRef="#ctx0" brushRef="#br0" timeOffset="128436.397">15999 11782,'25'0,"0"0,25 0,-26 0,1 0,25 0,-1 0,1 0,-25 0,24 0,1 25,-25 0,0-25,24 0,-24 0,0 0,0 25,-1-25,1 0,-25 24</inkml:trace>
  <inkml:trace contextRef="#ctx0" brushRef="#br0" timeOffset="144627.6243">15801 13444,'0'-25,"0"50,0 0,0 0,0 0,0-1,25-24,-25-24,0-1,0 0,-25 25,25-25,-25 25,25-25,-25 25,1 0,24 25,0 0,0 0,0 0,0-1,0 1,24-25,1 25,0-25,0 0,-25-25,0 0</inkml:trace>
  <inkml:trace contextRef="#ctx0" brushRef="#br0" timeOffset="149156.0174">16595 13618,'24'25,"1"-25,0 0,0 0,-50 0,0 0,-24 0,24 0,0 0,0 0,0 0,25 24,25-24,0 0,0 25,0-25,-1 0,1 0,0 0,-25-25,-25 25,-24 0,73 0,-48 0,-1 0,0 0,25 25,25-25,0 0,-1 0,1 0,-50 0,1 0,48 0,1 0,0 0,-25-25,-25 25,50 0,0 0,-50 0,0 0,0 0,1 0,-1 0,50 0,-1 0,-48 0,-1 0,74 0,-24 0,0 0,0 0,-25-24</inkml:trace>
  <inkml:trace contextRef="#ctx0" brushRef="#br0" timeOffset="161287.6146">20390 14263,'25'0,"-1"0,1 0,0 0,0 0,0 0,-1 0,-24 24,25-24,0 0,0 0,0 0,-1 0,1 0,0 25,0-25,0 0,-1 0,1 0,0 25,0-25,0 25,0-25,-1 0,1 0,0 0,0 25,24-25,-24 0,0 0,0 0,0 0,-1 25,26-25,-25 0,24 24,-24-24,0 0,0 0,0 0,-1 0,1 0,0 0,0 0,0 0,24 0,-24 0,0-24,24 24,-24 0,0 0,25 0,-26 0,1 0,0 0,0 0,0 0,-1 0,1 0,0 0,0 0,0 0</inkml:trace>
  <inkml:trace contextRef="#ctx0" brushRef="#br0" timeOffset="170660.6593">15478 15304,'0'25,"0"0,25-25,0 0,0 25,0-25,-1 0,1 25,0-25,25 0,-25 0,-25-25,0 0,-25 0,0 25,0 0,0 0,0 0,25-25,-24 25,24 25,24-25,1 0,0 0,-25 25,25-25,-25-25,-25 25,0 0,0 0,1 0,24-25,-25 25,0 0,0 0,50 25,0-25,0 0,-1 0</inkml:trace>
  <inkml:trace contextRef="#ctx0" brushRef="#br0" timeOffset="173283.3905">14685 15156,'25'0,"-1"0,1 0,0 0,0 0,0 0,-25-25,-25 25,0 0,0-25,0 25,1 0,48 0,-24 25,25-25,0 0,0 0,0 0,-25 25,24-25,-24-25,0 0,-24 25,-1 0,0 0,0 0,0 0,1 0,24 25,24-25,1 0,-50 0,-24 0,24 49</inkml:trace>
  <inkml:trace contextRef="#ctx0" brushRef="#br0" timeOffset="191686.1019">12849 16644,'25'0,"-25"25,0 0,25-25,-25 24,0 1,0 0,0 0,25-25,-25 25,24-25,1 0,0 0,0-25,24-25,1 50,-50-49,25 49,0-25,-1 25,1-25,0 0,0 25,-25-25,49 25,-49-24,25-1,0 25,-25-25,50 0,-26 25,-24-25,25 25,0 0,-25-24,-25 24,0 0,1 0,24 24,-25-24,0 0,25 25,-25-25,0 0,25 25,-24-25,-1 0,25 25,-25-25,0 0,25 25,-25-25,1 24,-1-24,0 0,25 25,-25 0,0-25,25 25,-24-25,-1 0,25 25,-25-25,0 0,25 24,-25-24,1 0,24 25,-25-25,0 25,0 0,0-25,25 25,0-50,0-25,0 25,0 1,-24 24,24-25,0 0,-25 25,25-25,0 0,0 1,-25 24,25-25,0 50,0-1,25 26,-25-25,25 0,-1 24,-24-24,25-25,-25 25,0 0,25-25,0 0,0 0,-1 0,26-25,-25 25,-25-25,25 25,-1 0,1-25,0 0,0 25,0-24,-1 24,1 0,0-25,0 0,0 25,-1-25,1 25,-25-25,25 25,0 0,0 0,-1 0,-24-24,25 24,0-25,0 25,0 0,-50 0,0 0,0 0,0 0,-24 0,24 25,0-25,0 0,25 24,-24-24,-1 0,0 0,0 0,0 0,1 25,-1-25,0 0,0 25,0-25,1 25,-1-25,0 0,0 0,25 25,-25-25,1 0,-1 0,0 0</inkml:trace>
  <inkml:trace contextRef="#ctx0" brushRef="#br0" timeOffset="199555.4067">17438 17066,'0'0,"25"0,-25-25,-50 0,25 0,1 0,-1 25,0-24,-25-1,26 25,-1 0,0 0,75 0,-26 0,1 25,0-25,0 0,-25 24,25-24,-25 25,24-25,-48 0,-1 0,0 0,0 0,0 0,25 25,-24-25,24 25,24-25,1 0,0 25,0-25,0 0,-1 0,1 0,0 0,0 0,0 0,-1 0,-48 0,-1 0,0 0,0 0,0 0,50 0</inkml:trace>
  <inkml:trace contextRef="#ctx0" brushRef="#br0" timeOffset="204075.357">17835 10120,'0'-24,"0"-1,25 25,0 0,-1 0,1 0,0 0,0 0,24 0,-24 0,25 0,-25 0,-25 25,-25-1,25 1,-25 0,25 25,-25-26,25 1,-25 25,25-25,0-1,0 1,-24 0,24 0,-25-25,25 25,0-1,25-24,-1 0,1 0,0 0,0 0,0 0,-1 0,1 0,0 0,0 0,0 0,-1 0,1 0,25 25,-25-25,24 0</inkml:trace>
  <inkml:trace contextRef="#ctx0" brushRef="#br0" timeOffset="205934.1935">18430 10418,'25'0,"0"0,0 0,-25 25,24-25,-24 25,0-1,0 1,0 0,0 0,0 24,0-24,0 0,0 25,0-26,0 1,-24-25,-1 0,25-25,25 25,-1-49,-24 24,25 0,-25 0,25 25,0-49,-25 24,25 25,-25-25,0 0,0 1,0-1,0 0,0 0,0 0,-25 50,25 0,0 0,0 0,0 24,25-24,-25 0,24 0,-24-1,0 1,0 0,25-25,-25 25,25 0,0-25,0 0,-25 24,24-24,1 0,0 0</inkml:trace>
  <inkml:trace contextRef="#ctx0" brushRef="#br0" timeOffset="207596.4255">19050 10269,'25'0,"25"0,-25 0,-1 0,26 0,-25 0,0 0,-1 0,1 0,0 0,0 0,-25 25</inkml:trace>
  <inkml:trace contextRef="#ctx0" brushRef="#br0" timeOffset="208521.5963">19199 10468,'25'24,"25"-24,-26 0,-24 25,50-25,-25 0,0 0,-1 0,-24 25</inkml:trace>
  <inkml:trace contextRef="#ctx0" brushRef="#br0" timeOffset="209684.5743">19869 10096,'25'0,"0"0,-1 0,1 0,0 0,0 0,-25 49,-25-24,0 25,0-26,1 1,-26 25,50-25,0-1,-25 26,25-25,25-25,0 0,0 0,24 0,-24 0,25-25,-26 25,1 0,0 0</inkml:trace>
  <inkml:trace contextRef="#ctx0" brushRef="#br0" timeOffset="210620.3466">20142 10393,'0'-25,"0"1,0-1,0 0,0 0,0-24,25 24,-1 25,1 49,0-24,0 0,-25 25,0-26,0 26,0-25,-25 24,0-24,25 0,-25-25,25 25,-24-25,24 25,0-1,24-24,1 0,25 0,-25 0,-1 0,1 0,0 0,0 0,0 0,24 0,-24 0,0 0,24 0,-24 0,-50 0</inkml:trace>
  <inkml:trace contextRef="#ctx0" brushRef="#br0" timeOffset="211826.197">20563 10096,'25'0,"0"0,0 0,0 0,-1 0,1 0,0 0,-25 24,-25-24,25 50,-25-50,25 25,-24 0,24-1,-25 1,25 0,0 0,0 0,0-1,0 1,25-25,-1 0,1 0,0 0,0 0,0 0,-1 0,1 0,0 0,0 0,0 0,0 0,-1 0,1 0</inkml:trace>
  <inkml:trace contextRef="#ctx0" brushRef="#br0" timeOffset="212947.677">20886 10244,'0'-24,"25"24,0 0,-1 24,1-24,0 0,0 25,-25 0,0 0,0 0,-25-1,0 1,0-25,25 25,-24 0,-1-25,50 0,-1 0,1 0,0 0,25 0,-26 0,1 0,0 0,-25 25,25-25,-25 24,0 1,0 0,0 0,0 0,-25-25,0 0,0 24,1-24,-1 0,0 25,0-25,0 0,1 0,24 25</inkml:trace>
  <inkml:trace contextRef="#ctx0" brushRef="#br0" timeOffset="214007.3028">19695 10840,'25'0,"0"24,0-24,24 25,-24 0,0-25,25 0,-26 0,1 0,25 0,24 0,25 0,50 0,-25 0,25 0,-50-25,-24 0,-1 1,-49 24,0 0,0 0,-1 0,1 0,-25-25,25 25,0 0,-75 0,-24 49</inkml:trace>
  <inkml:trace contextRef="#ctx0" brushRef="#br0" timeOffset="215156.1924">20067 11212,'50'0,"-25"0,0 0,24 0,-24 0,25 0,-26 0,1 0,0 0,0 0,-25 25,0-1,-25 1,0 0,0 25,1-26,24 1,0 0,0 0,24-25,1 0,0 0,0 0,0 0,-1 0,1 0,0 0,0 0,0 0,-1 0,1 0,0 0</inkml:trace>
  <inkml:trace contextRef="#ctx0" brushRef="#br0" timeOffset="215760.3803">20638 11261,'0'25,"0"0,0 25,25-26,-25 1,0 25,0-25,0-1,0 1,0 25,0-25,0-1,0 1,0 0,0 0</inkml:trace>
  <inkml:trace contextRef="#ctx0" brushRef="#br0" timeOffset="217148.1177">21605 10220,'25'24,"0"-24,0 0,-1 0,1 0,25 0,-25 0,-25 25,0 0,0 0</inkml:trace>
  <inkml:trace contextRef="#ctx0" brushRef="#br0" timeOffset="217706.1893">21655 10567,'25'0,"-1"0,1 0,0 0,25 0,-26 0,26 0,0 0,-26 0,1 0,0-25,0 25</inkml:trace>
  <inkml:trace contextRef="#ctx0" brushRef="#br0" timeOffset="218780.411">22349 10170,'25'0,"0"0,0 0,0 0,-1 0,1 0,0 0,0 0,-25 25,0 0,-25-1,0 1,0 0,1 25,-1-26,0 1,25 0,-25 0,25 0,0-1,25-24,0 0,0 0,24 0,-24 0,0 0,0 0,-1 0,1 0</inkml:trace>
  <inkml:trace contextRef="#ctx0" brushRef="#br0" timeOffset="219669.9815">22622 10492,'0'-24,"0"-1,0 0,0 0,25 25,-25-25,25 25,0 50,-25-25,24 0,1 24,-25-24,0 0,0 24,0-24,-25 0,1 0,-1 0,0-1,0 1,0 0,25 0,25-25,0 0,0 0,0 0,-1-25,1 25,0-25,0 25,0 0,-1 0</inkml:trace>
  <inkml:trace contextRef="#ctx0" brushRef="#br0" timeOffset="220969.5253">22895 10244,'-25'0,"50"0,0 0,0 0,24 0,-24 0,0 0,0 0,0 0,-25 25,0 0,0 0,0 0,0-1,0 1,0 0,0 0,0 24,0-24,0 25,-25-50,25 25,0-1,25-24,-1 0,1 0,0 0,0 0,0 0,24 0,-24 0,0 0,0 0,-1 0,-24 25,25-25,0 0,0 25,0-25</inkml:trace>
  <inkml:trace contextRef="#ctx0" brushRef="#br0" timeOffset="222069.4011">23366 10567,'0'-25,"0"0,0 0,0 1,25 24,0 0,0 24,-25 1,0 25,0-25,0-1,0 1,0 0,0 0,-25-25,25 25,25-1,0 1,-25 0,0 0,0 0,0-1,0 1,-25-25,0 0,0 0,0 0</inkml:trace>
  <inkml:trace contextRef="#ctx0" brushRef="#br0" timeOffset="223238.472">23887 10096,'-25'0,"1"0,24 24,-25 1,0-25,25 25,0 25,-25-26,0 1,25 25,0-25,0-1,-24-24,24 25,0 0,0 0,0 0,-25-25,25 24,-25 1,25 0,-25 25,25-1,0-24,-25-25,25 25,-24-25,24 25,0-1,0 1,-25-25,25 25,0 0,0-50,0 0</inkml:trace>
  <inkml:trace contextRef="#ctx0" brushRef="#br0" timeOffset="224045.9985">23515 10220,'25'24,"0"26,-25-25,25 0,-1-1,-24 1,25 0,-25 0,25 0,-25-1,25-24,-25 25</inkml:trace>
  <inkml:trace contextRef="#ctx0" brushRef="#br0" timeOffset="224720.2015">23862 10517,'0'25,"0"0,0 0,0-1,0 26,0-25,0 0,25 24,-25-24,0 0,0 0,0-1,0 1,25-25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6:01:04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6052,'-25'0,"25"-24,50 48,-1 1,-24-25,-25-25,-25-24,25 24,-49 0,49 0,-25 25,0 0,0 0,25 25,-24-25,24 25,0 0,0 0,24-25,1 0,-25 24,25-24,0 25,0-25,-1 0,1 0,0 25,-50-25,0 0,25-25</inkml:trace>
  <inkml:trace contextRef="#ctx0" brushRef="#br0" timeOffset="1432.6303">4688 5779,'0'25,"0"0,0 0,-24-25,-1 0,50 25,-1-25,1 0,0 0,0 0,-25-25,0 0,0 0,0 0,-25 25,25-24,-25 48,25 1,0 0,0 0,0 0</inkml:trace>
  <inkml:trace contextRef="#ctx0" brushRef="#br0" timeOffset="4317.2307">9277 5804,'-25'-25,"1"50,24 0,24-25,-24 25,25-25,0 0,-50 0</inkml:trace>
  <inkml:trace contextRef="#ctx0" brushRef="#br0" timeOffset="4516.8535">9277 5854</inkml:trace>
  <inkml:trace contextRef="#ctx0" brushRef="#br0" timeOffset="6223.4059">10294 6052,'-25'0,"1"0,48 0,1 0,0 0,0 0,0 0,0 0,-50 0,0 0,0 0,0 0,0 0,1 0,48 0,1 0,0 0,0 0,0 0,0-24</inkml:trace>
  <inkml:trace contextRef="#ctx0" brushRef="#br0" timeOffset="9534.328">14610 5928,'25'25,"-25"0,25 0,-25 0,25-25,-25 24,0 1,0 0,25-25,-1 0,1 0,-25-25,0 0,25 25,-25-24,0-1,0 0,-25 25,0-25,1 25,-1 0,0 0,0 0,0 0,1 0,-1 0,0 0,50 0,-25 25,25 0,-1-25,1 25,0-25,0 0,0 0,-1 0,-24 24,25-24,-50 0,1 0,-1 0,0 0</inkml:trace>
  <inkml:trace contextRef="#ctx0" brushRef="#br0" timeOffset="26115.4004">7640 9947,'0'24,"25"1,-25 0,0 0,0 0,25-25,0 25,-25-1,0 1,0 0,24-25,-24 25,0 0,25-25,25-25,-50 0,25 25,-1 0,1-25,-25 0,25 25,25-24,-1-26,-24 50,0-25,0 0,-1 25,1-25,25 1,-25 24,-25-25,25 25,-1 0,-24-25,25 25,0 0,0 0,-25-25,0 0,-25 25,0 50</inkml:trace>
  <inkml:trace contextRef="#ctx0" brushRef="#br0" timeOffset="32761.155">7913 11013,'0'25,"25"0,-25 0,0 24,25-49,-1 25,-24 0,25 0,0 0,-25-1,50-24,-1-24,-24-1,0 25,25-50,-26 25,26-24,-25 49,0-50,24 25,-24-24,25 24,-26 0,1-25,0 26,-25-1,25 0,0 25,-25-25,24 25,-48 0</inkml:trace>
  <inkml:trace contextRef="#ctx0" brushRef="#br0" timeOffset="37349.0289">9079 9674,'0'-25,"25"25,24 25,-24 0,25-1,-50 1,24 0,1 0,0 0,-25 24,25-24,-25 0,0 24,0-24,0 0,0 25,0-25,0-1,0 1,0 25,0-25,0-1,0 26,0-25,0 0,0 24,-25-24,25 0,0 0,0-1,0 1,0 0,0 0,0 0,0-1,25-24,0 0,0 0,-1 0,1 0,0 0,-25-24,-25 24,0 0,25 24,0 1,-24-25,24 25,0 25,0-26,0 1,0 0,0 25,0-26,0 1,0 25,0-25,0-1,0 26,0-25,0 0,0-1,0 26,0-25,0 25,0-26,0 1,0 0,0 0,-50 0,50-1,-50 1,25 0,1-25,-26 25,0-25,-24 0,24 25,1-1,-1-24,25 25,1-25,-26 0,25 0,25-25,25 25,0-24,24-1</inkml:trace>
  <inkml:trace contextRef="#ctx0" brushRef="#br0" timeOffset="60776.5172">2605 10418,'25'0,"-1"0,1 0,0 0,0 0,0 0,-1 0,1 0,0 0,0 0,-25 25,25-25,-1 0,1 0,0 0,0 0,0 0,0 0,-1 0,1 0,0 0,0 0,0 0,-1 0,1 0,0 0,0 0,0 0,-1 0,1 0,0 0,-25-25,25 25,-25-25,25 25,-25-25,0 1,0-1,24 25,-24-25,25 25,-25-25,0 0,25 1,-25-1,0 0,0 0,0 0,0 1,0-1,0-25,0 25,0 0,0 1,0-1,0 0,0 0,0 0,0 1,0-1,0 0,-25 0,25 0,-25 1,25-1,0 0,0 0,-24 0,-1 1,25-1,-25 25,0-25,0 0,1 25,24-25,-25 25,25-24,-25 24,0 0,0-25,1 25,-1 0,0 0,-25-25,26 25,-1-25,-25 25,25 0,0 0,-24 0,24-25,0 25,-24 0,24 0,0 0,0 0,-24 0,24 0,0 0,0 0,0 0,1 0,-1 0,0 0,0 0,0 0,-24 0,49 25,-25-25,0 0,0 0,1 0,24 25,-25-25,25 25,0 0,-25-25,25 24,0 1,0 0,0 0,0 0,0-1,0 1,0 0,0 0,0 0,0-1,0 1,0 0,0 0,0 0,0-1,0 1,0 99,25-99,-25 0,25-25,-25 25,0 0,0-1,0 1,0 25,24-50,-24 25,0-1,0 26,25-25,0 0,-25-1,0 1,0 0,25-25,-25 25,0 0,25-25,-25 24,24-24,1 0,0 25,0-25,0 0,-1 0,1 0,0 0,0 0,0 0,-1 0,1 0,0 0,0 0,-50 0,0 0,0 0,1 0,-1 0,0 0,0 0,0 0,50 0,0 0,0 0,24 0,-24 0,0 0,0 0,24 0,-24 0,0 0,25 0,-26 0,-24-25,-49 25,24 0,-25 0,1 0,24 0,-25 0,26 0,-1 0,0 0,0 0,0 0,1 0,-1 0,0 0,0 0,50 0,25 0,-26 0,1 0,0 0,25 0,-26 0,1 0,0 0,25 0,-26 0,1 0,0 0,0 0,0 0,-50 0,0 0,0 0,50 0,0 0,0 0,24 0,-24 0,0 0,0 0,0 0,-1 0,1 0,25 0,-25 0,-1 0,1 0,0 0,0 0,0 0,-1 0,1 0,0 0,0 0</inkml:trace>
  <inkml:trace contextRef="#ctx0" brushRef="#br0" timeOffset="91319.1781">3324 13940,'0'0,"25"0,0 0,24 0,-24 0,25 0,-25 0,-1 0,1 0,25 0,-25 0,-1 0,1 0,0 0,0 0,0 0,24 0,-24 0,0 0,24 0,-24 0,0 0,0 0,0 0,0 0,-1 0,1 0,0 0,0 0,0 0,-1 0,1 0,0 0,0 0,0 0,-1 0,1 0,25 0,-25 25,24-25,-24 25,0-25,24 0,-24 0,0 0,0 0,24 0,-24 0,0 0,25 0,-26 0,1 0,0 0,25 25,-26-25,1 0,0 0,25 24,-25-24,-1 0,26 0,-25 0,0 0,-1 0,1 0,0 0,0 0,0 0,-1 0,1 0,0 0,0 0,-25 25,25-25,24 0,-24 0,0 0,0 25,-1-25,1 0,0 0,0 0,0 0,-25 25,24-25,1 0,0 0,0 0,0 0,-1 0,1 0,0 25,25-25,-26 24,26-24,-25 0,0 0,-1 0,1 0,0 0,0 0,0 25,0-25,-1 0,1 0,25 0,-25 0,-1 0,1 0,0 0,0 0,24 0,-24 0,0-25,0 25,0 0,-1-24,1 24,25 0,-25 0,-1 0,26 0,-25 0,24-25,1 25,-50-25,25 25,0 0,-1 0,1 0,0 0,0 0,24-25,-24 25,0 0,0 0,0 0,0 0,-1 0,1 0,0 0,25 0,-26-25,1 25,0 0,0 0,0 0,-1 0,-24-24,25 24,0 0,0 0,0 0,-1 0,1 0,0 0,0 0,0 0,24 0,-24 0,0 0,0 0,-1 0,1 0,-25-25,25 25,0 0,0 0,-1 0,1 0,0 0,0 0,0 0,-1 0,1 0,0 0,0 0,0 0,24 0,-24-25,0 25,25 0,24 0,0 0,-24 0,0 0,24 0,25 0,50 50,-25-26,0 26,-50 0,51-26,-51 1,-24 0,24 0,0-25,-49 0,25 25,-25-25,-1 24,26-24,-25 0,0 0,24 0,-24 0,25 0,-26 0,1 25,0-25,0 0,0 0,-1 0,1 0,25 0,-25 0,-1 0,1 0,25 0,-25 0,0 0,24 0,-24-25,0 25,0 0,24-24,-24 24,0 0,0 0,-1 0,26-25,-25 25,0 0,-1 0,1 0,-25-25,25 25,0 0,0 0,-25-25,24 25,26 0,-25 0,-25-25,49 25,-24 0,0-24,0 24,0 0,-1-25,1 0,0 25,0 0,-25-25,25 25,-1-25,1 25,0-24,0 24,-25-25,25 25,0-25,-1 0,-24 0,50 1,-25-1,-25 0,0 0,25 25,-25-25,0 1,24-1,-24-25,0 25,0 1,0-1,0 0,0 0,0 0,0 1,-24 24,24-25,0 0,-25 25,25-25,0 0,-25 1,0-26,25 0,-25 26,25-1,-24 0,24 0,-25 0,0-24,0 24,25 0,-50-25,26 26,-1-1,25 0,-25 0,0 0,0 25,1-24,-1-1,0 25,0 0,-24-25,24 0,-25 0,25 25,1-49,-1 24,0 25,25-25,-50 25,50-25,-24 25,-1-24,0-1,-25 0,1 25,24-25,-25 25,26 0,24-25,-50 25,50-24,-25 24,-24 0,24 0,0 0,0 0,-25-25,26 25,-1 0,0 0,0 0,0-25,-24 25,24 0,0 0,-24-25,24 25,0 0,-25 0,26 0,-1 0,0 0,0 0,0 0,1 0,-1 0,0 0,0 0,0 0,25 25,-24-25,-26 0,50 25,-50 0,26-25,-1 24,-25 1,25 0,1 0,-26-25,25 25,0-1,-24-24,24 0,-25 25,25-25,1 25,-26 0,25-25,0 0,1 0,-26 25,25-1,0-24,-24 0,24 25,0-25,-24 25,24-25,0 0,-25 0,1 0,24 0,0 25,0-25,-24 0,24 0,-25 25,1-25,-1 0,1 0,24 0,0 0,-25 0,25 0,1 0,-1 0,0 0,0 0,0 0,1 0,-26-25,25 25,0 0,-24-25,-1 25,25-25,1 25,-26-25,25 1,0 24,-24 0,-1-50,25 25,-24 25,24 0,0 0,-24-25,24 25,0 0,0-24,0 24,1 0,-26 0,25 0,0 0,0 0,-24 0,24 0,-25 0,26 0,-51 0,26 0,-1 0,25 0,-49 0,24 0,1 0,24 0,0 24,-25-24,1 0,24 0,0 0,-49 25,49-25,0 25,-24-25,-26 25,25-25,26 0,-1 0,0 0,-25 0,26 0,-26 25,25-25,0 24,-24-24,24 25,0-25,-24 25,24-25,-25 50,1-26,-1-24,25 0,0 25,-24-25,24 0,0 25,0-25,1 0,-1 0,-25 0,25 0,1 0,-1 0,-25 0,25 0,1 0,-1 0,0 0,0 0,0 0,0 0,1 0,-26 25,25 0,-24-25,-1 0,0 24,-24 1,24 0,1-25,-1 0,25 25,1-25,-1 0,0 0,0 0,-24 0,24 0,0 0,0 0,-24 0,24 0,0 0,-25 0,26 0,-1 0,0 0,-25 25,25-25,1 0,-26 0,25 0,0 0,1 0,-26 0,25 0,0 0,-24-25,24 25,0-25,-24 0,24 25,-25-25,25 1,1-1,-1 25,-25-25,25 25,25-25,-49 25,24 0,-25-25,26 25,-1-24,-25 24,25 0,1 0,-1 0,0 0,-25 0,25 0,1 0,-1 0,-25 0,25 0,1 0,-26 0,25 0,0 0,1 0,-1 0,0 0,0 24,0 1,1 0,-1-25,25 50,-25-50,25 24,-25-24,25 25,-25 25,-24-25,49-1,0 1,-25 0,0 0,25 0,-25-25,25 25,-24-25,24 24,0 1,-25-25,25 25,0 0,0 0,0-1,0 1,25-25,-1 0,-24 25,25 0,0-25,-25 25,25-25,0 0,-25 24,24-24,1 0,-25 25,25-25,-25 25,25-25,0 0,-1 0,-24 25,25-25,0 0,0 0,0 0,-25 25,24-25,1 0,0 0,-25 24,25 1,0-25,-1 0,1 25,0-25,0 0,-25 25,25-25,-1 25,1-25,0 0,0 24,0-24,0 0,-1 0,1 0,0 0,0 0,0 0,-1 0,-24 25,25-25,0 0,-25 25,25 0,0 0,-1-25,-24 24,25-24,0 0,0 25,0-25,-1 0,1 0,0 0,25 0,-26 0,1 0,0 0,0 0,-25 25,25-25,-1 0,1 0,0 0</inkml:trace>
  <inkml:trace contextRef="#ctx0" brushRef="#br0" timeOffset="99754.7524">2530 15131,'25'0,"0"0,0 0,0 0,-1 0,26 25,-25-25,0 0,-1 0,1 0,0 0,0 0,0 0,-1 0,1 24,0-24,0 0,0 0,0 0</inkml:trace>
  <inkml:trace contextRef="#ctx0" brushRef="#br0" timeOffset="102751.3072">4341 15255,'25'0,"0"0,0 0,-1 0,1 0,0 0,0 0,24 0,-24 0,0 0,0 0,24 0,-24 0,0 0,0 0,0 0,-1 0,1 0,0 0,0 0,24 0,-24 0,0 0,0-25,0 25,0 0,-1 0,26 0,-25 0,0 0,-1 0,26-25,-25 25,0 0,24 0,-24 0,-25-25,25 25,0 0,-1 0,1 0,-25-24,25 24,0 0,0 0,-1 0,1 0,0 0,0 0,0 0,-1 0,1 0,0 0,0 0,0 0,-1 0,1 0,0 0,0 0,0 0,-1 0,1 0,0 0,0 0,0 0,-1 0,1 0,0 0,0 0,0 0,0 0,-1 0,1 0,0 0,0 0,0 0,-1 0,1 0,0 0,0 0,0 0,-1 0,1 0,0 0,0 0,0 0,-1 0</inkml:trace>
  <inkml:trace contextRef="#ctx0" brushRef="#br0" timeOffset="104978.7643">4440 14362,'25'0,"0"0,0 0,0 0,-1 0,1 0,-50 0,1-25,-1 25,0-25,0 25,0 0,50 0,0 0,25 0,-26 0,-24-25,-24 25,-1 0</inkml:trace>
  <inkml:trace contextRef="#ctx0" brushRef="#br0" timeOffset="108263.1789">10121 14833,'0'-25,"-25"25,0 0,0 0,0 25,1 0,24 0,-50 0,25-1,-24 1,49 0,-25 0,25 0,-25-25,25 24,0 1,0 0,0 0,25-25,0 25,-1-25,-24 49,50-49,-25 25,0 0,-1-25,1 0,0 25,0-25,0 0,-1 0,1 0,0 0,25 0,-26-50,1 25,25-24,-25 24,24 0,-24-25,0 50,-25-49,0 24,0 0,0 0,-25 1,-24 24,49-25,-25 0,0 0,0 0,0-24,-24 24,49 0,-25 25,0-25,0 25,0 0,1 0,-1 0,0 0,-25 0,26 0,-1 0,-25 25,25-25,1 0,24 25,24-25,1 0</inkml:trace>
  <inkml:trace contextRef="#ctx0" brushRef="#br0" timeOffset="109686.2776">9997 15205,'0'0,"0"-25,24 1,1 24,-25-25,25 25,0-25,0 25,-1-25,1 25,-25-25,25 25,0 0,0 0,-1 0,1 0,0 0,25 0,-25 25,-1 0,1 0,0 0,25-1,-1 26,-24-25,0-25,-25 25,25-25,-1 24,-24 1,25 0,0 0,-25 0</inkml:trace>
  <inkml:trace contextRef="#ctx0" brushRef="#br0" timeOffset="110477.9808">10939 14883,'25'0,"25"0,-26 0,1 0,-25 25,25-25,0 0,0 0,24 0,-24 0,0 0,0 0,-1 0,1 0,0 0,0 0</inkml:trace>
  <inkml:trace contextRef="#ctx0" brushRef="#br0" timeOffset="111283.0031">11038 15180,'50'0,"-25"0,24 0,-24 0,0 0,0 0,0 0,-1 0,1 0,0 0,0 0,0 0,0 0,-1 0,1 0,0 0</inkml:trace>
  <inkml:trace contextRef="#ctx0" brushRef="#br0" timeOffset="112939.0216">10195 14709,'-25'0,"0"0,1 25,-1 0,0 0,25-1,-25-24,25 25,-25 25,25-25,-24-25,24 24,0 1,0 0,-25-25,25 25,-25 0,25-1,0 1,0 0,0 0,-25 0,25-1,0 1</inkml:trace>
  <inkml:trace contextRef="#ctx0" brushRef="#br0" timeOffset="115238.5739">12601 14362,'0'25,"0"0,0-1,0 1,0 25,0-25,0-1,0 1,0 0,0 0,0 24,0-24,0 25,0-25,25-25,-25 49,0-24,0 0</inkml:trace>
  <inkml:trace contextRef="#ctx0" brushRef="#br0" timeOffset="116347.6017">12055 15131,'25'0,"0"0,0 0,24 0,-24 0,0 0,25 0,-26 0,1 0,25 0,-1 0,26 0,-25 0,-1 0,26 0,-26 0,26 0,-26 0,1 0,-1 0,1 0,0 0,-26 0,26 0,-25-25,0 25,-1 0,1 0,0 0,0 0,24-25,-24 25,0 0,0 0,0 0,-1 0,1-25,0 25,0 0,25 0,-26 0</inkml:trace>
  <inkml:trace contextRef="#ctx0" brushRef="#br0" timeOffset="118102.3449">12006 15503,'0'25,"0"0,0-1,0 1,0 0,0 0,0 0,0 24,0-24,25 0,-25 0,0-1,24 1,-24 0,25-25,-25 25,25-25,0 0,0 0,-1 0,1 0,0 0,0-25,0 0,-1 25,-24-49,0 24,25 0,-25 0,0 0,0 1,0-1,25 50,-25-1,25-24,-25 25,0 0,25 0,-25 0,24-25,-24 24,0 1,25-25,0 25,0-25,0 0,0 0,-1 0,1 0,-25-25,25 0,-25 1,25-1,0 0,-25-25,0 26,0-1,0 0,0-25,-25 26,-25-26,25 25,25 0,-24 1,-1-1,25 0,-25 25,0 0,25-25,-25 25</inkml:trace>
  <inkml:trace contextRef="#ctx0" brushRef="#br0" timeOffset="118810.3271">12824 15404,'0'49,"0"-24,0 0,0 0,0 24,0-24,0 0,0 0</inkml:trace>
  <inkml:trace contextRef="#ctx0" brushRef="#br0" timeOffset="119103.0079">12849 15701,'0'0,"0"25,0 0,0 0,0 0,0-1,0 1,0 0,0 0</inkml:trace>
  <inkml:trace contextRef="#ctx0" brushRef="#br0" timeOffset="120614.3156">12800 15478,'0'-25,"24"25,1 0,0 0,-25-24,25 24,0 0,-1 0,-24 24,0 1,0 0,0 0,-24-25,24 25,-25-1,0-24,0 0,0 25,50-25,0 50,0-50,24 49,-24-24,25 25,-25-25,24 24,-49-24,25-25,-25 25</inkml:trace>
  <inkml:trace contextRef="#ctx0" brushRef="#br0" timeOffset="121890.7247">13172 15776,'24'0,"1"0,-25 25,25-25,-25 24,25-24,-25 50,49-50,-49 25,25 0,0-1,-25 1,25 0,-25 25,0-26,0 1,0 0,0 0,0 0,-25-25,25 24,-25-24,0 0,1 0,-1 0,25-24,25-1,-25 0,24-25,1 1,-25 24,25 0,-25-24,0 24,0 50,0-1,0 1,0 25,25-25,0-1,-25 26,24-25,1 24,0-49,0 0,-25 25,25-25,0 0,24 0,-24 0,25 0,-26 0,-24-25,-24 1,-1-1</inkml:trace>
  <inkml:trace contextRef="#ctx0" brushRef="#br0" timeOffset="123022.138">13767 15404,'0'-25,"-25"25,0 0,1 0,-1 25,-25 0,25-1,1 26,-26-25,25 0,0-1,0 1,25 0,-24 0,24 0,0-1,0 1,0 0,0 0,0 0,0-1,0 1,24-25,1 50,0-50,25 25,-1 24,-24-49,0 25,25 0,-26-25,1 25,25-25,-25 0,-1 0,1 0,0-25,0 0,0 25,-25-25,0 0,24 25</inkml:trace>
  <inkml:trace contextRef="#ctx0" brushRef="#br0" timeOffset="124428.1615">13916 15900,'25'0,"-1"0,26 25,-50-1,25 1,0-25,-1 50,1-25,-25-1,0 1,0 0,0 0,0 24,-25-24,25 0,-24 0,24 0,-25-1,25-73,0 24,0 0,0-24,25 24,-25 0,24-25,-24 26,25-26,0 25,-25 0,0 1,0 48,0 26,0-25,0 24,0-24,0 0,0 0,25 0,-25-1,0 1,25 0,-25 25,24-50,-24 24,25-24,-25 25,25-25,-25 25,25-25</inkml:trace>
  <inkml:trace contextRef="#ctx0" brushRef="#br0" timeOffset="153174.3726">15826 10145,'25'0,"-1"50,-24-1,0 1,25 0,-25-1,0 50,25-24,-25-26,0 26,25-26,0-24,-25 50,24-51,-24 1,0 25,0-25,0-1,25 1,-25-50,25 1,0-26,-25 25,0 0,0-49,0 24,25 1,-25 24,0 0,0-24</inkml:trace>
  <inkml:trace contextRef="#ctx0" brushRef="#br0" timeOffset="154526.2001">15950 10269,'25'0,"-1"0,1 0,0 0,0 0,-25 25,25-25,-25 25,24-25,1 0,-25 25,25-25,-25 24,25-24,-25 25,0 0,25-25,-1 25,-24 24,0-24,0 0,0 0,0 0,0-1,0 1,0 0,-24-25,24 25,0 0,-25-25,25 24,-25 1,25 0,-25 0,0 0,1-1,-1-24,25 25,-25-25,0 0,25 25,-25-25</inkml:trace>
  <inkml:trace contextRef="#ctx0" brushRef="#br0" timeOffset="155504.0134">16570 10344,'25'0,"-1"0,1 0,0 24,25-24,-25 0,-1 0,1 0,25 0,-25 0,-1 0,-48 25,-1 0,0 0,-25 0</inkml:trace>
  <inkml:trace contextRef="#ctx0" brushRef="#br0" timeOffset="156543.3464">16644 10592,'25'0,"0"0,0 0,0 0,-1 0,26 0,-25 0,0 0,-1 0,26 0,-25 0,0 0,24 0,-24 0,25 0,-26 0,1 0,0 0,0 0,0 0,-1 0,1 0,0 0,0 0,0 0</inkml:trace>
  <inkml:trace contextRef="#ctx0" brushRef="#br0" timeOffset="159852.9996">18232 10170,'0'-25,"-25"25,0 0,0 0,1 0,-1 0,0 0,25 25,-25-25,0 0,25 25,-24-25,-1 25,25-1,0 1,0 0,0 0,0 0,25-1,-25 1,24-25,-24 25,25-25,-25 25,25 0,0-25,0 0,-25 24,24-24,26 0,-25 25,24-25,1 0,-25 0,0 0,-1-25,1 25,0-24</inkml:trace>
  <inkml:trace contextRef="#ctx0" brushRef="#br0" timeOffset="161056.0648">18827 10120,'0'-24,"-25"24,0 0,1 0,-26 24,25 1,-24 0,24 0,0 24,-25-24,26 25,-1-25,25-1,0 1,-25-25,25 25,0 0,0 0,0-1,50 1,-50 0,24 0,1-25,0 0,0 25,0-1,-1-24,1 0,0 0,0-24,24-1,-24 0,25 0,-25-24,0 49,-25-50,24 50,-24-25,0 0,25 1,0-1,-25 0,0 0,25 25,-25-25,0 1,0-1,0 0,-25 25,25-25,-25 25,0 0,1 0,-1 0,0 0</inkml:trace>
  <inkml:trace contextRef="#ctx0" brushRef="#br0" timeOffset="162081.2014">19125 9872,'0'25,"0"0,0 24,-25-24,25 0,0 25,0-25,0-1,0 1,0 25,0-25,0-1,0 1,0 0,0 0,0 0,0-1,0 1,0 0,0 0,25 0,-25-1,25-24,-25 25,24-25,1 25,0 0,0-25,0 25,-1-25,1 0,0 0,25 0,-50 24,24-24,1 0,0 0,0 0</inkml:trace>
  <inkml:trace contextRef="#ctx0" brushRef="#br0" timeOffset="162956.7296">19001 10244,'25'0,"24"-24,-49-1,50 25,-25-25,-1 0,26 25,-25 0,0-49,24 49,-24-25,0 25,0-25,-1 25,1-25,0 0,0 25,24-25,1 1,-50-1</inkml:trace>
  <inkml:trace contextRef="#ctx0" brushRef="#br0" timeOffset="165934.3031">19943 10071,'-24'0,"-1"0,0 25,0-1,0-24,25 25,0 0,-25 0,25 0,0-1,0 1,0 0,0 0,0 0,0-1,0 1,0 0,0 0,0 0,0-1,0 1,0 0,0 0,25-25,0 0,0 25,0-25,0 0,-1 0,1 0,25 0,-50-25,25 0,-1-25,-24 26,0-1,0-25,0 25,0 1,0-1,0 0,25 0,-25 0,0 1,0-1,0 0,0 0,-25 25,25-25,-24 25,24-24,-25 24,0 0,0 0,0 0</inkml:trace>
  <inkml:trace contextRef="#ctx0" brushRef="#br0" timeOffset="166652.0658">19869 9897,'0'25,"0"0,0-1,0 26,0-25,0 0,0 0,0 24,0-24,0 0,0 24,-25-24,25 0,0 25,0-26,0 1,0 0,0 0,0 0,0 24,0-24,0 0,0 0,0 24,0-24,0 25,0-26,0 1,0 0,0 0,25 0,-25 24,0-24,0 0,25-50</inkml:trace>
  <inkml:trace contextRef="#ctx0" brushRef="#br0" timeOffset="168326.5329">20216 10418,'25'0,"0"0,0 0,-25 25,24-25,-24 25,25-1,0 1,0-25,-25 25,0 0,0 0,0-1,0 1,0 0,0 0,-25-25,0 0,0 0,25-25,25 0,0 0,0 1,-25-1,25 0,-25 0,24 0,1 25,-25-24,25 24,-25-25,0 0,25 0,-25 0,0 1,0-1,0 0,0 0,0 75,0-25,-25-1,0 26,25-25,0 0,0 24,0-24,0 0,0 0,0-1,0 1,0 0,25-25,-25 25,25-25,-25 25,25-25,-1 24,-24 1,25-25,0 0,0 0,0 0,-1 0,1 0</inkml:trace>
  <inkml:trace contextRef="#ctx0" brushRef="#br0" timeOffset="173072.5307">21184 10071,'24'0,"1"0,0 0,0 0,0 0,-1 0,26 0,-25 25,24-25,1 0,24 0,1 0,49-25,-25 0,-25 0,-24 0,0 25,-25 0,-25 25</inkml:trace>
  <inkml:trace contextRef="#ctx0" brushRef="#br0" timeOffset="173662.2072">21382 10517,'25'0,"0"0,-1 0,1 0,25 25,-25 0,24-25,1 25,24-25,1 24,-26 1,-24-25,0 0,24 0</inkml:trace>
  <inkml:trace contextRef="#ctx0" brushRef="#br0" timeOffset="174398.3328">23143 9674,'0'25,"50"49,-1-24,-49 49,0-50,25 1,-25 0,0-1,0-24,0 25,0-25,0-1,0 26,0-25,0 0,0-1,0 1,0 0</inkml:trace>
  <inkml:trace contextRef="#ctx0" brushRef="#br0" timeOffset="175102.3546">22622 10765,'50'0,"-25"0,24 0,-24-25,49 25,1 0,-1-24,1 24,24-25,-49 0,24 0,-24 25,-1 0,26-25,-51 1,1 24,0 0,0 0,0 0,24-25,-24 0,0 25,24-25,-24 0,0 1,0 24,-75 24</inkml:trace>
  <inkml:trace contextRef="#ctx0" brushRef="#br0" timeOffset="175890.2114">22697 10964,'0'24,"0"1,-25-25,25 50,0-25,0-1,0 1,0 25,25-25,-25 0,24 24,1-24,-25 0,25-25,-25 25,50-1,-26-24,26 25,-25-25,0 0,24 0,-24 0,0 0,0 0,-50 0,0 0,-25 0,26 0,-1-25</inkml:trace>
  <inkml:trace contextRef="#ctx0" brushRef="#br0" timeOffset="176478.1698">22473 11162,'25'0,"0"0,0 0,0 0,-1 25,1-25,25 0,-25 0,-1 0,1 0,0 0,0 0,0 0</inkml:trace>
  <inkml:trace contextRef="#ctx0" brushRef="#br0" timeOffset="177690.3463">23118 11063,'0'-25,"-24"25,-1 0,0 25,0 0,25-1,-25 1,25 0,-25 0,25 0,0 0,0-1,0 1,0 0,0 0,25 0,0-1,0-24,0 25,0-25,-1 0,1 0,0-25,-25 1,25-26,-25 25,0 0,0 1,0-1,0 0,25 50,-25 0,0-1,24 1,-24 0,0 0,25 0,0-1,0-24,0 0</inkml:trace>
  <inkml:trace contextRef="#ctx0" brushRef="#br0" timeOffset="178855.0834">23317 11112,'25'0,"-1"0,-24 25,0 0,0 0,0 25,0-26,0 1,0 25,0-25,0 24,0-24,0 0,0-50,0 0,50 0,-50-24,25 49,-25-25,0 0,25 0,-1 25,-24-24,0-1,25 25,-25-25,25 25,-25-25,25 25,0 0,-25 25,24-25,-24 25,0 24,0-24,0 0,0 0,0 24,0-24,0 0,0 0,0 0,0-1,0-73</inkml:trace>
  <inkml:trace contextRef="#ctx0" brushRef="#br0" timeOffset="180297.7176">23937 11187,'-25'0,"0"0,0 0,1 0,-1 0,0 0,25 25,0 0,0-1,0 1,0 0,0 0,0 0,0-1,0 1,25-25,-25 25,25-25,-1 0,1 0,0 0,0 0,0 0,-1 0,-24-25,25 0,-25 1,25 24,-25-25,0 0,0 0,0 0,-25 1,0-1,25 0,-24 25,-1 0,0 0,0 0,25-25</inkml:trace>
  <inkml:trace contextRef="#ctx0" brushRef="#br0" timeOffset="181148.2324">23887 10964,'0'24,"0"26,0-25,0 0,0-1,0 1,0 25,0-25,0 0,0-1,0 1,0 0,0 25,0-26,0 1,0 25,0-25,0-1,0 1,0 0,0 0,0 24,0-24,0 0,0 0,0 0,25-1,-25-48</inkml:trace>
  <inkml:trace contextRef="#ctx0" brushRef="#br0" timeOffset="182877.9921">24160 11336,'25'0,"0"0,0 0,-25 25,0-1,0 1,0 0,0 0,0 24,0-24,-25-25,0 0,25-25,25-24,-25 24,25 0,-25 0,24 1,1 24,-25-25,0 0,25 25,-25-25,0 0,0 1,0-26,0 25,-25 25,25 50,0-25,0-1,0 1,0 25,0-25,0-1,0 26,0-25,25 0,0-1,-25 1,25-25,-1 25,1-25,0 25,0-25,0 0,-1 0</inkml:trace>
  <inkml:trace contextRef="#ctx0" brushRef="#br0" timeOffset="184797.1661">15851 10145,'0'0,"24"0,1 25,0-25,-25 25,0 0,25-25,24 0,-49 24,25-24,-25 25,25-25,0 0,-25 25,25-25,-25 25,24 0,1-25,-25 24,25-24,-25 25,0 0,25-25,-25 25</inkml:trace>
  <inkml:trace contextRef="#ctx0" brushRef="#br0" timeOffset="198706.4453">19348 4440,'0'-25,"25"25,0 0,-1 0,1 0,0 0,0 0,0 0,-1 0,1 0,0 0,0 25,0-25,-1 0,-24 25,50-25,-25 0,24 0,-24 0,0 0,25 0,-25 0,-1 0,-24 25,25-25,0 0,25 0,-26 0,1 0,0 0,25 0,-26 0,1 0,25 0,-25 0,-1 0,1 0,25 0,-25 0,-1 0,1 0,0 0,0 0,0 0,-1 0,1 0,0 0,0 0,0 0,-1 0,1 0,0 0,0 0,0 0,-1 0,1 0,0 0,0 0,25 0,-26 0,1 0,25 0,-25 0,-1 0,1 0,0 0,0 0,0 0,24 0,-24 0,0 0,24 0,-24-25,0 25,0 0,0 0,-1 0,1 0,0 0,0 0,24 0,-49-25,25 25,0 0,0 0,0 0,-1 0,1 0,0 0,0 0,24 0,-24 0,0 0,0 0,0 0,-1-25,1 25,0 0,0 0,0 0,0 0,-25-25,49 25,-24 0,0 0,0 0,-1 0,1 0,0 0,0 0</inkml:trace>
  <inkml:trace contextRef="#ctx0" brushRef="#br0" timeOffset="201320.4747">19398 4465,'0'25,"0"-1,0 1,0 0,0 0,0 0,24-25,-24 24,0 1,0 0,0 0,25-25,-25 25,0-1,25-24,-25 25,0 25,0-25,25 0,-25-1,0 1,0 0,25-25,-25 50,0-26,0 1,0 0,0 0,0 0,24-25,-24 49,0-24,25-25,-25 50,0-26,25 1,-25 0,0 25,0-26,0 26,0-25,0 24,25-49,-25 25,0 0,0 0,0 0,25-1,-25 1,0 25,0-25,24-1,-24 26,0-25,0 0,0 0,0 24,0-24,0 0,0 24,0-24,0 0,0 0,0 0,0-1,0 1,0 0,0 25,0-26,0 1,0 0,0 0,0 0,0-1,0 1,0 0,0 0,0 24,0-24,0 0,0 0,0 24,0-24,25 0,-25 0,0 0,0-1,0 1,25 25,-25-25,0 0,25-1,-25 1,0 0,0 0,0 0,0-1,25 1,-25 25,24-50,-24 25,0-1,0 1,0 0,0 25,0-26,0 1,0 0,0 0,0 0,0-1,0 1,0 0,0 0,0 0,0-1,0 1,0 0,-24-25</inkml:trace>
  <inkml:trace contextRef="#ctx0" brushRef="#br0" timeOffset="203161.1182">22052 4242,'25'0,"-1"24,1-24,0 0,0 25,0 0,24-25,-49 25,25-25,0 25,0-25,-1 24,-24 1,25-25,0 0,-25 25,25-25,0 0,-25 25,-25-25,0 25,25-1,-50-24,26 0,-1 25,-25 0,25-25,1 25,-26 0,25-1,0 1,1 0</inkml:trace>
  <inkml:trace contextRef="#ctx0" brushRef="#br0" timeOffset="204630.9261">19571 7466,'25'0,"0"0,-25 25,25 0,-1 24,1-24,0 25,-25-25,25-1,-25 26,25-50,-25 25,24-25,-24 25,25-25,0 0,0 0,0 0,-25-25,25 0,-1-25,-24 26,25-1,25-25,-25 25,-1 1,26-1,-25-25,0 50,-25-25,0 1,-25 48,0 26</inkml:trace>
  <inkml:trace contextRef="#ctx0" brushRef="#br0" timeOffset="211257.1075">22250 3870,'50'-25,"-1"25,-24 0,25 0,24 0,1-25,-1 25,0 0,-24 0,0 0,-26 0,1 0,0 0,0 0,0 0,-25 25</inkml:trace>
  <inkml:trace contextRef="#ctx0" brushRef="#br0" timeOffset="211968.2291">22845 3870,'0'24,"0"26,25-50,-25 25,0 24,25-24,-25 0,0 0,0 0,0-1,0 1,0 0,0 0,0 0</inkml:trace>
  <inkml:trace contextRef="#ctx0" brushRef="#br0" timeOffset="213849.1593">22672 4242,'25'0,"-1"0,1 0,0 0,0 0,0 0,-1 0,1 0,0 0,0 0,0 0,-1 0,1 0,0 0,0 0,0 0,0 0,-1 0,1 0,0 0,0 0,0 0,24 0</inkml:trace>
  <inkml:trace contextRef="#ctx0" brushRef="#br0" timeOffset="220670.3041">19398 4440,'24'25,"26"-25,-25 49,0-49,-1 50,1-50,-25 25,25-25,0 25,0-25,-25 24,24-24,1 25,25 0,-25 0,-1 0,1-1,0-24,0 0,-25 25,25-25,0 0,-1 25,1-25,0 25,0 0,0-25,-1 0,1 25,-25-1,50-24,-50 25,49-25,-24 25,0 0,25 0,-26-1,26 1,-25 0,0 0,24-25,-24 49,0-49,24 50,-24-25,25 0,-25-1,-1 26,26-25,-25 24,24-24,-24 0,0-25,25 25,-25 24,24-24,-24 0,25 25,-26-26,1 26,25-25,-25 0,24-1,-24 1,0 0,24 25,-24-25,25-1,-25 1,-1 0,1 0,0 0,25-1,-26 1,1 0,25 0,-25 0,24-25,-49 24,25 1,0 0,0-25,-1 25,1-25,-50-25</inkml:trace>
  <inkml:trace contextRef="#ctx0" brushRef="#br0" timeOffset="222460.3134">19943 4440,'0'25,"0"0,0-1,0 1,0 0,0 0,0 0,0-1,0 1,-24-25,24 25,-25-25,0 0,0 25,25 0,-25-25,0 0,1 0,-1 0</inkml:trace>
  <inkml:trace contextRef="#ctx0" brushRef="#br0" timeOffset="224206.6955">20439 4713,'0'0,"-24"0,-1 0,0 0,25 25,0-1,0 1,0 0,0 0,0 0,25-25,-25 25,25-25,-1 0,1 0,0 0,0 0,0 0,-25-25,0 0,0 0,-25 25,25-25,-25 0,25 1,0-1,-25 25,25-25,0 0,0 0,-25 1,25-1,-24 25</inkml:trace>
  <inkml:trace contextRef="#ctx0" brushRef="#br0" timeOffset="225105.1895">20415 4589,'0'49,"0"-24,0 0,0 0,0 0,24-1,-24 26,0 0,25-50,-25 25,25-1,-25 1,0 0,25-25,-25 25,0 0,25-1,-1 1</inkml:trace>
  <inkml:trace contextRef="#ctx0" brushRef="#br0" timeOffset="227112.4027">20638 4961,'25'0,"-1"0,1 0,0 25,0-25,0 0,-25 25,24-1,-48-24,-1 0,0 0,25-24,0-1,0 0,25 25,0-25,-1 0,-24 1,25 24,0 0,0-50,0 50,0-50,-1 50,-24-49,25 49,-25-25,-25 25,1 25,24-1,0 1,0 0,0 0,0 0,0 24,0-24,0 25,24-25,-24-1,25 1,0 0,0-25,-25 25,25-25,-1 25,-24-1,25-24,-25 25,25-25,0 0</inkml:trace>
  <inkml:trace contextRef="#ctx0" brushRef="#br0" timeOffset="229135.2255">21828 6226,'50'25,"-25"24,24-24,-24 0,25-25,-50 50,50-26,-26 1,26 0,-50 0,25-25,0 25,-25-1,24-24,1 0,-25 25,25-25,-25 25,25-25,-25 25,25 0,-1-25,1 24,0 1,25 0,-26 0,1-25,-25 25,25-25,0 24,0-24,-25 25,24 0,1-25,-25 25,25-25,0 25,0-25,-25 25,24-1,-24 1,25-25,-25 25,25-25,-25 25,25-25</inkml:trace>
  <inkml:trace contextRef="#ctx0" brushRef="#br0" timeOffset="230539.9997">22622 6573,'0'25,"50"0,-25 0,-1-1,1 1,0 0,0-25,-25 25,25 0,-1-25,-24 24,0 1,25-25,-25 25,0 0,0 0,0 0,25-25,-25 24,0 1,-25 0,25 0,-25-25,25 25,0-1,-24-24,24 25,0 0,0 0,0 0,-25-25,25 24,-25-24,0 0,0 0,1 0,-26 0,25 0,-24 0,24-24,0-1,-25 25,26 0,-1 0,0 0,0 0,75 0,-1 0,1 49</inkml:trace>
  <inkml:trace contextRef="#ctx0" brushRef="#br0" timeOffset="233734.5596">23019 6871,'25'0,"-25"25,25 24,0-24,-25 0,0 0,49 0,-49 24,0-24,25 0,-25 0,25-1,-25 1,0 0,25-25,-25 25,24-25,1 0,0-50,-25 25,25 1,-25-1,0 0,25 0,-25-24,0 24,0 0,0 0,24 25,-24-25,25 1,-25-1,0 0,0 0,0 0,0 50,0 25,-25-25,25-1,0 26,-24-25,-1 0,25 24,0-24,0 0,0 0,-25 24,25 1,-25-50,25 25,0-1,-25 1,25 0,0 0,-24 0,24-50,-25 0,0 0,25 0,0 1,-25-26,0 50,25-25,0 0,0 1,0-1,-24 25,24-25,0 0,0 0,0 1,0-1,0 0,0 0,-25-24,0 24,50 25,-25 25,25 24,-1-24,-24 0,0 0,0-1,0 1,25 0,-25 0,0 24,25-24,-25 0,0 0,0 0,0-1,0 1,25-25,0 25,-25 0,24-25,1-25,-25 0,25 25,-25-25,0 1,0-1,0 0,25 0,-25 0,0 1,0-1,0 0,0 0,25 25,-25-25,0 1,0-1,24 25,-24-25,0 0,0 0,25 1,-25-1,0 0</inkml:trace>
  <inkml:trace contextRef="#ctx0" brushRef="#br0" timeOffset="235684.2821">23094 6995,'0'25,"24"24,-24-24,0 0,0 0,25-25,-25 25,25-1,-25 1,0 0,0 0,25-25,-25 25,0-1,0 1,25-25,-25 25,24-50,-24 0,25 25,-25-49,25 24,-25 0,0 0,0 1,25 24,-25-25,25 0,-25 0,0 0,24 25,-24-24,0-1,0 0,25 25,-25-25,0 0,0 1,25 24,-25-25</inkml:trace>
  <inkml:trace contextRef="#ctx0" brushRef="#br0" timeOffset="237577.1628">22845 6970,'0'25</inkml:trace>
  <inkml:trace contextRef="#ctx0" brushRef="#br0" timeOffset="247091.2102">19472 5060,'25'0,"0"0,-25 25,24-25,1 0,0 0,0 0,0 0,-1 0,1 0,0 0,0-25,-25 0,25 1,-25-1,24 0,1 0,0 25,-25-25,25 25,-25-24,25-1,0 0,-25 0,24 0,-24 0,25 25,-25-24</inkml:trace>
  <inkml:trace contextRef="#ctx0" brushRef="#br0" timeOffset="249278.2053">20067 4986,'-24'0,"-1"0,0 0,0 0,0 25,1-25,24 24,0 1,0 0,0 0,24-25,-24 25,0-1,25-24,0 25,0-25,0 0,-25 25,24-25,-24 25,25-25,-25 25,25-25,-25 24,25-24,-25 25,0 0,25 25,-25-26,0 1,0 0,0 0,0 0,0-1,-25-24,0 0,0 0,0 0,1-24,-1 24,25-25,-25 25,25-25,0 0,0 0,-25 25,25-24,0-1,0 0,25 25,0 0,0 0,-25 25,24-25,1 0</inkml:trace>
  <inkml:trace contextRef="#ctx0" brushRef="#br0" timeOffset="256316.1568">18306 7094,'25'0,"0"0,0 0,-1 0,1 0,0 0,0 0,0 0,-1 0,1 0,0 0,0 0,0 0,-1 0,1 0,0 0</inkml:trace>
  <inkml:trace contextRef="#ctx0" brushRef="#br0" timeOffset="257236.1526">18579 7169,'0'24,"0"1,0 0,0 0,0 0,0-1,0 1,0 0,0 0,0 0,0-1,0 1,0 0,0 0</inkml:trace>
  <inkml:trace contextRef="#ctx0" brushRef="#br0" timeOffset="258548.3351">18381 7491,'24'0,"1"0,0 0,0 0,0 0,-25 25,24-25,1 0,0 0,0 0,0 25,-1-25,1 0,0 0,0 0,0 0,-1 0,1 0,0 0,0 24,0-24</inkml:trace>
  <inkml:trace contextRef="#ctx0" brushRef="#br0" timeOffset="262334.6136">19050 6970,'0'25,"0"0,0 0,0 24,0-24,0 0,0 24,0-24,-24 0,24 0,0 24,0-24,0 0,0 0,0 0,0-1,0 1,0 0,24 0,-24 24,25-49,25 25,-50 0,0 0,25 0,-1-1,1 1,0 0,0 0,0 0,-1-25,1 24,25 1,-25-25,-1 0,1 0,0 0,-25-25,0 1</inkml:trace>
  <inkml:trace contextRef="#ctx0" brushRef="#br0" timeOffset="263140.1478">19323 6796,'0'25,"0"0,0 0,25 0,-25 24,0-24,0 0,25 25,-25-26,0 1,0 0,0 25,25-26,-25 1</inkml:trace>
  <inkml:trace contextRef="#ctx0" brushRef="#br0" timeOffset="263826.9935">19050 7243,'25'0,"0"0,0 0,24 0,1 0,0-25,-26 0,26 1,-25 24,0-25,24 25,-24-25,0 25,0 0,-25-25,24 25,1-25,25 25,-25-24,-1 24,1-25,0 25,-50 25</inkml:trace>
  <inkml:trace contextRef="#ctx0" brushRef="#br0" timeOffset="266956.259">19174 7417,'0'24,"0"1,0 0,25 0,-25 0,25-25,-25 24,25-24,-25 25,25-25,-1 0,1-25,0-24,-25 24,25 25,-25 25,25-25,-1 0,1 0,-25 25,25-25,0 0,0 0,-25-25,0 0,0 0,24-24,-24 24,0 0,0 0,0 0,0 1,0-1,-24 25</inkml:trace>
  <inkml:trace contextRef="#ctx0" brushRef="#br0" timeOffset="268544.2711">19720 7268,'-25'0,"0"25,25-1,-24 1,-1 0,25 0,0 0,0-1,0 1,0 0,0 0,25-25,-1 0,1 0,0 0,-25-25,0 0,25 25,0 0,-25 25,0 0,0 0,-25-25,25-25,0 0,0 0,0 0,0 50,25-25,-25 25,24-25,1 0,0 0</inkml:trace>
  <inkml:trace contextRef="#ctx0" brushRef="#br0" timeOffset="269615.9532">19819 7169,'0'-25,"0"50,0-1,0 1,0 25,0-25,0-1,25 1,-25 0,0 0,0 0,0-1,0 1,0 0,0 0,-25 0,25-1,0 1,-25 0,25 0,0 0,0-1,-24-24,24 25,-25-25,0 0</inkml:trace>
  <inkml:trace contextRef="#ctx0" brushRef="#br0" timeOffset="283734.0575">17364 3448,'0'-25,"0"50,0 24,24-24,-24 50,0-51,25 26,-25 0,25-1,-25 26,0-26,0-24,0 0,0 25,0-26,25-24,-25-24,0-1,0-25,0 25,0 1,0-1</inkml:trace>
  <inkml:trace contextRef="#ctx0" brushRef="#br0" timeOffset="284334.0179">17264 3597,'25'0,"0"0,0 0,0 0,24 0,-24 0,0 0,24 0,-24-25,0 0,25 0,-26-24,26 49,-25-50,0 50,0-25,-1 25,-24 25,0 0</inkml:trace>
  <inkml:trace contextRef="#ctx0" brushRef="#br0" timeOffset="285468.743">17909 3522,'-24'0,"-1"0,0 25,25 25,-25-50,25 24,0 26,-25-25,25 0,0 0,0-1,0 1,0 0,0 0,25-25,0 0,0 0,0 0,-1-25,1 0,0-24,-25 24,25-25,0 25,-25 0,0 1,0-1,0 0,0 0,-25 25,25 25,0 25,25-26,-1 1,1 25,0-25,-25 0,0-1,25-24,-25 25,25-25,-25 25,24-25,1 25,0 0,0-25,0 0,-1 0,1 0,0 0,-25-25,0-25,0 25,0-24,0 24,0 0,0 0,-25 0</inkml:trace>
  <inkml:trace contextRef="#ctx0" brushRef="#br0" timeOffset="286493.6496">18232 3572,'25'25,"-1"-1,1 1,-25 0,25-25,-25 25,25-25,-25 25,0 0,0-1,0 1,0 0,25 0,-25 0,0-1,0 1,0 0,0-75,0 26,0-1,0-25,24 25,-24 1,25-26,0 50,-25-25,25 0,-25 0,0 1,25 24,-1 0,1 0,25 24,-50 1,49 0,-24 25,25-25,-25 24,-1-24,1 0,0 24,-25-24,25 0,-25-50,0 0,0 1,25-1,-25 0,49-25,-24 26,25-26,-25 25</inkml:trace>
  <inkml:trace contextRef="#ctx0" brushRef="#br0" timeOffset="287908.07">19174 3274,'-24'0,"-1"0,0 0,0 25,25 0,0 0,-25-25,25 24,0 1,0 0,25-25,0 0,-25 25,25-25,0 0,-1 0,1 25,0-25,-25 24,25-24,0 25,-1-25,1 25,0 0,-25 0,0-1,0 26,0-25,0 0,0 0,-25 24,25-24,0 0,-25-25,25 25,-24-25,-1 24,0-24,-25 0,26 0,-1 0,-25-24,50-1,-25 25,25-25,0 0,0 0,0 1,25 24,0 0,0-25,24 25,-24 0,25 0,-50-25,25 25,-1-25,1 25,-25-25</inkml:trace>
  <inkml:trace contextRef="#ctx0" brushRef="#br0" timeOffset="288614.0144">19621 3125,'0'25,"25"-25,-1 0,1 0,0 0,0 0,0 0,-1 0,1 0,0 0,0-25,25 1,-26 24,26 0,-25 0,-50 24</inkml:trace>
  <inkml:trace contextRef="#ctx0" brushRef="#br0" timeOffset="289074.9085">19596 3522,'25'0,"0"0,24 0,-24 0,0 0,24 0,-24 0,0-25,25 25,-25 0,-1 0,26 0,-25 0</inkml:trace>
  <inkml:trace contextRef="#ctx0" brushRef="#br0" timeOffset="290046.5092">19770 7491,'24'0,"1"0,0 0,0 0,0 0,0 0,-1 0,1 0,0 0,25 0,-26 0,1 0,25 0,-25 0,-1 0,1 0,25 0,-25 0,-1 0,1 0,25 0,-25 0,-1 0,1 0</inkml:trace>
  <inkml:trace contextRef="#ctx0" brushRef="#br0" timeOffset="290642.2734">21035 7516,'25'0,"-1"0,1 0,25 0,-25 0,-1 25,26-25,-25 0,0 0,24 0,-49 24,25-24,0 0,24 0,-24 25,0-25,0 0,-25 25</inkml:trace>
  <inkml:trace contextRef="#ctx0" brushRef="#br0" timeOffset="291171.0018">21952 7640,'25'-25,"25"25,0 0,-1 0,1-25,24 25,25-25,-24 1,24 24,-74 0,0-25,-1 25,1 0,0-25,-50 25,0 0</inkml:trace>
  <inkml:trace contextRef="#ctx0" brushRef="#br0" timeOffset="294000.3703">22151 4465</inkml:trace>
  <inkml:trace contextRef="#ctx0" brushRef="#br0" timeOffset="294442.4143">22151 4465,'0'25,"0"-1,0 1,0 25,0-1,0-24,0 0,0 25,0-26,0 1,0 0,0 25,0-25,0-1,0 1,0 0,25 0</inkml:trace>
  <inkml:trace contextRef="#ctx0" brushRef="#br0" timeOffset="295082.2651">22300 5507,'0'24,"0"26,0-25,25 0,-1 24,-24-24,0 0,25 24,0-24,-25 0,0 25,0-25,25 24,0-24</inkml:trace>
  <inkml:trace contextRef="#ctx0" brushRef="#br0" timeOffset="295720.2582">22449 6449,'24'0,"-24"25,0 25,25-26,-25 1,0 0,25 0,-25 0,0-1,0 1</inkml:trace>
  <inkml:trace contextRef="#ctx0" brushRef="#br0" timeOffset="296278.2949">22597 7119,'0'0,"0"25,0 0,0 24,-24-24,24 0,0 24,0-24,0 0,0 25,0-26,0 1</inkml:trace>
  <inkml:trace contextRef="#ctx0" brushRef="#br0" timeOffset="296671.0401">22523 7615,'0'25,"25"-25,-25 25,25-25</inkml:trace>
  <inkml:trace contextRef="#ctx0" brushRef="#br0" timeOffset="307156.9415">20340 2580,'0'-25,"25"25,0 0,0 0,-1-25,1 25,0 0,25-25,-26 25,26 0,-25 0,0 0,-1 0,-24 25</inkml:trace>
  <inkml:trace contextRef="#ctx0" brushRef="#br0" timeOffset="307908.2696">20563 2580,'0'24,"25"1,-25 0,0 0,0 0,0 0,0-1,25 26,-25-25,0 0,25-25,-25 24,0 1,0 0,0 25,0-26,25-24</inkml:trace>
  <inkml:trace contextRef="#ctx0" brushRef="#br0" timeOffset="308575.9856">20439 3001,'25'0,"25"0,-25 0,-1 0,1 0,0 0,0 0,24 0,-24 0,25 0,-25-24,-1 24,1 0,0 0,0 0,0 0,0 0,-1-25</inkml:trace>
  <inkml:trace contextRef="#ctx0" brushRef="#br0" timeOffset="310176.3301">21035 2530,'25'0,"-1"25,-24 0,25-1,25 26,-50-25,25 0,-1 24,-24-24,0 0,0 0,0 24,0-24,0 0,25 0,-25 0,0-1,25-48,-25-1,0 0,-25 0,25-24,-49-1,24 25,25 0,-25 1,25-1,-50 0,50 0,0 0,0 0,25 25,0 0,-25 25,25-25,0 25,-25 0,0 0,0 0,24-25,-24 24,0 1,0 0,0 0,0 0,-24-25,-1 0,25 24,25-24,24 25,-24 0,0-25,24 50,-24-26,0 1,25 0,-26-25,1 0,-25 25,25-25,-50 0,0 0</inkml:trace>
  <inkml:trace contextRef="#ctx0" brushRef="#br0" timeOffset="311176.8566">21357 2828,'0'-25,"25"25,0 0,0 25,24 0,1-1,-50 1,25-25,-25 25,0 0,0 0,0-1,0 1,0-50,0 1,0-1,0 0,0 0,0 0,0 1,0-1,0 0,0 50,24 0,-24-1,25 1,-25 0,25 0,-25 0,25-1,0-24,-25 25,24 0,1-25,0 0,0 0,0 25,-1-25,1 0,0 0</inkml:trace>
  <inkml:trace contextRef="#ctx0" brushRef="#br0" timeOffset="312516.129">20563 3373,'25'0,"0"0,25 0,-1 0,26 25,-51-25,51 0,-1 0,1 25,-1-25,-24 0,-1 0,1 0,-25 0,0 0,-1 0,26 0,-25 0,0 0,-1 0,1 0,0 0,25 0,-26 0,1 0,0 0,0 0,0 0,-1 0,1 0,0-25,0 25,0 0,-1 0,-24-25,25 25,0 0,0-24,0-1,-1 25</inkml:trace>
  <inkml:trace contextRef="#ctx0" brushRef="#br0" timeOffset="314161.0614">20737 3473,'25'0,"0"0,-1 0,1 24,0-24,0 0,25 0,-26 0,1 0,0 0,25 0,-1-24,-24 24,25-25,-26 0,1 25,0-25,-50 50,0-25,25 25</inkml:trace>
  <inkml:trace contextRef="#ctx0" brushRef="#br0" timeOffset="314817.1738">21010 3572,'0'25,"0"-1,0 26,0-25,0 0,-25 0,25 24,0-24,-25 0,25 0,0-1</inkml:trace>
  <inkml:trace contextRef="#ctx0" brushRef="#br0" timeOffset="315388.3646">20737 3919,'0'25,"25"-25,0 0,-1 0,1 0,25 0,-25 0,0 0,24 0,-24 0,0 0,24-25,-24 25,0 0,25 0,-26 0,1-25,0 25,25-24,-26 24,1 0,0 0,-50 0</inkml:trace>
  <inkml:trace contextRef="#ctx0" brushRef="#br0" timeOffset="316266.457">21630 3522,'0'50,"-25"-25,25-1,0 26,-25-25,1 0,24 0,-25 24,0-24,0-25,25 50,0-26,-25-24</inkml:trace>
  <inkml:trace contextRef="#ctx0" brushRef="#br0" timeOffset="316858.3369">21407 3671,'25'0,"-1"25,1 0,25 0,-25-25,-1 49,26-49,-50 50,50-50,-26 25,26-1,-25 1,-25 0,25-25,-1 0,1 0,0 0</inkml:trace>
  <inkml:trace contextRef="#ctx0" brushRef="#br0" timeOffset="317566.5243">22027 3721,'-25'0,"0"0,0 25,1-1,-1 26,0-25,25 0,0-1,0 1,0 0,0 0,0 0,25-25,0 0,-1 0,-24 24,25-24,0 0,0 0,0 0,0 0,-1 0,1 0,0 0</inkml:trace>
  <inkml:trace contextRef="#ctx0" brushRef="#br0" timeOffset="318635.0849">22325 2952,'24'0,"1"25,0-25,0 24,24 1,1 0,-25-25,0 0,24 0,-49 25,25-25,0 0,-25 25</inkml:trace>
  <inkml:trace contextRef="#ctx0" brushRef="#br0" timeOffset="319317.4424">22300 3299,'0'25,"49"-25,-24 25,0-1,25-24,-26 0,1 25,25 0,-25-25,-1 0,26 25,-25 0,0-25,-1 0,-24 24</inkml:trace>
  <inkml:trace contextRef="#ctx0" brushRef="#br0" timeOffset="321422.9997">22945 3026,'24'50,"-24"-25,0-1,25 1,-25 0,0 0,0 0,25-25,-25 24,25 1,-25 25,25-50,-25 25,25-25,-25 24,24 1,1-25,0 0,0 0,24 0,-24-49,0 24,-25 0,25-25,-25 26,0-1,0 0,0 50,0 0,0 24,0-24,25 0,-25 0,0-1,24-24,-24 25,25 0,0-25,0 0,0 0,-1 0,1 0,0 0,0 0,-25-25,25 25,-1-25,-24 1,0-1,0-25,0 25,0 1,0-1,0-25,0 25,-24 1,24-1,-25 25</inkml:trace>
  <inkml:trace contextRef="#ctx0" brushRef="#br0" timeOffset="322266.4835">23813 2927,'0'50,"0"-1,0 1,0-25,0 49,0-24,0-1,0-24,25 25,-25-26,0 1,0 0</inkml:trace>
  <inkml:trace contextRef="#ctx0" brushRef="#br0" timeOffset="323322.5137">23813 2902,'0'-25,"25"25,-1 0,1 0,0 0,0 0,0 0,-1 0,1 0,-25 25,0 0,0 0,0 0,-25-1,1 1,24 0,-25-25,25 25,-25-25,0 25,0-25,1 0,24 24,-25-24,0 0,25 25,25-25,0 0,-1 25,1 0,0 0,25-1,-26 26,1-25,0 0,0-1,-25 1,25-25</inkml:trace>
  <inkml:trace contextRef="#ctx0" brushRef="#br0" timeOffset="324388.458">24086 3398,'25'0,"-1"0,1 0,0 0,0 0,0 0,-1 0,1 0,-25 25,50 0,-25 24,-1-24,-24 0,0 0,25 0,-25 24,0-24,0 0,0 0,-25 0,1-25,-1 0,0 0,25-25,0 0,25-25,-25 1,0 24,25 0,-25 0,0-24,24 24,-24 0,0 0,0 0,0 50,0 0,0 0,0 0,0-1,0 1,0 25,0-25,0-1,0 1,0 0,0 0,25-25,-25 25,25-25,-25 25,0-1,25-24,0 0,-1 0,1 0,-25-24,25 24,0 0,-25-25,25 25,-1-25,-24 0</inkml:trace>
  <inkml:trace contextRef="#ctx0" brushRef="#br0" timeOffset="325417.8033">24830 2902,'-25'0,"0"-25,0 25,1 0,-1 0,0 0,0 25,0 0,1 25,-1-50,25 24,0 1,0 25,0-25,0 24,0-24,25-25,-25 25,24-25,1 25,-25-1,50-24,-25 0,-1 0,26 25,-25-25,0 0,-1 0,1 0,0 0,0 0,0 0,-25-25</inkml:trace>
  <inkml:trace contextRef="#ctx0" brushRef="#br0" timeOffset="326823.2649">24979 3125,'24'0,"-24"25,25-25,0 0,-25 25,25 0,-25 0,0-1,0 1,0 0,0 0,0 0,-25-1,0 1,25 0,-25-25,1 0,24-25,24 0,-24 1,25 24,-25-25,0 0,25 25,-25-25,25 0,-25 1,25-1,-25 0,0 0,0 0,0 50,0 25,0-25,0-1,0 26,0-25,0 0,0-1,24-24,1 25,-25 0,25-25,-25 25,25-25,0 0,0 0,-1 0,1-25,0 25,0 0</inkml:trace>
  <inkml:trace contextRef="#ctx0" brushRef="#br0" timeOffset="359650.4718">18827 13295,'0'25,"0"25,0 24,0-24,-25 49,25-49,0-1,0-24,0 25,0-26,0 1,0 0,0 0,0 0,0-50,-25 0</inkml:trace>
  <inkml:trace contextRef="#ctx0" brushRef="#br0" timeOffset="360191.2071">18629 13692,'24'0,"1"0,0 0,0 0,24 0,-24 0,0 0,25 0,-25 0,-1 0,1 0,0 0,0-25,24 25,-24 0,0 0,0 0,0-24,-1 24</inkml:trace>
  <inkml:trace contextRef="#ctx0" brushRef="#br0" timeOffset="361428.6201">19447 13593,'0'0,"-25"0,1 0,24 25,0 24,0-24,0 0,0 0,24-25,1 0,0 0,0-25,-25 0,0 0,0 1,-25 24,0 0,25-25,-25 25,25 25,25-25,0 24,-25 26,50-25,-26 24,26-24,-50 0,25-25,-25 25,25-25</inkml:trace>
  <inkml:trace contextRef="#ctx0" brushRef="#br0" timeOffset="362437.1654">19571 13543,'25'0,"0"25,0 0,-25 0,24 0,1-1,-25 1,0 0,0 0,0 0,0-75,0 25,0 0,25-24,0 24,-25 0,0 0,25 25,-1 0,1 0,0 0,0 0,0 0,0 25,-1-25,1 25,-25 0,0 0,25-1,0 1,-25 25,0-25,25-1,-25 1,0 0,24-25</inkml:trace>
  <inkml:trace contextRef="#ctx0" brushRef="#br0" timeOffset="363382.3788">20415 13593,'0'-25,"-25"25,25-25,-25 25,0 0,0 0,1 0,-1 0,25 25,0 0,0 0,0 24,0-24,0 0,0 0,0 0,25-25,-25 24,24-24,-24 25,25-25,0 0,0 0,-25 25,25-25,-1 0,1 0,0 0,0 0,-25-25,25 0,-25 1,0-26,0 25,0 0,0-24,0 24,0 0,0 0,-25 25,25-24,-25 24,0 0,0 0</inkml:trace>
  <inkml:trace contextRef="#ctx0" brushRef="#br0" timeOffset="364128.6932">20315 13271,'0'24,"0"1,25 25,-25-25,25-1,-25 26,0-25,0 0,0-1,0 1,0 0,0 25,0-26,0 1,0 0,0 0,0 24,0-24,0 25,0-25,0-1,0 1,25 25,0-25,-25-1,0 1,24 0</inkml:trace>
  <inkml:trace contextRef="#ctx0" brushRef="#br0" timeOffset="365389.0763">20663 13767,'24'0,"1"24,0 1,0-25,-25 25,25-25,-25 25,0 0,0-1,0 1,0 0,0 0,0 0,0-1,-25-24,25-24,0-1,25 0,-1 0,1 25,-25-25,0 1,25 24,-25-25,25 0,-25 0,0 0,0 1,0-1,0 74,0-24,0 0,0 0,25 24,-25-24,0 0,49 25,-49-1,25-49,0 25,0-25,-25 25,0 0,25-25,-1 0,1 0,0 0,0 0,24 0,-24-25,0 25</inkml:trace>
  <inkml:trace contextRef="#ctx0" brushRef="#br0" timeOffset="366146.2915">21283 13568,'25'0,"24"0,-24 0,49 0,-24 0,24 0,26 0,24 0,-25 0,-50 0,-24 0,0 0,0 0,-50 0,0 0,0 0,-24 25,24 0,0 24,0-49,1 0</inkml:trace>
  <inkml:trace contextRef="#ctx0" brushRef="#br0" timeOffset="367232.7588">21407 13816,'0'0,"-25"0,25 25,-25-25,50 0,0 25,24-25,1 0,0 0,-1 25,1-1,24-24,-49 0,25 0,-26 0,1 0,0 0,0 0</inkml:trace>
  <inkml:trace contextRef="#ctx0" brushRef="#br0" timeOffset="369841.2616">22473 13072,'0'-25,"25"25,0 0,25 0,-26 0,1-25,0 25,25 0,-26 0,1 0,0 0,0 0,0 0,-1 0,1 0,0 0,0 0,0 0</inkml:trace>
  <inkml:trace contextRef="#ctx0" brushRef="#br0" timeOffset="370683.3225">22746 13097,'25'0,"-25"49,0-24,0 0,0 0,0 25,0-26,0 1,0 25,0-25,0-1,0 1</inkml:trace>
  <inkml:trace contextRef="#ctx0" brushRef="#br0" timeOffset="371218.9682">22523 13469,'25'0,"0"25,-1-25,1 0,25 0,-25 0,-1 0,1 0,25 0,-1 0,-24 0,25-25</inkml:trace>
  <inkml:trace contextRef="#ctx0" brushRef="#br0" timeOffset="371876.8853">23391 13146,'-25'0,"1"50,-1-25,25 0,-50 24,50-24,0 0,-25-25,25 25,-24-25,24 25,-25 24,25-24,-25-50</inkml:trace>
  <inkml:trace contextRef="#ctx0" brushRef="#br0" timeOffset="372392.7157">23069 13196,'0'25,"25"0,-1 0,-24-1,25 1,-25 0,25-25,-25 50,25-26,-25 1,49 25,1-1,-50-24,25 0,-25 0,25-25,-1 0,-24 25</inkml:trace>
  <inkml:trace contextRef="#ctx0" brushRef="#br0" timeOffset="373161.1724">23664 13494,'0'-25,"-25"0,0 25,1 0,-1 0,0 0,0 25,25 0,-25-25,25 25,0-1,0 1,0 0,0 0,0 24,0-24,25-25,0 25,0-25,0 0,24 0,-24 0,0 0,0 0,-25-25,-25 25,-25 50</inkml:trace>
  <inkml:trace contextRef="#ctx0" brushRef="#br0" timeOffset="374072.1983">22523 14039,'50'0,"-1"0,26 0,-1 0,25 0,25 0,0 0,25 0,-25-24,25 24,-25 0,25 0,-25 0,25 0,-50 24,-25-24,-49 0,25 0,-75 25,0-25,0 25,-24-25</inkml:trace>
  <inkml:trace contextRef="#ctx0" brushRef="#br0" timeOffset="375042.2156">23094 14263,'24'0,"1"0,25 0,-1 0,-24 0,0 0,25 0,-26 0,1 0,0 0,0 0,0 0,-1 0</inkml:trace>
  <inkml:trace contextRef="#ctx0" brushRef="#br0" timeOffset="375736.7292">23193 14312,'25'0,"-25"25,24 0,1 25,-25-1,0-24,0 0,0 24,0-24,0 0,0 0,0 0,0-1,0 1,0 0,0 0,0 0,0-50</inkml:trace>
  <inkml:trace contextRef="#ctx0" brushRef="#br0" timeOffset="376304.1021">23143 14684,'25'0,"25"0,-1 25,1-25,-1 0,1 0,-25 0,24 0,-24 0,0 0,0 0,0 0,-1 0</inkml:trace>
  <inkml:trace contextRef="#ctx0" brushRef="#br0" timeOffset="378827.5785">23689 14412,'0'49,"0"-24,0 0,0 24,0-24,25 0,-25 25,0-26,0 1,0 0,0 0,0-50,0 0,0 0,0-24,-25 24,0 0,25-24,-25 24,25 0,-25-25,25 26,0-1,0 0,0 0,25 0,0 25,-25-25,0 1,25 24,0 0,-1 0,1 0,0 0,-25 24,25 1,-25 0,0 0,25-25,-25 25,0 0,0-1,0 1,-25-25,25 25,-25-25,0 25,0-25,1 0,-1 0,0 0,0 0,50 25,25-25,-50 24,24-24,1 25,0 0,25 0,-26 0,26-1,-25 26,0-25,24 0,-24-1,0-24,-25 25,0 0</inkml:trace>
  <inkml:trace contextRef="#ctx0" brushRef="#br0" timeOffset="380642.1356">23986 14660,'25'0,"0"24,0-24,0 25,-25 0,49 25,-24-26,0 26,-25-25,0 0,0-1,0 1,-25-25,0 0,25-25,0 1,0-1,0 0,0 0,0 0,25 1,-25-1,0 0,0 0,25 0,-25 1,0-1,25 0,-25 0,-25 25,25 25,0 0,0 0,0 24,0-24,0 0,0 0,0-1,0 1,25 0,-25 0,25 0,-1-1,1-24,-25 25,25-25,0 0,0 0,-1 0,1 0,0 0,0 0,0 0,-1 0</inkml:trace>
  <inkml:trace contextRef="#ctx0" brushRef="#br0" timeOffset="383028.9279">23342 13295,'24'-24,"1"-1,-50 25,25 25,-24-25,24 24,-25-24,25 25,-25-25,0 25,25 0,-25-25,25 25,-24-25,24 24,-25 1,25 0,-25-25,25 25,-25 0,25-1,-25 1,1 0,24 25,-25-50,25 49,-25-24,25 0,25-25,-25-25,25 0,-1 0,1 1,-25-1,25 0,0 0,0 0,-1 1,-24-1,25 25,0-25,-25 0,25 0,-25 1,25 24,-25-25,0 0,24 25,1 0,-25-25,25 25,-25-25,0 1,25-1,-25 0,0 0,-25 25</inkml:trace>
  <inkml:trace contextRef="#ctx0" brushRef="#br0" timeOffset="384969.2535">23118 13246,'0'25,"25"-1,-25 1,0 0,25-25,0 25,-25 0,25-1,-1 1,-24 0,0 25,25-50,-25 24,0 1,25 0,-25 0,25-25,-25 25,0-1,25-24,-25 25,0 0,24-25,-24 25,0 0,25-1,-25 1,25-25,-25-25,0 1,-25-1,25 0,0-25,0 26,-25-26,25 25,0 0,0 1,-24 24,24-25,0 0,0 0,-25 0,0 25,25-24,-25 24,25-25,-25 25</inkml:trace>
  <inkml:trace contextRef="#ctx0" brushRef="#br0" timeOffset="387501.9987">19522 15106,'24'0,"26"-25,-25 25,0 0,-1 0,1 0,0 0,25-25,-26 25,1-24,0 24</inkml:trace>
  <inkml:trace contextRef="#ctx0" brushRef="#br0" timeOffset="388052.642">19447 15404,'25'0,"0"0,24 0,-24 0,0 25,25-25,-1 0,-24 0,0 0,24 0,-24 0</inkml:trace>
  <inkml:trace contextRef="#ctx0" brushRef="#br0" timeOffset="392026.6431">21233 14660,'25'0,"-25"24,50 51,-26-1,26 1,0 49,-1-50,-24 25,25-24,-26-26,1-24,0 25,-25-25,0-1,25-24,-25 25</inkml:trace>
  <inkml:trace contextRef="#ctx0" brushRef="#br0" timeOffset="392695.9019">20861 15726,'50'0,"24"0,75 0,49-25,26-24,-26 49,0-25,1 25,-1 25,-49 0,-50-1,1-24,-51 0,1 0,-75 0,0 0</inkml:trace>
  <inkml:trace contextRef="#ctx0" brushRef="#br0" timeOffset="393938.14">21109 16148,'0'25,"0"-1,-25 1,25 0,0 0,0 0,0-1,0 1,25 0,0-25,0 0,0 0,24-25,-24 0,25-24,-26 24,26 0,-50 0,0 1,25 24,-25-25,0 50,0-1,0 1,25-25,-1 50,1-1,0-49,25 25,-26 0,1-25,0 25,0-25,0 0,24-25,-24-25,25 26,-26-26,1 25,0 0,-25-24,0 24,0 0,0 0,0 1,-25-1,0 25,1 0,-1 0,50 0</inkml:trace>
  <inkml:trace contextRef="#ctx0" brushRef="#br0" timeOffset="395406.1297">22151 16024,'0'49,"0"1,0-25,0 24,-25-24,25 0,0 25,0-75,0 0,0-25,0 26,0-26,-25 25,25 0,0 1,0-1,0 0,0 0,0 0,25 25,0 0,0 0,-25 25,25 0,-25 0,0 0,0-1,0 1,0 0,0 0,24-25,-24 25,25-25,-25 24</inkml:trace>
  <inkml:trace contextRef="#ctx0" brushRef="#br0" timeOffset="395598.689">22250 16197</inkml:trace>
  <inkml:trace contextRef="#ctx0" brushRef="#br0" timeOffset="396222.4677">22225 16197,'50'25,"-50"0,25-25,-25 25,25 0,-1-25,1 0,-25 24,25-24,-25 25</inkml:trace>
  <inkml:trace contextRef="#ctx0" brushRef="#br0" timeOffset="397336.7819">22325 16247,'24'0,"1"0,0 25,-25 0,25-1,-25 1,0 0,0 0,-25 0,0 0,0-1,1-24,48-24,1-1,0 0,0 0,-25 0,25 0,-25 1,0-1,0 50,24-25,-24 49,0-24,0 0,25-25,0 0,-25 25,25-25,-25 25,25-25,-1 0,1 0,0 0,0 0,0-25,-25 0</inkml:trace>
  <inkml:trace contextRef="#ctx0" brushRef="#br0" timeOffset="398314.2176">22796 16049,'0'0,"-25"-25,0 25,0 0,1 0,24 25,0-1,-25-24,25 25,0 0,0 0,0 0,0-1,0 1,0 0,25-25,-1 0,1 0,0 0,-25 25,25-25,0 0,-1 0,1 0</inkml:trace>
  <inkml:trace contextRef="#ctx0" brushRef="#br0" timeOffset="400024.7005">22920 16197,'25'0,"-1"0,1 0,0 0,0 25,-25 0,0 0,0 0,0-1,0 1,0 0,0 0,-25-25,25-25,0 0,0 0,25 1,-25-1,0 0,0 0,0 0,25 25,-25-24,0 48,25 1,-25 0,24-25,-24 25,0 0,25-25,-25 24,0 1,25-25,0 0,-25 25,25-25,-1 0,1 0,0 0,0 0,0 0,-1-25,1 0,0 25,-25-24</inkml:trace>
  <inkml:trace contextRef="#ctx0" brushRef="#br0" timeOffset="418105.8747">2357 16594,'25'0,"-1"0,-24-24,25 24,0 0,25 0,-26 0,1 0,25 0,-1 0,1-25,24 25,-24-25,0 25,24-25,1 25,-1 0,25 0,-24-25,49 25,-25 0,0 0,25 0,-50 0,1 0,-26 0,1 0,0 25,-1-25,-24 25,50-25,-26 0,-24 0,25 0,-26 0,51 0,-50 0,-1 0,1 0,50 0,-26 0,26 0,-26 0,26 25,-26-25,1 0,-25 0,24 25,-24-25,0 0,0 0,0 0,-1 0,1 0,0 0,0 0,24 0,-24 0,0 0,0 0,24 0,-24 0,0 0,25 0,-26 0,1 0,0-25,0 0,-25 0,25 0,-25-24,49 24,-24 0,0-25,-25 26,25-1,-25 0,0 0,0 0,0 1,0-1,-25 0,25-25,-25 26,25-1,0 0,0 0,0 0,0-24,0 24,0 0,0 0,0 1,0-26,0 25,-25 0,0-24,25 24,0 0,-24-24,24 24,0 0,-25 0,0 25,25-25,-25 25,0 0,25-24,-24 24,-1 0,0 0,0 0,-24 0,24 0,0 0,-25 0,26 0,-1 0,0 0,-25 0,26 0,-1 0,0 0,0 0,0 0,0 0,1 0,-1 0,0 0,-25 0,26 0,-1 0,0 0,0 0,0 0,1 0,-1 0,0 0,-25 0,26 0,-1 0,-25 0,25 0,1 0,-26 0,0 0,26 0,-1 24,-25-24,25 0,1 0,-1 0,-25 25,25-25,1 25,-26-25,25 0,0 0,-24 0,24 0,0 0,0 0,-24 0,-1 0,25 0,-24-25,-1 25,25-25,0 25,-24-24,-1 24,1-25,-1 0,0 0,1 25,24 0,0 0,0 0,1 0,-1 0,0 0,0 0,0-25,1 25,-1 0,0 0,0 0,0 0,0 0,1-25,-1 25,-25 0,25 0,1-24,-1 24,0 0,0 0,0 0,-24-25,24 25,-25 0,26 0,-1 0,0 0,0 0,0 0,1 0,-1 0,0 0,0 0,0 0,25 25,0-1,0 1,0 0,0 0,0 0,0 0,0-1,0 1,0 0,0 0,0 0,0-1,0 1,0 25,0-25,0 24,0 1,0-25,0-1,0 1,0 0,0 0,-24-25,24 25,0-1,0 1,0 0,0 25,0-26,0 1,-25 0,25 25,0-26,0 1,0 25,0-25,0-1,0 1,0 0,0 0,0 0,0 0,25-25,-1 0,1 0,0 0,-25 24,25-24,0 0,-1 0,1 0,-25 25,25-25,0 0,0 0,-1 0,1 0,0 0,25 0,-26 0,1 0,0 0,0 0,0 0,-1 0,26 25,-25-25,0 0,-1 0,1 0,0 0,0 0,0 0,0 0,49 0,-74 25,25-25,24 0,-24 0,0 25,25-1,-26-24,1 0,25 0,-25 25,-1-25,26 25,-25-25,0 0,-1 0,1 25,0-25,0 0,0 0,-1 0,1 0,0 0,0 0,0 0,-1 25,1-25,0 0,0 0,0 0,-1 0,1 0,0 0,0 0,0 0,0 0,-1 0,1 24,0-24,25 0,-26 0,1 0,0 0,25 0,-26 0,1 0,0 0,0 0,0 0,-1 0,1 0,0 0,0 0,0 0,-1 0,1 0,0 0,0 0,24 0,-24 0,0 0,0 0,24-24,-24 24,0 0,25-25,-26 25,1 0,25 0,-50-25,25 25,0 0,-1 0,1 0,-25-25,25 25,0 0,0 0,-1 0,1 0,0-25,0 25,0 0,-1 0,1 0,0 0,0 0,0 0,-1-24,1-1,0 25,0 0,0 0,-1 0,1 0,0 0,0 0,0-25,-25 0,0-24,0 24,0 0,0 0,0 0,0 0,0 1,0-1,0 0,0 0,0 0,-25 25,25-24,0-1,0 0,-25-25,25 26,-25 24,25-50,0 25,0 0,0 1,0-1,0-25,0 25,0-24,0 24,0 0,0 0,0-24,25 24,-25 0,0-24,0 24,25 0,-25 0,25 0,-25 1,0-1,0 0,0 0,-25 25,0 0,0 0,0 0,-24 0,-1 25,25-25,1 0,-1 0,0 25,0-25,0 0,1 0,-1 25,0-25,0 24,0-24,1 0,-1 0,0 0,0 0,0 0,1 0,-1 0,0 0,0 0,0 0,-74 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6:10:15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13320,'-25'0,"1"0,-26 0,25 25,0 0,-24 0,24-1,0 1,0-25,1 25,-1 0,0 0,0-25,0 49,1-49,-1 25,0 0,0 0,0-1,25 1,0 0,25-25,0 0,25 0,-26 0,1 0,0 0,49 0,-24 0,0 0,-26-25,26 25,0-25,-26 25,1-24,25 24,-25-25,0 0,-1 25,1-25,25 0,-25 1,-1 24,-24-25</inkml:trace>
  <inkml:trace contextRef="#ctx0" brushRef="#br0" timeOffset="1260.0702">13717 13494,'25'0,"0"0,0 0,0 0,-25 25,0 24,-25 1,0-25,0-1,25 1,-25-25,25-25,50 1,-25-26,0 50,-25-50,24 26,1 24,-25-25,25 0,-25 0,0 0,0 1,0 48,0 1,0 0,0 0,0 24,0-24,25 0,0 25,-1-26,-24 1,25 0,0-25,0 0,0 0,-25 25,24-25,1 0,0 0,0 0,0 0,-25-25,24 0</inkml:trace>
  <inkml:trace contextRef="#ctx0" brushRef="#br0" timeOffset="1936.8607">14486 13246,'25'0,"0"0,0 0,0-25,-1 25,26-25,-25 25,0 0,-1 0,1 0,-50 25,1 25</inkml:trace>
  <inkml:trace contextRef="#ctx0" brushRef="#br0" timeOffset="2425.8345">14511 13494,'25'0,"0"0,0 0,-1-25,26 25,0 0,-1 0,1 0,-1-25,1 25,0 0,-1-25,-24 1,0 24,0 0,-50 0</inkml:trace>
  <inkml:trace contextRef="#ctx0" brushRef="#br0" timeOffset="3072.6093">15727 12998,'0'24,"0"1,0 0,0 25,0-26,0 1,0 25,0 0,0-26,0 1,0 25,0-25</inkml:trace>
  <inkml:trace contextRef="#ctx0" brushRef="#br0" timeOffset="4091.6954">15727 12973,'0'-25,"24"25,1 0,0 0,0 0,0-25,-1 25,1 0,0 0,25 0,-26 0,-24 25,0 0,0 0,0-1,-24 26,-1-25,0 0,0-1,0 26,-24-50,24 0,0 0,0 0,-24 0,24 0,0 0,50 0,0 0,0 25,-1 0,-24 0,50-1,-25 1,0 0,24 0,-24 0,0-1,0 1,-1-25,-24 25,25-25</inkml:trace>
  <inkml:trace contextRef="#ctx0" brushRef="#br0" timeOffset="4566.8572">16099 13320,'0'25,"0"0,0 0,0 24,0-24,0 0,0 49,0 1,0-51,24 1,1 25,-25-25,25 24,0-49,-25-25,25 1</inkml:trace>
  <inkml:trace contextRef="#ctx0" brushRef="#br0" timeOffset="5784.8407">16744 12923,'-25'0,"0"0,-25 0,25 0,25 25,-49-25,24 0,0 50,0-50,25 24,-49 1,49 0,-25-25,25 50,-25-26,25 1,0 25,0-25,0 0,0-1,0 1,25-25,0 0,0 0,-1 0,1 0,0 0,0 0,24 0,-24 0,25-25,-25 25,0 0,-1 0,1-24,0 24</inkml:trace>
  <inkml:trace contextRef="#ctx0" brushRef="#br0" timeOffset="7103.1322">16917 13171,'-25'0,"1"0,-1 0,25-25,0 1,0-1,25 25,-25-25,24 25,1 0,0 0,0 0,-25 50,0-26,0 1,0 0,0 25,0-1,0-24,-25 0,0 0,0 0,1-1,24 1,-25-25,50-25,-1 1,26-1,-25 0,24 0,-24 25,0 0,0-25,0 1,-1 24,26 0,0 0,-26-25,1 25,0 0,0 0</inkml:trace>
  <inkml:trace contextRef="#ctx0" brushRef="#br0" timeOffset="7769.9018">15677 13891,'50'0,"-1"0,75 0,0 0,25 0,49 0,50-75,1 26,-1-1,24 0,-73 1,-25-1,24 1,-74-1,-74 50,-26-25,-48 25,-26 50,0-50,-24 49,0-24,-50 25</inkml:trace>
  <inkml:trace contextRef="#ctx0" brushRef="#br0" timeOffset="8507.0036">16793 13940,'0'25,"0"0,25 0,-25 24,0-24,25 0,-25 0,25 24,-25-24,0 0,0 24,0-24,0 0,0 0,24-25</inkml:trace>
  <inkml:trace contextRef="#ctx0" brushRef="#br0" timeOffset="9544.5737">16868 13891,'0'0,"24"0,26 0,-25-25,0 0,24 25,-24-25,0 25,0 0,-1 0,1 0,0 25,-25 0,0 0,0-1,0 1,-25 25,0-25,1-1,-1 1,0-25,0 25,0 0,1-25,-1 0,0 0,0 25,0-25,1 0,24 24,24-24,1 0,0 0,0 25,24-25,-24 0,25 50,-25-1,-1-49,1 25,0-25,-25 25,25-25,-25 25,49 0,-24-25,0 49,25-24,-26 0,1-25</inkml:trace>
  <inkml:trace contextRef="#ctx0" brushRef="#br0" timeOffset="10678.0119">17413 14362,'0'-25,"0"0,25 25,-25-25,25 25,0 0,-1 0,1 0,0 0,0 0,0 0,-1 0,1 50,0 0,-25-25,25 24,-25-24,0 25,-25-1,0-49,0 0,25 25,-24-25,48 0,1 0,0 0,0 0,0 25,0 0,24-25,-49 24,25-24,-25 25,0 0,0 0,-25-25,25 49,-25-49,25 25,-24-25,-1 0,0 0,0 0,25-25</inkml:trace>
  <inkml:trace contextRef="#ctx0" brushRef="#br0" timeOffset="22304.0711">15950 13568,'0'-25,"0"1,0-1,0 0,25 0,-25 0,0 1,24-1,1 25,0 0,0 0,0 25,-25-1,0 1,24-25,-24 25,25 25,0-50,-25 24,0 26,0-25,0 0,0 24,0-24,0 0,25-25,0 25,-1-25,1 0,0 0,25 0,-26 0,1 0,0 0,0 0,0 0,-1 0,1 0</inkml:trace>
  <inkml:trace contextRef="#ctx0" brushRef="#br0" timeOffset="24207.9603">16967 13072,'0'25,"0"0,0-1,0 26,25-50,-25 25,24 25,-24-26,0 26,25-25,-25 0,0-1,0 1,0 0,25-25,-25 25,25 0,-25-1,0 1,25-25,-25-25,0 1,-25-26,25 25,0 0,0-24,-25-1,0 25,25 1,-25-26,1 25,24-25,-25 26,0-1,25 0,0-25,0 26,-25 24,25-25,0 50,0-1,25 26,0-50,-25 25,0 24,0-24,25 0,-25 25,24-25,-24-1,0 26,0-25,25 0,-25 24,25-24,-25 0,0 0,0-1,25 1,-25 0,0 0,0-50,0 0,0-24,-25 24,25-25,-25-24,-24 24,49 25,-25-24,0-1,25 25,0 0,0 50,0 0,0 0,0 0</inkml:trace>
  <inkml:trace contextRef="#ctx0" brushRef="#br0" timeOffset="26454.9972">18802 13097,'25'0,"25"0,-25 0,24 0,-24 0,0 0,24 0,-24 0,0-25,0 25,24 0,-24-25,0 25</inkml:trace>
  <inkml:trace contextRef="#ctx0" brushRef="#br0" timeOffset="27040.0043">19001 13444,'25'0,"24"0,-24 0,25-25,-26 25,1 0,25-24,-1-1,-24 0,25 25,-25-50,-1 50,26-24,-50-1,25 25,-75 0</inkml:trace>
  <inkml:trace contextRef="#ctx0" brushRef="#br0" timeOffset="42584.1452">17264 13915,'-24'0,"-1"0,0 0,0 0,-24 0,24 0,0 0,-25 0,26 0,-1 0,-25 0,25 0,1 25,-1-25,0 0,25 25,-25-25,25 25,-25-25,25 25,-24-1,24 1,-25-25,25 25,0 0,0 0,0-1,0 1,0 0,-25 0,25 0,0-1,0 26,0-25,0 25,25-50,-25 24,25 1,-1-25,1 25,0-25,25 0,-26 0,1 0,25 0,-25 0,-1 0,1 0,0 0,0 0,24 0,-24-25,0 25,0 0,-25-25,25 25,-1 0,-24-24,25 24,0 0,-50 0,0 0,1 0,-1 0,0 0,-25 0,26 0,-26 24,25-24,0 0,1 0,-1 0,0 0,0 0,0 0,25-24,-24 24,-1-25,0 0,25 0,-25 25,25-25,0 0,0-24,0 24,0 0,0-24,0 24,0 0,0 0,0 0,0 1,25 24,0-25,0 25,-25-25,24 25,1 0,0 0,0 0,0 0,-1-25,1 25,0 0,0 0,0 0,-1 0,-48 0,-1 0,0 0,0 0,0 0,25 25,-24-25,24 25,-25-25,0 25,25-1,0 1,0 0,0 0,-25 0,25-1,-25-24</inkml:trace>
  <inkml:trace contextRef="#ctx0" brushRef="#br0" timeOffset="85142.0143">18157 15255,'50'25,"-50"-1,0 1,25 25,0-25,-1 24,-24 1,25-25,0 0,-25 24,25-24,0 0,-25 0,0-1</inkml:trace>
  <inkml:trace contextRef="#ctx0" brushRef="#br0" timeOffset="86354.1669">18108 15230,'25'0,"-1"-25,1 25,0 0,0 0,0-25,-25 1,49 24,-24-25,0 25,-25-25,25 25,-1 0,1 0,0 0,0 0,-25 25,25-25,-1 25,-24-1,25 1,-25 0,25 0,0 0,-25-1,0 1,0 0,0 25,0-25,0-1,0 1,-25 0,25 25,0-26,-25 1,25 25,-25-25,25-1,0 1,0 0,-24 0,24 0,0-1,-25-24,0 25,0-25,0 0,1 0,-26 0,25 0,0-25,-24 25,24 0,50-24</inkml:trace>
  <inkml:trace contextRef="#ctx0" brushRef="#br0" timeOffset="87114.1329">18926 15205,'25'0,"25"-25,-25 25,24 0,-24 0,0 0,0 0,24 0,-49-24,25 24,0 0</inkml:trace>
  <inkml:trace contextRef="#ctx0" brushRef="#br0" timeOffset="87659.9122">18926 15577,'25'0,"0"0,0 0,0 0,24-24,1 24,-25 0,24-25,26 0,-26 25,1-25,-25 25,24-25,-24 25,0-24,0 24</inkml:trace>
  <inkml:trace contextRef="#ctx0" brushRef="#br0" timeOffset="88497.8226">20018 14784,'0'24,"25"1,-25 25,0-25,24-1,1 26,-25-25,0 0,0 24,0-24,0 0,0 0,0-1,0 1,0 0</inkml:trace>
  <inkml:trace contextRef="#ctx0" brushRef="#br0" timeOffset="89234.8478">19745 15553,'25'0,"-1"0,1 0,25-25,-25 25,24-25,1 0,-25 25,0 0,24-25,-24 1,0 24,24 0,-24 0,0-25,25 0,-26 25,26 0,-25 0,0-25,-1 25,1 0,0 0,0 0,0 0</inkml:trace>
  <inkml:trace contextRef="#ctx0" brushRef="#br0" timeOffset="90508.691">20067 15726,'0'-25,"-24"25,-1 0,0 0,0 0,0 25,1-25,24 25,-50-25,50 25,-25 0,25-1,-50 1,50 0,0 0,-24 0,24-1,0 26,0-25,0 0,0 24,0-24,0 0,24 0,-24-1,25-24,0 0,0 0,0 0,0 0,-1 0,1 0,0-24,0-1,0 0,-1 25,-24-25,0 0,0 1,0-1,0 0,0-25,0 26,0-1,0 0,0 0,0 0,0 1,0-1,0 0,-24 25,-1 0,25-25,-25 25,0 0,0 0,1 0,-1-25,0 25,0 0,0 0,25 25,-25 25,1-50</inkml:trace>
  <inkml:trace contextRef="#ctx0" brushRef="#br0" timeOffset="91369.3459">19770 16148,'24'-25,"1"25,25-25,-25 25,0 0,-1 0,1 0,25 25,-25-25,-1 0,1 25,0 0,0-25,0 24,-1-24,1 25,0-25,-25 25,25-25,-25 25,0 0,25-1,-25 1,24 0,-24 0,25 0,0-25,-25-25,0-74,25 24,-25 1</inkml:trace>
  <inkml:trace contextRef="#ctx0" brushRef="#br0" timeOffset="92089.9657">20613 14957,'25'0,"0"0,-1 0,1 0,25-25,-25 25,-1 0,26 0,-25 0,0 0,-25-24,25 24</inkml:trace>
  <inkml:trace contextRef="#ctx0" brushRef="#br0" timeOffset="92644.8382">20663 15379,'24'-25,"26"25,-25 0,0-25,24 25,-24-25,25 1,-1 24,-24 0,0-50,25 50,-26-25,1 25,0 0,-25-25,25 25</inkml:trace>
  <inkml:trace contextRef="#ctx0" brushRef="#br0" timeOffset="97345.7292">21729 14635,'0'25,"0"-1,0 26,50-25,-50 24,25-24,-1 0,1 25,25-26,-50 26,25-25,-1-25,-24 25,25-25,0 0,0 0,0 0,0 0,-25-25,0 0,0 0,0 0,0 1,0-1,0 0,-25 0,0-24,0-1,25 75,50 0,-50-1,25 1,-1 0,-24 0,25 0,0-1,0-24,0 0,-25 25,24-25,1 0,0 0,0 0,0-49,-25 24,0 0,0-25,0 26,0-1,0-25,0 25,0 1,0-1,0-25,0 25,0 1,0-26,0 25,0 0,0 1,-25 24,0 0,0 0</inkml:trace>
  <inkml:trace contextRef="#ctx0" brushRef="#br0" timeOffset="98162.0702">22647 14412,'0'49,"0"-24,0 0,0 24,0 26,-25-50,25 24,-25-24,25 25,0-26,0 1,0 0,0 0,0 0</inkml:trace>
  <inkml:trace contextRef="#ctx0" brushRef="#br0" timeOffset="99303.8288">22597 14511,'25'0,"0"-25,0 25,0 0,-1 0,1-25,0 25,0-25,0 25,-1 0,1 25,0-25,0 25,0 0,-25 0,24-25,-24 24,25-24,-25 50,-25-50,1 25,-1 0,-25 24,25-49,1 25,-1-25,0 0,0 0,0 0,1 0,-1 0,0 0,50 0,-25 25,25-25,24 0,-49 25,25-25,0 24,24 1,-49 25,25-50,0 25,0-1,0 1,-25 0,24-25</inkml:trace>
  <inkml:trace contextRef="#ctx0" brushRef="#br0" timeOffset="100557.7964">22969 14883,'25'0,"0"0,0 25,0-25,-25 24,0 1,0 0,0 0,0 0,0-1,-25-24,25 25,-25-25,25-25,25 25,-25-24,0-1,25 0,-25 0,0 0,25 25,-25-24,24 24,-24-25,-24 25,24 25,0-1,0 1,0 0,0 25,0-26,0 1,0 0,0 0,0 0,24-25,-24 24,25-24,0 0,0 0,0 0,-25-24,24 24,-24-25</inkml:trace>
  <inkml:trace contextRef="#ctx0" brushRef="#br0" timeOffset="101724.8424">23490 14387,'-24'0,"-1"0,0 0,0 0,0 25,1-25,24 24,-25-24,25 25,-25 0,25 0,0 0,-25-25,25 24,0 1,0 0,-25-25,25 25,0 0,0-1,0 1,25 0,0 0,-25 0,25-25,0 24,-1-24,1 0,0 0,-25 25,25-25,0 0,-1 0,1 0,25 0,-25 0,-1 0,-24-25,-24 25</inkml:trace>
  <inkml:trace contextRef="#ctx0" brushRef="#br0" timeOffset="103597.6877">23565 14784,'25'0,"-1"0,1 0,0 0,0 0,0 0,-25 24,24-24,-24 25,0 0,0 0,0 0,0-1,0 1,-24-25,-1 0,0 0,25-25,0 1,25 24,-25-25,25 25,-25-25,24 25,1-25,0 25,-25-25,25 1,-25-1,0 0,0 0,0 0,0 1,0-1,-25 25,0 25,25-1,-25-24,25 25,0 0,0 0,0 0,0-1,0 1,25 0,-25 0,25 0,-25-1,0 1,25-25,0 0,-1 0,1 25,0-25,0 0,0 0,-1 0,26 0,-25 0,0-25,-50 25</inkml:trace>
  <inkml:trace contextRef="#ctx0" brushRef="#br0" timeOffset="109887.7441">15206 10740,'24'0,"1"0,0 0,0 0,0 0,-1 0,1 0,0 0,0 0,0 0,-1 0,26 0,-25 0,0 0,-1 0,26 0,-25 0,0 0,24 0,-24 0,0 0,25 0,-26 0,26 0,-25 0,0-24,-1 24,1 0,0 0,0-25,0 25,-1 0,1 0,0-25,0 25,24-25,-24 25,0 0,25-25,-26 25,1-24,0 24,0 0,0 0,-1-25,1 25,0 0,0-25,0 25,-1 0,1-25,0 25,0 0,0-25,24 1,-24 24,0 0,25 0,-26 0,1-25,0 25,0 0,0 0,-1 0,1 0,0 0,0 0,0 0,-1 0,1 0,0 0,0 0,0 0,-1 0,1 0,0 0,0 0,0 0,-1 0,1 0,0 0,0 0,0 25,-1-25,1 0,0 24,0-24,24 0,-24 25,0-25,25 0,-25 0,-1 0,1 0,-25 25,25-25,0 0,0 0,-1 0,1 0,0 0</inkml:trace>
  <inkml:trace contextRef="#ctx0" brushRef="#br0" timeOffset="116607.9699">18405 15751,'0'25,"0"0,0-1,25-24,-25 25,0 0,25-25,-25 25,25-25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6:12:2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8458,'0'25,"0"0,0 0,0 0,25 24,0 1,-25-25,24-25,-24 24,25-24,-25 25,0 0,25 0,-25 0,25-25,0 0,-1 0,26-25,-25 0,0 0,49-24,1 24,-1-25,50 1,-25-1,25-24,-49 49,-26-25,1 25,-50 1,25 24,-1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6:16:2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18083 5234,'-25'0,"0"-25,1 25,-1 0,0 0,0 0,0 0,-24 0,24 0,0 0,-24 0,24 25,0-25,0 0,0 0,25 25,-25-25,1 0,-1 0,0 24,0-24,-24 25,24-25,0 0,0 50,0-50,1 25,-1-25,-25 49,25-24,1 0,24 0,-25-25,25 24,0 1,-25-25,25 50,-25-25,25-1,0 26,-25-25,25 0,0-1,-24 26,-1 0,25-25,0 24,0-24,-25-25,25 25,0 0,0-1,0 1,0 0,25-25,0 25,-25 0,24-25,1 0,-25-25,-25 25,1 0,-1 0,0 0,0 0,0 0,1 0,-1 0,-25 25,25-25,1 24,-26-24,25 25,0-25,1 0,-1 25,0-25,25 25,-25-25,0 25,0-25,25 24,-24 1,-1-25,0 25,0 0,25 0,-25-25,1 0,24 24,-25 1,0 0,0 0,0 0,1-1,-1-24,25 25,-50 0,50 0,-49 0,49 24,-50-24,25 25,-24-26,24 1,0 25,-25-25,26 24,-26-24,50 25,-50-50,50 49,-24-49,-1 25,25 25,-25-25,0-1,25 26,-25-25,1 0,24 24,-25-24,25 0,-25 24,25-24,0 0,-25 25,0-26,25 1,0 0,0 25,0-26,-25 26,25-25,0 0,-24-1,24 1,0 0,0 0,24-25,1-50,-25 25</inkml:trace>
  <inkml:trace contextRef="#ctx0" brushRef="#br0" timeOffset="1987.9377">15206 5730,'24'0,"-24"-25,25 25,0 0,0 0,0 0,-1 0,-24-25,25 25,0 0,0 0,-25-25,25 25,-1 0,1 0,0 0,0 0,0 0,-1 0,1 0,-25 25,0 0,0 0,0 0,0-1,0 1,0 0,0 0,0 0,0 24,-25-49,25 25,0 25,0-25,0-1,25-24,0 0,0 0,0 0,24 0,-24 0,0-24,0-1,0 25,24-25,-24 0,0 0,24 25,-24-24,0 24,25 0,-26-25,1 0,0 25,0 0</inkml:trace>
  <inkml:trace contextRef="#ctx0" brushRef="#br0" timeOffset="3230.2073">16123 5680,'0'25,"0"0,0 0,25-1,-25 26,50-25,-50 0,0 0,25-1,-25 1,0 0,0 0,0 24,0-24,0 0,0 0,0 0,0-1,0 1,0 0,24-25,1-25,0-24,0 24</inkml:trace>
  <inkml:trace contextRef="#ctx0" brushRef="#br0" timeOffset="7209.8875">21308 5829,'24'0,"1"0,0 0,0 0,0 0,-1 0,1 0,0 0,0 0,0 0,24-25,-24 25,0-25,24 25,-24 0,0 0,0 0,24 0,-24 0,0 0,25 0,-26 0,26 0,-25 0,0 0,24 0,-24 0,0 0,0 25,0-25,-1 0,1 0,-25 25,25-25,-25 25,25-25,-25 25,25 0,-1-25,-24 24,25-24,-25 25,25-25,-25 25,0 0,25 0,0-1,-25 1,0 0,24-25,-24 25,25-25,-25 25,25-25,0 24,0-24,-25 25,24-25,1 0,0 0,0 0,0 0,-1 0,1 0,0 0,0 0,-25-25,25 25,-1-24,-24-1,0 0,-24 0,-1 0,0 25,25 25,0 0,0 0,25-25,-25 25,0-1,0 1,25-25,-1 25,-24 0,25 0,-25-1,0 1,50 0,-25 25,-1-26,1 1,25 25,-25-25,24-1,-49 1,25 0,0 25,0-26,-25 1,25 0,-25 0,24-25,-24 25,0-1,25 26,0-25,-25 0,0 0,25-1,-25 1,25 25,-25-1,24-24,-24 0,0 25,25-26,-25 1,0 25,0-1,25-24,-25 0,25 25,-25-26,0 1,0 0,0 0,0 24,0-24,0 0,0 25,-25-26,25 1,0 0,0 0,0 0,0 24,-25-24,0 0,1 24,24 1,-50-25,50 0,-25 24,0-49,25 25,-24 0,24 0,-25 0,0-1,25 1,-25-25,25 25,-25 0,25 0,-24-25,-1 0,25 24,-25-24,25 25,0 0,-25-25</inkml:trace>
  <inkml:trace contextRef="#ctx0" brushRef="#br0" timeOffset="9733.3977">22300 5159,'25'0,"-1"0,1 0,0 0,0 0,0 0,24 0,-24 0,0 0,24 0,-24 0,0 0,0 0,0 0,-1 0,1 0,0 0,-25 50,0-25,0 0,0-1,0 1,-25-25,25 25,-25 0,25 0,0-1,-24-24,24 25,24-25,1 0,0 0,0 0,0 0,-1 25,1-25,25 0,-25 0,-1 0,1 0,0 0,0 25</inkml:trace>
  <inkml:trace contextRef="#ctx0" brushRef="#br0" timeOffset="11437.9662">23118 5482,'0'-25,"-24"0,-1 0,25 1,0-1,0 0,25 25,-1 0,1 0,0 0,-25 50,25-50,-25 24,25-24,-25 25,0 0,0 0,-25-25,25 25,0-1,0 1,-25-25,25 25,0 0,-25-25,25 25,-25-1,1-24,24 25,-25 0,25 0,-25-25,25 25,25-25,0 0,-1 0,1 0,0 0,0 0,0 0,-1 0,1 0,0 0,0 0,0 0,-1 0,1 0,0 0,0 0,0 0,-1 0,1 0</inkml:trace>
  <inkml:trace contextRef="#ctx0" brushRef="#br0" timeOffset="24440.3637">15652 11807,'0'25,"-25"0,25-1,0 1,0 0,0 0,0 0,-25 24,25-24,0 0,0 0,0 24,0-24,0 0,0 25,0-26,0 1,0 25,0-25,0-1,0 1,0 0,0 0,0 0,0-1,0 1,25 0,0-25,-25 25,25-25,0 0,-25 25,25-25,-1 0,1 0,0 0,-25 24,0 1,25-25,-25 25,0 0,0 0,25-1,-25 1,0 0,0 0,0 0,24-25,-24 24,0 1,0 0,0 0,0 0,0-1,0 1,-24 25,24-25,0-1,-25 1,25 0,-25-25,25 25,-25 0,0 0,25-1,-24-24,24 25,0 0,-25-25,0 0,25-25,0 0,0 1,25-1,0 0,-1 25,-24-25,25 25,0-25,0 0,0 25,-1-24,1 24,0 0,-25 24,25 1,0 0,-1 0,-24 0,0 0,0-1,0 1,0 0,0 0,25-25,-25 49,25-24,-25 0,0 25,0-26,25-24,-25 50,0-25,25 24,-1-24,1 0,-25 0,0 24,25-24,-25 0,25 25,-25-26,25 1,-25 25,0-1,49-24,-49 0,25 25,0-26,-25 1,0 0,25-25,-25 50,24-50,1 24,0 1,-25 0,25-25,-25 25,0 0,49-25,-49 25,25-1,0 1,0-25,-25 25,25-25,-25 25,24-25,-24 25,25-25,0 24,0-24,-25 25,25-25,0 0,-1 0,1 0,0 0,0 0,0 0,-1 0,1 0,-74 25,24-25</inkml:trace>
  <inkml:trace contextRef="#ctx0" brushRef="#br0" timeOffset="25822.8996">15280 13816,'25'0,"0"0,-1 0,1 0,0 0,-25 25,0 0,0 0,0-1,0 26,0-25,0 24,0-24,0 25,0-25,-25-1,0 26,1 0,24-26,0 26,-25-50,25 25,-25-25,50 25,0-25,-1 0,1 0,0 0,0 0,0 0,-1 0,1 0,-25-25,50 25,-25 0,-25-25,24 25,1 0,0 0,0-25</inkml:trace>
  <inkml:trace contextRef="#ctx0" brushRef="#br0" timeOffset="27743.218">15677 14263,'0'-25,"25"25,0 0,-1 0,-24 25,25-1,-25 1,25-25,0 25,-25 0,0 0,0 0,0-1,0 1,-25-25,25 25,0 0,-25-25,0 25,25-1,-24-24,-1 0,50 0,-1 0,1 0,-25 25,25 0,0-25,-25 25,25-25,-25 25,24-25,-24 24,25 1,0-25,-25 25,0 0,-25-25,0 0,1 0,-26 0,25 0,0 0,1 0,24-25,-25 25,0 0,0 0,25-25,-25 25</inkml:trace>
  <inkml:trace contextRef="#ctx0" brushRef="#br0" timeOffset="30927.1501">23118 11088,'25'0,"-25"24,25 1,0-25,-25 25,25-25,-25 25,24-25,-24 25,0 0,0-1,0 1,0 0,0 25,0-26,0 1,0 0,0 25,-24-26,-1-24,25 25,0 0,-25 0,0 0,25-1,-25-24,25 25,0 0,-24 0,24 0,-25-25,25 24,-25 1,25 0,-25 0,0 24,0-24,25 0,-24 25,24-26,-25 1,0 25,25-25,-25-1,0 26,25-25,0 0,0 0,0-1,25 1,0 0,0-25,0 0,-1 0,-48 0,-1 0,0 0,0 0,25 25,-25-25,25 25,0-1,-24-24,-1 0,25 25,-25 0,25 25,-25-50,25 24,0 1,-25 0,25 0,-24 0,24-1,0 1,0 0,-25 0,25 0,0 24,0 1,-25-50,25 25,-25 24,25-24,0 0,0 24,0-24,-25 0,25 25,-24-26,24 1,0 25,-25-25,0 0,0 24,25-24,-25 0,1 24,24-24,-25 25,0-1,0-24,0 0,1 0,-1 0,0 24,0-24,0 0,-24 0,24 24,-25-24,26 25,-1-26,-25 26,25-25,0 0,1 24,-1-24,0 25,-25-50,26 49,-26-49,25 50,0-25,-24 24,24-24,-25 0,26 0,-26 24,25-49,0 50,-24-50,24 25,0-25,-24 25,24-25</inkml:trace>
  <inkml:trace contextRef="#ctx0" brushRef="#br0" timeOffset="32780.9084">22821 12898,'24'0,"1"0,25 0,-25-24,-1 24,1 0,0 0,0 0,0 0,0 0,-1 0,-24 24,0 1,-24-25,-1 25,25 0,-50 24,50-24,-25 0,0 0,1 0,-1-1,0 1,0 0,25 0,-25 0,25 0,-24-25,24 24,-25-24,0 25,25 0,25-25,0 0,-1-25,26 25,-25 0,0 0,-1 0,1-25,0 25,0 0,0 0,0 0,-25-24,24 24</inkml:trace>
  <inkml:trace contextRef="#ctx0" brushRef="#br0" timeOffset="34388.4033">23267 13146,'-25'25,"1"25,-1 0,25-26,-25 26,0-25,25 0,0-1,0 1,-25-25,1 25,48-25,1 0,0 0,0 0,0 0,-1 0,1 25,0-25,0 0,0 0,-1 0,-24-25,25 25,-25-25,0 0,-25 25,25-24,-24 24,24 24,0 1,-25 25,25-25,0-1,0 1,0 0,-25 0,25 0,0-1,0 1,0 0,0 0,0 0,0-1,0-48,25-1</inkml:trace>
  <inkml:trace contextRef="#ctx0" brushRef="#br0" timeOffset="70787.9856">15354 8508,'0'-25,"0"0,0 1,-24 24,-1-25,0 0,0 25,0 0,1 0,-1 0,25 25,0 0,0-1,0 26,0-25,25 0,-25 24,24-24,1 0,-25 24,25-24,-25 0,25-25,-25 25,0 0,0-1,0 1,0 0,0 0,0 0,0-1,0 1,0 0</inkml:trace>
  <inkml:trace contextRef="#ctx0" brushRef="#br0" timeOffset="71966.0604">15007 8706,'0'-24,"25"24,0 0,0 0,-1 0,1 0,0 0,0 0,0 0,-25 24,24-24,1 0,0 0,0 0,0 0,-1 0,1 0,0 25,0-25,0 0,-1 0,1 0,0 0</inkml:trace>
  <inkml:trace contextRef="#ctx0" brushRef="#br0" timeOffset="89929.0377">1389 15726,'25'0,"0"0,0 0,24 0,-24 0,0 0,0 0,24 0,-24 0,0 25,0-25,24 0,1 0,-25 0,0 0,49 0,-49 0,0 0,0 0,24 0,1-25,-25 25,-1 0,26 0,-25-25,24 1,-24 24,0 0,0 0,24-25,-24 25,0-25,0 25,24 0,-24 0,25 0,-25 0,-1-25,26 25,-25-25,0 25,24-24,-24 24,0-25,0 25,-1 0,1 0,0 0,25 0,-25 0,24 0,-24 0,25 0,-26 0,1 0,25 0,-25 0,-1 0,1 0,25 0,-25 0,-1 0,26 0,-25 0,0 0,24 25,-24-25,0 0,0 0,-1 0,1 0,0 0,0 0,24 0,-24 0,0 0,25 0,-26 0,1 0,0 0,0 0,0 0,0 0,-1 0,26 0,-25 0,0 0,-1 0,26 0,-25 0,0 0,24 0,-24 0,0 0,0 0,24 0,-24 0,0 0,24 0,-24 0,0 0,0 0,0 0,24 24,-24-24,0 0,24 0,-24 0,0 0,25 0,-26 0,1 25,0-25,0 0,0 0,0 0,24 0,-24 0,0 0,24 0,-24 0,0 0,0 0,0 0,-1 0,1 0,0 0,0 0,0 0,24 0,-24 0,0-25,0 25,24 0,-24 0,0 0,24 0,-24 0,0 0,0 0,0 0,-1 0,-24-24,25 24,0 0,0 0,0 0,24 0,1-25,-25 25,-1-25,1 25,0 0,0 0,0 0,0-25,-1 25,26-25,-25 25,0 0,-1 0,1 0,0 0,-25-24</inkml:trace>
  <inkml:trace contextRef="#ctx0" brushRef="#br0" timeOffset="93392.6419">1836 16892,'25'0,"0"0,-1 0,1 0,0 0,0 0,0 0,24 0,-24 0,0 0,24 0,-49 25,25-25,0 0,0 0,0 0,-1 0,26 0,-25 0,0 0,-1 0,1 0,0 0,25 0,-26 0,1 0,25 0,-25 0,-1 0,1 0,0 25,0-25,0 0,-1 0,1 0,0 0,0 0,0 0,-1 0,1 0,0 0,0 0,0 0,0 0,24 0,-24 0,25 0,-26 0,1 0,0 0,25 0,-26 0,26 0,0 0,-1 0,26 0,-26 0,-24-25,25 25,-1-25,26 25,-51 0,1 0,0 0,25-25,-1 25,-24-25,25 25,-25-24,-1 24,26 0,-25 0,0 0,24 0,-24-25,0 25,0 0,-1 0,1 0,0 0,0 0,0 0,24 0,-24 0,0 0,0 0,-1 0,1 0,0-25,0 25,0 0,-1 0,1 0,0 0,0 0,24-25,-24 25,0 0,0 0,0 0,-1 0,26 0,-25 0,0 0,0 0,24 0,-24 0,0 0,24 0,-24 0,0 0,0 0,0 0,-1 0,1 0,0 0,0 0,0 0,-1 0,1 0,0 0,0 0,0 0,-1 0,1 0,0 0,0 0,24 0,-24 0,25 0,-25 0,-1 0,1 0,25 0,-1 0,1 0,49 0,25 0,0 0,-24 0,24-25,-25 1,-50 24,-24-25,0 25,25-25,-1 25,-24 0,0 0,0-25,24 0,-24 25,0 0,24-24,-24 24,0-25,0 25,0 0,0 0,-25-25</inkml:trace>
  <inkml:trace contextRef="#ctx0" brushRef="#br0" timeOffset="101125.9975">7144 15850,'-25'0,"0"0,1 0,-1-25,0 25,-25 0,26-24,-26-1,25 0,0 0,-24 25,49-25,-25 25,0 0,0 0,25-24,-24 24,-1 0,0 0,0 0,0 0,25-25,-24 25,-1 0,0 0,0 0,0 0,-24 0,24 0,0 0,0 0,1 0,-1 0,0 0,0 0,0 0,1 0,-1 0,0 0,0 0,0 0,0 0,1 0,-1 0,0 0,0 0,-24 0,24 0,0 0,0 0,0 0,1 25,-1-1,0 1,0-25,25 25,-25-25,25 25,0 0,0-1,-24-24,24 25,0 0,0 0,0 0,0-1,0 1,0 0,0 0,0 0,0-1,0 1,0 0,0 0,24-25,-24 25,0-1,25 1,0 0,-25 0,50 24,-26-24,1 25,0-50,0 50,0-26,-25 1,0 0,24-25,1 25,-25 0,0-1,0 1,25-25,-25 25,25 0,0-25,-1 25,-24-1,25-24,0 0,-25 25,50-25,-25 0,-1 25,1-25,0 0,0 0,-25 25,25-25,-1 0,1 0,0 0,0 0,0 0,-1 25,1-25,0 0,0 0,0 0,-1 0,1 0,25 0,-25 0,-1 0,1 0,25-25,-25 0,24 0,-24 0,0 25,24-24,1-1,-50 0,25 25,-25-25,25 25,-1-25,-24 1,25-1,-25 0,25 25,-25-25,50 0,-50 1,0-1,25 0,24-25,-49 25,25 1,-25-1,0 0,0 0,0 0,0 1,0-1,-25 25,0 0,25-25,-24 25,-1-25,25 0,-25 25,0 0,25-24,-25 24,25-25,-25 25,25-25,0 0,0 0,0 1,0-1,-24 0,-1 25,25-25,0 0,-25 25</inkml:trace>
  <inkml:trace contextRef="#ctx0" brushRef="#br0" timeOffset="114365.215">7119 16098,'25'0,"0"0,0 25,0-25,-1 25,1 0,25-1,-1 1,-24-25,0 0,0 0,0 0,-1 0,1-25,25 1,-25-26,24 25,50-49,1 24,48-49,-48 0,-1 0,-25 74,-24-25,0 25,-26-24,1 24,0 0,0 25,-25-25</inkml:trace>
  <inkml:trace contextRef="#ctx0" brushRef="#br0" timeOffset="167769.4102">8186 16570,'25'0,"0"0,-1 0,1 0,25 0,-25 0,-1 0,26 0,-25 0,0 0,-1 0,1 0,0 0,0 0,-50 24,-25 1,26 0,-1 25,-25-26,25 26,1-25,-1 0,0-1,0 1,0 0,1 0,24 0,-25-25,25 24,25-24,-1 0,26 0,-25 0,0 0,24-24,-24 24,0-25,0 25,-1 0,1 0,0 0,0 0</inkml:trace>
  <inkml:trace contextRef="#ctx0" brushRef="#br0" timeOffset="169043.839">8756 16842,'-24'25,"-1"0,25 0,-25-25,0 0,25-25,0 0,0 0,0 1,50-1,-50 0,25 25,-1 0,1 0,0 0,25 25,-26-25,1 0,25 25,-50-1,25-24,-25 25,-25 25,0-25,0-1,-24 51,24-50,0-1,0 26,0-50,25 25,-24 0,48-25,1 0,0 0,0 0,0 0,-1 0,26 0,-25 0,24 0,-24 0,0 0,0 0,0 0</inkml:trace>
  <inkml:trace contextRef="#ctx0" brushRef="#br0" timeOffset="170065.0175">9773 16495,'50'0,"-25"25,24-25,-24 0,25 0,-25 0,-1 0,26 0,-25 0,0 0,-1 0,1 0,25 0,-25 0</inkml:trace>
  <inkml:trace contextRef="#ctx0" brushRef="#br0" timeOffset="170638.9428">9823 16818,'25'0,"24"0,-24 0,0 0,0 0,24 0,-24 0,0 0,0 0,0-25,-1 25,1 0</inkml:trace>
  <inkml:trace contextRef="#ctx0" brushRef="#br0" timeOffset="217583.1404">8781 10096,'0'-25,"25"25,0 0,0 0,-1 0,1 0,0 0,0 0,-25 25,25-25,-25 24,0 26,0-25,-25 24,0 1,25-25,-25 0,0 24,25-24,-24 0,-1 0,25-1,0 1,0 0,49-25,-24 0,0 0,0 0,0 0,24 0,-24 0,0 0,-25-25,-25 25,0 0,-24 25,24 0,0 0,-25 24,26-24,-26 25,25 49,-24-74,24 24,0 1,0-25,25-1,0 26,0-25,0 0,0-50</inkml:trace>
  <inkml:trace contextRef="#ctx0" brushRef="#br0" timeOffset="233034.8547">2456 16644,'0'25,"0"24,-25-24,0 25,25-1,0 1,0 0,-24-26,-1 26,25-25,0 0,0 24,0-24,0 0,0 0,49-1,-24-24,25 25,-25-25,24 0,-24 0,0 0,24 0,-24 0,0 25,0-25,-25 25,25-25,-1 0,1 25,25-25,-25 0,24 0</inkml:trace>
  <inkml:trace contextRef="#ctx0" brushRef="#br0" timeOffset="234720.9233">5036 16966,'0'25,"0"0,-25 0,25 0,0 24,0-24,0 25,-25-1,0-24,0 0,25 24,0-24,0 0,0 0,0 0,0-1,0-48,0-1,0 0,0 0,0 0,0-24,0 24,0 0,25-24,-25 24,0 0,0-25,0 26,0-1,0-25,25 25,-25 1,25 24,0 0,0 0,-1-25,1 25,0 0,0 0,0 0,24 0,-24 0,0 0,0 0,-1 0,-24 25,0-1,25 1,-25 0,0 0,0 0,-25 24,1-24,-26 0,25 0,0-1,1 1,-1-25,0 0,0 0,25 25,-25-25,1 0,48 0,1 0,0 25,25 0,-26-1,26 1,0 0,-26 25,26-26,-25 1,0 0,-1-25,-24 25,25-25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7T03:45:3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12924 14362,'-25'0,"0"0,0 25,25 0,0 24,0-24,0 0,0 0,0-1,0 1,25-25,0 0,0 0,-25 25,24-25,1 0,0 0,0 0,0 0,-1 0,1 0,-25-25,25 0,-25 1,0-1,-25 25,25-25,-25 25,25-25,-24 25,24 25,24 0,1 24,0-24,-25 0,25-25,0 25,-1-25,26 0,-50 25,25-25,0 0,-1 0,1 0,0 0,0-25,0 0,-1 25,1-50,-25 26,25 24,-25-25,0 0,0 0,-25 25,25-25,0 1,-25 24,1 0,24-25,-25 25,0 0,75 0,-26 0</inkml:trace>
  <inkml:trace contextRef="#ctx0" brushRef="#br0" timeOffset="1211.2216">13593 14114,'-24'0,"-1"0,0-25,0 25,25-25,-25 25,25-49,0 24,0 0,-25 0,25 0,25 25,0 0,0 25,-25 0,25 0,-25 0,25-1,-25 1,0 0,0 0,24 0,-24-1,0 1,0 0,0 0,0 0,25-25,0 0,0 0,0 0,24 0,-24 0,0 0,24 0,-24 0,0 0,0 0,0 0,-1 0,-48 0,-1 24</inkml:trace>
  <inkml:trace contextRef="#ctx0" brushRef="#br0" timeOffset="2081.5243">14089 14461,'25'0,"0"0,25 0,-26 0,1 0,25 0,-25 0,-1 0,1 0,0 0,0 0,0 0,-1 0,1 25</inkml:trace>
  <inkml:trace contextRef="#ctx0" brushRef="#br0" timeOffset="2965.6882">14238 14709,'25'0,"-25"25,25-25,0 0,-1 0,1 0,0 0,0 0,0 0,-1 0,1 0,0 0,0 0,0 0,0 0,-1 0,1 0</inkml:trace>
  <inkml:trace contextRef="#ctx0" brushRef="#br0" timeOffset="4095.2247">15999 14064,'-24'50,"-1"-25,25-1,0 1,0 0,0 0,0 0,0-1,0 1,0 0,0 0,0 0,0 0,-25-25,25 24,0 1,0 0</inkml:trace>
  <inkml:trace contextRef="#ctx0" brushRef="#br0" timeOffset="5287.5075">15230 14784,'25'0,"0"0,0 0,24 0,-24 0,25 0,-1 0,1-25,24 0,26 0,-26 0,-24 1,-1-1,26 25,-1-25,-24 0,24 25,1 0,-26-25,1 25,-25-24,24 24,26 0,-1-25,-24 25,-26 0,1 0,0 0,0 0,25 25,-26-25,1 0,25 0,-25 0,-25 24,49-24,-24 0,0 0,0 0</inkml:trace>
  <inkml:trace contextRef="#ctx0" brushRef="#br0" timeOffset="7819.8174">15404 15106,'25'25,"-25"24,0-24,0 0,0 25,0-26,0 1,0 0,0 0,0 0,0 24,0-24,25 0,-25 25,0-26,0 1,0 25,0-25,0-1,24 1,-24 0,0-50,-24-24</inkml:trace>
  <inkml:trace contextRef="#ctx0" brushRef="#br0" timeOffset="9538.9556">15454 15230,'24'-25,"1"25,0-25,-25 1,25 24,0-25,-1 25,1-25,0 25,0 0,0 0,0 0,-1 0,26 25,-25 0,24-1,-49 1,25 0,-25 0,-25-25,1 0,-1 0,25 25,-25-25,0 0,0 0,1 0,24 24,-25-24,0 0,0 0,25 25,-25-25,50 0,-25 25,25 0,0-25,-25 25,25-25,-1 25,1-1,0-24,-25 25,25-25,0 25,-1 0,-24 0,0-1,25-24,0 25,0 0,-25 0</inkml:trace>
  <inkml:trace contextRef="#ctx0" brushRef="#br0" timeOffset="10149.3627">16024 15404,'0'25,"0"-1,0 1,0 0,25 0,0 24,-25-24,0 0,0 25,0-26,0 1,0 0,0 0,0 0,0-50</inkml:trace>
  <inkml:trace contextRef="#ctx0" brushRef="#br0" timeOffset="10902.071">16198 15180,'0'50,"0"-25,0 0,25 24,-25-24,0 0,0 25,24-50,-24 24,0 1,25-25,-25 25,-25-25</inkml:trace>
  <inkml:trace contextRef="#ctx0" brushRef="#br0" timeOffset="11836.029">16123 15156,'50'0,"-25"-25,0 0,24 25,-24-25,0 0,0 25,-1 0,-24 25,25 0,-25 0,0 24,0-24,0 0,0 0,0 0,-25-1,1 1,-1-25,0 0,0 25,0 0,1-25,24 25,24-25,1 25,25-25,-25 49,24-24,-24 25,0-26,24 26,-24-50,0 25</inkml:trace>
  <inkml:trace contextRef="#ctx0" brushRef="#br0" timeOffset="13188.3357">16545 15478,'25'0,"0"0,-1 0,1 50,0-25,0-25,-25 49,25-24,-25 0,0 0,0-1,-25-24,0 25,0-25,25 25,25-25,0 0,0 0,-25 25,0 0,0 24,25-24,-1 0,-48-25,-1 0,0 0,0 0,0 0,0 0,1 0,-1 0,0 0</inkml:trace>
  <inkml:trace contextRef="#ctx0" brushRef="#br0" timeOffset="14275.2476">17091 15180,'-25'0,"0"0,0 0,1 0,-1 0,0 25,0-25,25 25,0 0,0 0,0-1,0 1,0 0,0 0,0 0,0 0,0-1,0 1,25 0,-25 0,25 0,0-25,-1 0,1 0,-25 24,25-24,0 0,24 0,-24 0,0 0,-50 0</inkml:trace>
  <inkml:trace contextRef="#ctx0" brushRef="#br0" timeOffset="14884.6362">17190 15503,'0'25,"0"24,0 1,0 0,-25-26,25 26,0-25,0 0,-25-1,25 1,0 0</inkml:trace>
  <inkml:trace contextRef="#ctx0" brushRef="#br0" timeOffset="15913.8764">17537 15205,'-25'0,"1"0,-1 0,0 0,25 25,-50-25,50 25,-24 0,24-1,-25 1,25 0,0 0,0 0,25 0,-1-25,-24 24,0 1,25-25,0 0,0 0,0 0,-1 0,1 0,0 0,0 0,0 0</inkml:trace>
  <inkml:trace contextRef="#ctx0" brushRef="#br0" timeOffset="17371.2804">17636 15404,'25'0,"0"0,0 0,-25 25,25-1,-25 1,25 25,-25-25,0-1,0 26,0-25,0 0,0-1,-25-24,0 0,0 0,0 0,50 0,0 0,0 0,0 0,-1 25,1-25,-25 25,50-25,-25 25,-25 0,0-1,0 1,0 0,0 0,0 0,0-1,-25-24,-25 0,25 0,1 0,-1 0,0 0,0 0,0 0,0 0,1 0</inkml:trace>
  <inkml:trace contextRef="#ctx0" brushRef="#br0" timeOffset="21718.2367">18653 14114,'-24'0,"-1"0,0 0,0 49,0-24,1 0,24 25,-25-26,0 26,25-25,0 0,0 0,0 24,25 1,-25-25,25-1,-25 1,0 0,0 0,0 0,-25-1,25 1,-25-25,25 25,-25-25,25 25,0-50</inkml:trace>
  <inkml:trace contextRef="#ctx0" brushRef="#br0" timeOffset="22591.3191">18356 14461,'49'0,"-49"-25,25 25,0 0,25 0,-26 0,1 0,0 0,0-24,-25-1</inkml:trace>
  <inkml:trace contextRef="#ctx0" brushRef="#br0" timeOffset="23483.8577">19001 14362,'25'0,"-1"0,-24 25,25-25,0 0,0 0,0 0,-1 0,1 0,0 0,-25 25</inkml:trace>
  <inkml:trace contextRef="#ctx0" brushRef="#br0" timeOffset="23945.233">18926 14759</inkml:trace>
  <inkml:trace contextRef="#ctx0" brushRef="#br0" timeOffset="24830.0075">18926 14709,'25'0,"0"0,0 0,0 0,24 0,-24 0,0 0,0 0,24 0,-49 25,25-25,0 0,24 0,-24 25,0-25</inkml:trace>
  <inkml:trace contextRef="#ctx0" brushRef="#br0" timeOffset="26030.9226">20216 13940,'0'-25,"0"75,25-25,0 0,-25 24,0-24,0 0,25 24,-1-24,-24 25,50-1,-50 1,25 0,0-1,-1 1,-24-25,0 24,0-24,0 25,0-25,0-1,0 1,0 25</inkml:trace>
  <inkml:trace contextRef="#ctx0" brushRef="#br0" timeOffset="26782.2098">19819 15007,'25'0,"0"0,0 0,0 0,-1 0,1 0,74 0,-24 0,49 0,49 0,51-25,-1 0,0 0,25 25,25-49,-25-1,-25 25,-49-24,-50 49,-74-25,-1 25,-49-25,-25 25,-24 0,24-25,0 25,-24 25</inkml:trace>
  <inkml:trace contextRef="#ctx0" brushRef="#br0" timeOffset="28123.4875">19596 15652,'0'0,"0"25,-25-25,50-25,0 25,-25-25,25 25,-1 0,1 25,-25 0,0-1,50 1,-50 0,0 0,0 0,0-1,0 1,0 0,0 0,0 24,0-24,0 0,0 25,-25-50,0 49,-24-24,24 0,0 0,0-25,-24 0,24 0,0 0,0 0,0 0,1-25,24 0,0-25,0 26,0-1,0 0,0 0,0 0,24 25,-24-24,25 24,0 0,25 0,-26 0,26 0,-50 24,25 1,24 0,-24 0,25 0,-25 24,-1-24,26 0,-25 24,0-24,0-25,-25 25,24-25,1 0,0 0,0-25,24-24,-24 24,0 0</inkml:trace>
  <inkml:trace contextRef="#ctx0" brushRef="#br0" timeOffset="28904.4254">19844 15677,'25'0,"0"0,0 0,24 0,-24 0,0 0,24 0,-24 0,0 0,0 0,24 0,-24 0,0 0,0 0,-50 0,0 0</inkml:trace>
  <inkml:trace contextRef="#ctx0" brushRef="#br0" timeOffset="29577.5037">20043 15726,'0'25,"0"25,0-26,0 1,0 25,0-1,0 1,0-25,0 24,0-24</inkml:trace>
  <inkml:trace contextRef="#ctx0" brushRef="#br0" timeOffset="30615.8452">20167 15701,'0'25,"0"25,0-1,0-24,0 0,0 25,0-1,0 1,0-25,24-1,-24 1,0-50</inkml:trace>
  <inkml:trace contextRef="#ctx0" brushRef="#br0" timeOffset="31912.1971">20365 16024,'25'0,"24"25,-24-1,25 1,-25 25,-1-25,26 24,-25-24,-25 0,25-25,-50-25,25-49,-25-1,0 26,25-1,-25 0,25 26,0-26,-24 25,24 0,-25-24,25 24,-25-25,0 26,25-1,0-25,-25 25,25 1,-24-1,24 0,-25-25,25 26,0-1,0 0,25 25,-1 0,-24-25,25 25,25-25,-1 0,26 1,74-26,24 50,1-25,24 0,1-49,-1 49,1-24,-50 24,-1-25,1 25,-50 1,-24-26,-26 25,26 0,-50 1,-1 24,26 0,-25 0,0 0,-1 0</inkml:trace>
  <inkml:trace contextRef="#ctx0" brushRef="#br0" timeOffset="33025.4438">20836 15553,'0'24,"0"1,0 0,0 0,0 0,0 24,-25-24,25 0,-24 24,24-24,-25 25,25-1,0-24,0 0,0 0,0 0,0-1,0-48,0-1,0 0</inkml:trace>
  <inkml:trace contextRef="#ctx0" brushRef="#br0" timeOffset="34465.5827">20737 15627,'25'0,"0"0,-1 0,1 0,-25-25,25 25,0 0,0 0,0 0,-1 0,-24 25,25 0,-25 0,-25-25,25 24,-24 1,-1 0,0-25,25 25,-25-25,0 0,50 49,25 1,24 49,-49-99,-25 25,25 0,0 0,24-1,-49 1,25-25,-25-25,0 1</inkml:trace>
  <inkml:trace contextRef="#ctx0" brushRef="#br0" timeOffset="35032.3733">21134 15974,'0'25,"0"25,0-26,25 26,-25-25,0 0,25-1,-25 26,0-25,0 0,0-50,0 0,0 0,0 0</inkml:trace>
  <inkml:trace contextRef="#ctx0" brushRef="#br0" timeOffset="36013.2385">21382 15652,'0'49,"0"1,0 0,0-1,0 1,0-25,25-1,-25 1,0 0</inkml:trace>
  <inkml:trace contextRef="#ctx0" brushRef="#br0" timeOffset="37131.4862">21208 15701,'0'-24,"25"24,0-25,0 25,-25-25,49 25,-49-25,25 0,0 25,-25-24,50 24,-26 0,1-25,0 0,0 25,0 0,-25 25,0 0,0-1,0 1,-25 0,0 0,0-25,25 25,-25-25,1 0,-1 0,25 24,-25-24,0 25,0 0,1-25,-1 25,25 0,25-25,24 24,-24 1,25 0,-50 0,24-25,1 25,0-1,0 1,0 0,-1-25</inkml:trace>
  <inkml:trace contextRef="#ctx0" brushRef="#br0" timeOffset="38615.588">21556 15900,'24'0,"1"0,0 0,0 0,-25 25,0-1,0 1,0 0,0 0,-25-25,25 25,-25-1,0-24,50 0,0 0,0 0,0 0,-1 0,-24 25,25 25,0-50,-25 25,0-1,-25-24,25 25,0 0,-25-25,25 25,-24-25,-1 0,0 0,0 0,0 0,1 0,-1 0,25 25,-25-25</inkml:trace>
  <inkml:trace contextRef="#ctx0" brushRef="#br0" timeOffset="40046.2468">22077 15652,'0'-25,"-25"25,0 0,0 0,0 25,0 0,1-25,24 24,-25-24,0 25,0 0,0 0,25 0,0-1,0 1,25-25,-25 25,0 0,25-25,0 0,0 0,-1 0,1 0,0 0,-25-25,25 25,0 0,0 0</inkml:trace>
  <inkml:trace contextRef="#ctx0" brushRef="#br0" timeOffset="40923.1918">22126 15850,'25'0,"-25"25,25 25,-25-26,0 1,0 0,0 0,0 24</inkml:trace>
  <inkml:trace contextRef="#ctx0" brushRef="#br0" timeOffset="41934.5335">22424 15652,'-25'0,"0"0,0 0,1 25,24-1,-25-24,25 25,0 0,0 0,0 0,0-1,0 1,0 0,25-25,-1 25,-24 0,25-25,0 24,0-24,0 0,-1 0,1 0</inkml:trace>
  <inkml:trace contextRef="#ctx0" brushRef="#br0" timeOffset="43521.1896">22573 15875,'24'0,"1"0,0 0,0 0,0 0,-1 0,1 25,-25 24,-25-24,25 0,-24-25,24 25,24-25,-24 25,25-25,0 0,-25 24,25 1,-25 0,0 0,0 0,0-1,0 1,0 0,-25-25,0 0,-24 0,24 0,25 25,-25-25,0 0,0 0,-24 0,24 0,0 0,0 0,1 0</inkml:trace>
  <inkml:trace contextRef="#ctx0" brushRef="#br0" timeOffset="45191.5557">18381 13494,'0'49,"24"-24,1 25,-25-25,25-1,-25 1,0 0,25-25,0 0,-1 0,26-25,0 0,-26 25,26-24,-25-1,0 0,24 0,1 0,0-24,-1 24,1-25,-1 26,1-26,-25 25,0 0,24 1,-49-1,25 25,0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6T02:52:23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5805 10790,'24'0,"1"0,0 0,-25 25,25-25,0 0,-1 0,1 0,0 0,-25-25,0 0,25 25,-25-25,0 1,0-1,0 0,0-25,0 26,0-1,0 0,0-25,-25 26,25-1,0 0,0 0,0 0,25 1,-25-1,25 25,-25-25,24 25,1 0,0 25,-25 0,0 24,0-24,0 25,0-1,0-24,0 0,0 0,-25 24,25-24,-25 0,25 0,0-1,0 1,0 25,0-25,0-1,25 1,0-25,0 0,0 0,0 0,-1 0,1 0,0 0,0 0,0-25,-25 1,0-1,0 0,0 0,24 25,1-25</inkml:trace>
  <inkml:trace contextRef="#ctx0" brushRef="#br0" timeOffset="4538.5013">12031 11311,'-25'0,"0"0,0 0,0 0,1 0,-1 0,-25 0,1-25,24 25,-25 0,25 0,-24 0,24 0,0 0,0 0,1 0,-1 0,0 0,0 0,0 0,1 0,-1 0,0-25,0 25,0 0,0 0,1 0,-1 0,0 0,0 0,-24 0,24 0,0 0,-25 0,26 0,-1 0,0 0,-25 0,26 0,-1 0,-25 0,25 0,-24 0,24 0,0 0,0 0,-24 0,24 0,0 0,-24 0,-1 0,25 0,0 0,-24 0,24 0,0 0,0 0,-24 0,24 0,0 0,-25 0,26-24,-1 24,0 0,-25-25,26 25,-1 0,-25 0,25 0,1 0,-1-25,-25 25,25 0,1 0,-1-25,0 25,-25 0,26 0,-1-25,0 25,-25 0,26-25,-1 25,-25 0,25 0,1 0,-26 0,25 0,0-24,-24 24,24 0,0-25,0 25,0 0,1 0,-26 0,25 0,-24-25,24 25,0-25,0 25,0 0,1 0,-1 0,0 0,0 0,0 0,-24 0,24 0,0 0,0 0,-24 0,24 0,0 0,-24 0,24 0,0 0,0 0,-24 0,24 25,0-25,0 0,-24 0,24 0,0 0,-25 0,25 0,1 0,-1 0,0 0,0 0,0 0,1 0,-1 0,0 0,0 25,0-25,1 0,-26 0,25 0,0 0,-24 25,24-25,0 0,-24 0,24 0,0 0,0 0,-24-25,24 25,0 0,0 0,0 0,1 0,-1-25,0 25,0 0,-24 0,24-25,0 25,-25 0,25 0,1-25,-1 25,-25-24,25 24,1 0,-26 0,25 0,0 0,1 0,-26 0,25-25,0 25,1 0,-1 0,0 0,0 0,0 0,1 0,48 0</inkml:trace>
  <inkml:trace contextRef="#ctx0" brushRef="#br0" timeOffset="6852.2416">12800 11261,'24'0,"1"0,0 0,0 0,0 0,24 0,-24 0,0 0,0 0,24 0,-24 0,0 0,24 0,-24-24,0 24,25-25,-26 25,1 0,0 0,0-25,24 25,-24 0,0 0,25 0,-25-25,-1 0,26 25,-25-25,0 25,-1 0,26 0,-25 0,-25-24,49 24,-24 0,0-25,25 25,-50-25,24 25,1 0,0 0,0 0,0 0,-1 0,1 0,0 0,0 0,24 0,-24 0,25 0,-25 0,-1 0,1 0,0 0,0 0,0 25,-1-25,1 0,0 0,0 0,0 0,24 0,-24 0,0 0,0 0,0 25,-1-25,1 0,0 0,0 0,0 0,-1 0,1 0,0 0,0 24,24-24,-24 0,0 25,0-25,0 0,-1 0,1 0,0 0,25 0,-26 0,1 0,25 0,-25 25,-1-25,1 0,0 0,0 0,0 0,-1 0,1 0,0 0,0 0,0 0</inkml:trace>
  <inkml:trace contextRef="#ctx0" brushRef="#br0" timeOffset="9423.9388">15528 10889,'25'0,"0"0,-1 0,1 0,0 0,0 0,-25-25,0 1,0-26,0 25,-25 0,0 1,25-1,0 0,-25 25,25-50,0 26,0-1,25 25,0 0,0 0,0 0,0 0,-25 25,24-25,-24 24,0 1,0 0,25 25,0-26,-25 1,25 0,-25 0,25-25,-25 25,24-25,-24 24,0 1,25-25,-25 25,25-25,-25 25,25 0,0-25,-1 0,-24-25,-24 0,-1 25,25-25,-25 25,25-25,25 25,24 0,-24 0,0 0,0 0</inkml:trace>
  <inkml:trace contextRef="#ctx0" brushRef="#br0" timeOffset="12086.531">19819 10988,'25'0,"0"0,0 0,0 0,-1 0,1 0,0 0,-25-24,25-1,-25 0,25 25,-25-25,0 0,24 25,-24-24,0-1,-24 0,-1 0,25 0,-25 1,25-1,0 0,-25 25,25-25,0 0,0 1,0-1,0 0,0 0,0 0,25 25,0 0,-25-24,25 24,-1 0,1 0,0 0,0 0,0 24,-1-24,-24 25,0 0,25-25,-25 25,0 0,0 24,0-24,0 0,0 24,0-24,0 0,0 0,0 0,0-1,0 1,0 0,0 0,0 0,0-1,25-24,0 0,-25 25,0 0,25 0,-1 0,1-25,-25 24,25 1,25 0,-26-25,1 0,-25 25,25-25,0 0,-25-25,0 0,0 0,0 1,-25 24,0-25,25 0,0 0,0 0,0 1,0-1,50 25,-25 0,-1 0,26 0,-25-25,0 25,24-25,-24 25,0 0,0 0,-1 0,1 0,0 0,-25-25,-25 25</inkml:trace>
  <inkml:trace contextRef="#ctx0" brushRef="#br0" timeOffset="14842.4858">9873 11733,'-25'0,"0"0,25 24,0 1,-25 0,25 25,0-26,0 1,0 0,-25 25,25-26,0 1,0 0,0 0,0 0,0-1,0 1,25 25,-25-25,0 0,0-1,0-48</inkml:trace>
  <inkml:trace contextRef="#ctx0" brushRef="#br0" timeOffset="15695.4459">10121 11857,'0'24,"0"1,0 25,0-25,0-1,0 26,0-25,0 0,0-1,-25 26,25-25,0 0,0 0,0-1,0 1,-25-25,0 0,0-25</inkml:trace>
  <inkml:trace contextRef="#ctx0" brushRef="#br0" timeOffset="16456.1927">9773 12030,'0'25,"25"-25,-25 25,25-25,0 0,0 0,-1 25,1-25,0 0,0 0,0 0,-1 0,1 0,0 0,0 0,0 0</inkml:trace>
  <inkml:trace contextRef="#ctx0" brushRef="#br0" timeOffset="18768.2783">10245 11956,'24'0,"1"0,0 0,0 0,0 0,0 0,-1 0,1 0,-25 25,0-1,0 1,-25 0,1-25,-1 0,25 25,-25-25,50 0,0 0,-1 0,1 0,0 0,0 0,0 0,-1 0,-24 25,25-1,-25 1,0 0,0 0,0 0,0 0,0-1,0 1,0 25,0-25,0-1,0 1,0 0,-25-25,25 25,-24-25,24 25,-25-25,0 0,0 0,0 0,1 0,-1 0,0 0,25-25,-25 25,25-25,0 0,0 0,0 1,0-1,25 0,0 0,0 25,-25-25,24 25,1 0,0 0,0 0,-25 25,25 0,-25 0,0 0,24-25,-24 24,25 1,0 25,0-25,0 24,-1-49,-24 25,25-25,-25 25,25-25,0 25,0-25,-1 0,1 0,0 0,0 0,0 0,-1 0,1 0,-25-25</inkml:trace>
  <inkml:trace contextRef="#ctx0" brushRef="#br0" timeOffset="38584.1124">2580 13816,'0'-25,"25"25,0 0,-1 0,1 0,0 0,0 0,0 0,-1 0,1-24,0-1,49 25,-49-25,25 0,0 0,-26 1,1-1,25 25,-25 0,-1-25,1 25,0-25,0 25,24-25,-24 25,0 0,-25-24,25 24,0 0,-1-25,1 25,0 0,0 0,0 0,-1 0,1 0</inkml:trace>
  <inkml:trace contextRef="#ctx0" brushRef="#br0" timeOffset="40007.9928">6648 13692,'25'0,"0"0,-1 0,1 0,25 0,-25 0,-1 0,1 0,0 0,0 0,0 0,24 0,-24 0,25 0,-26 0,1 0,0 0,0 0,0 0,0 0,-1 0,1 0,0 0,0 0,0 0,-1 0,1 0,0 0,0 0,0 0,-1 0,-24-25</inkml:trace>
  <inkml:trace contextRef="#ctx0" brushRef="#br0" timeOffset="86018.9555">19224 12774,'0'25,"50"0,-50 0,24 24,1-24,-25 0,25-25,-25-25,0 0,0 1,0-1,0 0,0 0,-25 25,0 0,1 0,24 25,0 0,0 0,0-1,-25 26,25-25,0 24,-25-24,25 25,-25-25,25-1,-25 26,25-25,0 0,0 0,-24-25,24 24,0 1,-25 0,25 0,-25 0,25 24,-25-49,0 50,1-50,24 25,-25-1,25 1,-25 0,25 0,-25 0,25-1,-25-24,1 25,-26-25,0 25,1-25,24 0,-25 0,1 0,24 0,25 25,-50-25,25 0,1 0,-1 0,25 49,0-24,0 0,0 25,0-26,0 1,0 0,0 0,0 0,-25-25,25 24,-25-24,0 0,1 0,-1 0,0 0,-25 0,26 0,-1 0,0 0,0 0,0 0,-24-24,49-1,0 50,0-1,0 1,0 0,0 0,0 0,0-1,0 1,0 0,-25-25,0 0,0 0,1 0,-1 0,0 0,0 0,25 25,-49 0,49-1,-50 1,25 25,0-50,25 50,-24-50,-1 24,0-24,25 25,0 0,-25-25,25 25,-25-25,25 25,-25-1,25 1,-24-25,24 25,0 0,0 0,0-1,-25-24,25-24,0-1,-25 0</inkml:trace>
  <inkml:trace contextRef="#ctx0" brushRef="#br0" timeOffset="86961.8219">17289 14362,'0'25,"25"0,-25-1,25-24,-25 25,0 0,49 0,-24 24,0-24,0 25,24-25,-49-1,25-24,-25 25,25-25,-25 25,25 0,0 0,-50-25,-25-25,1 0,-1-25,25 26</inkml:trace>
  <inkml:trace contextRef="#ctx0" brushRef="#br0" timeOffset="87852.7506">17091 14585,'25'0,"-1"25,-24 0,25 24,25-24,-50 0,0 0,25 0,-1 24,1-24,0 0,25 24,-50-24,49 25,-49-25,25-1,0 26,-25-25,0 0,0-50,0 0</inkml:trace>
  <inkml:trace contextRef="#ctx0" brushRef="#br0" timeOffset="88679.1805">17364 14908,'-25'0,"0"49,0-24,0 25,-24-1,-26-24,51 25,-51-26,50 26,-24-25,24 0,0-25,25 24,0-48,0-1</inkml:trace>
  <inkml:trace contextRef="#ctx0" brushRef="#br0" timeOffset="89637.1526">17959 13271,'0'-25,"-25"25,25 25,0-1,0 26,25-25,-25 0,0 24,0-24,25 0,-25 24,0-24,25 0,-25 25,0-26,0-73,-25 24,25-25</inkml:trace>
  <inkml:trace contextRef="#ctx0" brushRef="#br0" timeOffset="90981.9344">17959 13370,'0'-25,"0"0,-25 25,25-25,25 1,0 24,0 0,-1 0,-24 24,25 1,0 0,-25 0,25 0,-25-1,0 1,0 0,-25 0,0-25,25 25,-25-25,1 0,48 0,1 0,0 0,0 49,0-49,-1 25,1-25,0 0</inkml:trace>
  <inkml:trace contextRef="#ctx0" brushRef="#br0" timeOffset="91618.3468">18257 13519,'0'-25,"0"50,24 24,-24 1,25-1,-25 26,0-50,0-1,0 1,0 25,0-25,0-1,0 1,0 0,0-50,0 0</inkml:trace>
  <inkml:trace contextRef="#ctx0" brushRef="#br0" timeOffset="92873.8958">16967 13791,'0'0,"-25"0,0 0,-24 0,24 0,0 0,0 0,25 25,0 0,0 0,0 0,0-1,0 1,25-25,0 25,0-25,-1 0,1 0,0 0,0 0,0 0,24 0,-24 0,0-25,0 0,-25 1,24 24,1 0</inkml:trace>
  <inkml:trace contextRef="#ctx0" brushRef="#br0" timeOffset="93404.4422">17339 13717,'0'50,"0"-26,25 1,-1 50,-24-26,25-24,0 0,-25 0,0 24,0-24,0-50,0 0,0 1,25-1</inkml:trace>
  <inkml:trace contextRef="#ctx0" brushRef="#br0" timeOffset="96460.8624">19422 12849,'0'25,"75"-1,-50 26,-1-25,26 24,-25-24,24 25,-24-25,25-1,-50 26,25-50,-25 25,24 0,1-25,-25 25,25-1,0 1,-25 0,25 0,0 24,24-24,-49 0,25-25,0 0,-25 25,25-25,-1 25,1-25,0 0,-25 24,25-24,0 0,-1 25,1-25,0 0,0 0,0 0,-1 0,1 0,-25 25,0 0,0 0,0 24,0-24,-25 0,25 24,0-24,0 0,0 0,25-25,0 0,25-25,-26-25,26 50,-25-49,0 24,-1 25,-24 25,0 0,0-1,0 1,0 0,0 0,0 0,0 24,0-24,-24 0,24 0,0-1,24 1,-24 0,25-25,-25 25,25 0,-25-1,25 26,0 0,-1-26,26 1,-25 25,0-25,24 0,-24 24,25-24,-25 25,24-26,-24 26,0-25,24 0,-24 24,25-24,-25 25,-1-26,1 1,-25 0,25-25,-25 25,25 0,-25-1,25-24,-1 50,26-25,-50 0,25-25,-25 24,49 1,-24 25,25-25,-25-1,-1-24,1 50,0-50,-25 25,0-50</inkml:trace>
  <inkml:trace contextRef="#ctx0" brushRef="#br0" timeOffset="97515.4157">20539 13295,'24'0,"-24"25,50 25,-25 24,24 1,-24 24,0-25,-25 1,0-1,0-24,0-26,0 1,0 0,0-75</inkml:trace>
  <inkml:trace contextRef="#ctx0" brushRef="#br0" timeOffset="98686.3101">20514 13246,'25'0,"-1"0,1 0,25-25,-1 25,-24 0,0 0,0-25,24 25,-49-25,25 25,0 0,0 0,0 0,-25 25,0 0,25 0,-25 24,0-24,0 25,0-1,-25-24,25 0,-25-25,25 25,-50-25,25 0,1 0,-1 0,0 25,0-25,0 24,50-24,0 0,0 0,49 25,-49 0,0 0,25 0,-26-1,1 1,-25 0,25 0,-25 0,0-1,0-48,0-1</inkml:trace>
  <inkml:trace contextRef="#ctx0" brushRef="#br0" timeOffset="99781.9534">21109 13618,'-25'0,"25"25,-24-25,24-25,0 0,24 25,1 0,0 25,-25 0,0-1,25-24,-25 50,0-25,0 0,0-1,0 1,0 0,0 0,25-25,-25-25,24 25,26-25,-25 0,0 25,-1 0</inkml:trace>
  <inkml:trace contextRef="#ctx0" brushRef="#br0" timeOffset="103283.5019">16992 15255,'49'49,"75"100,-25-25,-24-49,-50-26,24-24,-24 25,0-50,-25 25,25-25,-25 24,24-24,-24 25,25 0,0 0,0-25,0 25,-1-25,1 0,25 0,-25 0,0 0,49-25,-24 25,-26-50,26 25,-50 1,50 24,-50 24,0 1,0 0,0 0,0 0,24 24,-24-24,0 0,0 0,0-1,0 1,0 0,0 0,0 0,25-25,0 0,0 0,0 0,-1-25,1 0,0 25,0 0,0-25,-25 50,0 0,0 24,0-24,0 0,0 0,0 24,0-24,0 25,0-25,24-25,-24 25,0-1,25-24,0 0,0 0,0 0,-25-24,24 24,1 0,0 0,0 24,0 26,24 24,-24-24,25 24,-1 1,1-50,-25 24,-1-24,1 0,0-25,-25 25,0-1,0-73</inkml:trace>
  <inkml:trace contextRef="#ctx0" brushRef="#br0" timeOffset="104720.2522">16917 15230,'-25'25,"25"0,-24-25,24 24,0 1,0 0,-25 0,0 0,0 0,25-1,-25-24,25 25,-24 0,-1 0,0 24,0-24,0 0,-24 25,49-26,0 1,0 25,-25-25,25-1,-25 26,25-25,0 0,0 24,0-24,0 0,0 0,25-1,-25 1,25-25,-25 25,24-25,-24 25,50 0,-25-1,25 1,-26 25,1-25,25-1,-25 1,24 0,-24 0,0-25,24 50,-24-26,0-24,0 25,0 0,-1-25,-24 25,0 0,25-25,-25 24,25 26,-25-25,25-25,-25 25,25-25,-25 24,24-24</inkml:trace>
  <inkml:trace contextRef="#ctx0" brushRef="#br0" timeOffset="105344.165">16967 16842,'0'-24,"49"-1,-24 0,25-25,-1 26,1-26,0 25,-1-24,1 24,-25 0,24 0,-49 0,25 25</inkml:trace>
  <inkml:trace contextRef="#ctx0" brushRef="#br0" timeOffset="105961.9861">17215 17016,'25'0,"24"0,-24 0,0-50,49 26,-24-26,-1 0,26-24,-26 24,-24 26,25-26,-25 50</inkml:trace>
  <inkml:trace contextRef="#ctx0" brushRef="#br0" timeOffset="108462.5155">17388 16917,'25'0,"0"25,-25-1,25 1,0-25,-1 25,1 0,0 0,0-1,0 26,-1-50,1 50,25-50,-50 49,50-49,-50 25,24 0,1 0,0-25,0 0,-25 24,25 1,-1-25,1 25,0-25,0 50,0-50,24 24,-24 26,0-50,0 0,-25 25,24-25,1 25,-25 0,25-25,-25 24,25-24,0 0,-1 0,1-24,0-1,0 25,0-25,-1 25,1 0,0-25,-25 0,25 25,0 0,-25-25,24 25,1 0,0-24,0 24,0-25,-1 25,-24-25,25 25,-25-25,25 0,-25 1,0-1,25 25,0 0,-25-25,0 0,24 25,-24-25,0 1,0-1,0 0,0 0,25 0,-25 1,0-1,0 0,0 0,0 0,0 1,25 24,0-25,-25 0</inkml:trace>
  <inkml:trace contextRef="#ctx0" brushRef="#br0" timeOffset="109762.91">18802 17314,'25'0,"0"0,0 24,0 1,-1 0,1-25,0 50,25-50,-26 24,1 1,25 0,-25-25,-1 50,26-50,-25 0,0 25,-1-25,-24 24,50 1,-25 0,0-25,-1 25,-24 0,25-25,-25 24,25-24,-25 25,25-25,-25 25,25-25,-25 25,24-25,-24 25,25-25,-25-25,0 0</inkml:trace>
  <inkml:trace contextRef="#ctx0" brushRef="#br0" timeOffset="115264.6309">21655 15180,'0'25,"49"0,-24 25,0-50,0 49,0-24,-25 0,24 0,1-25,-25 25,0-1,25-24,-25 25,25-25,-25 25,25-25,-25 25,24 0,1-25,-25 24,25 1,0 0,-25 0,-25-25,0 0,0 0,1 0,-1 25,-25-1,25-24,1 0,24 25,-50 0,25 0,0-25,25 25,-24-25,24 24,-25 1,25 0,-25 25,25-26,-25 1,0-25,25 25,-24-25,24 25,-25-25,25 25,0-1,-25-24,25 25,-25-25,25 25,-25-25,25 25,0 0,-24-25,24 24,-25-24,25 25,-25-25,0 0,0 0,1-25,-26 1,25 24,0 0,1 0,24 24,0 1,0 25,24-25,1-1,-25 26,0-25,0 0,-49-25,24 0,0 0,-25 0,26-25,-1 25,0-25,0 25,-24-25,24 25,0 0,25 25,50 0,-26 25,26-26,-50 1,0 0,25 0,-50-25,0 0,0 0,25-25,0 50,0 0,0-1,-24 1,-26-25,50 25,-25-25,25 25,-25-25,0 0,1 0,24 25,-25-25,0 24,0-24,25 25,-25-25,25 25,-24-25,-1 0,25 25,-25-25,0 0,25 25,-25-25,1 0,-1 24,25 1,0 0,-25-25,25 25,-25-25,0 49,1-49,-1 25,0 0,25 0,-25-25,0 25,1-1,-1 1,25 0,-25 0,0 0,0-1,1-24,24 25,-25-25,0 50,0-50,25 25,-49-1,24 1,0-25,25 25,-50 0,26 0,-1-25,25 24,-25-24,0 25,-25 0,26 25,-1-50,0 49,0-24,0-25,1 25,24 0,-25 0,0-1,0-24,25 25,-25 0,25 0,0-50</inkml:trace>
  <inkml:trace contextRef="#ctx0" brushRef="#br0" timeOffset="116252.5836">21506 16470,'0'25,"-25"0,25 49,-25 26,1-51,-1 50,25-24,-25-1,25 1,0-51,0 26,0-25,0-50,0 0,0 0,0-24,0 24,0-49</inkml:trace>
  <inkml:trace contextRef="#ctx0" brushRef="#br0" timeOffset="116835.9229">21680 16396,'-25'0,"25"25,-25-25,25 25,-25-25,25 24,-25-24,1 0</inkml:trace>
  <inkml:trace contextRef="#ctx0" brushRef="#br0" timeOffset="118482.2821">21407 16718,'0'-24,"25"-1,-1 0,26-25,-25 26,0-1,-1-25,26 50,-50-49,25 49,0 0,-1 0,1 0,-25 24,0 1,-49 0,24 49,-25-49,25 0,1 0,-1 0,0-25,0 24,25 1,-25-25,50 25,25 25,-25-26,24 26,-24-25,25 24,-26-24,1 0,0 0,0 0,-25-50,25 25,-25-25</inkml:trace>
  <inkml:trace contextRef="#ctx0" brushRef="#br0" timeOffset="119404.1338">21853 16842,'0'25,"0"0,0 0,0 0,25-25,-25 24,25-24,0 25,-1-25,-24-25,50 25,-50-24,25-1,-25 74,0 1,0-25,25 24,0 1,-25 0,24-26,-24 26,25-50,-25 25</inkml:trace>
  <inkml:trace contextRef="#ctx0" brushRef="#br0" timeOffset="120512.2498">18554 15751,'0'124,"0"-25,0 50,0-75,25 1,-25-26,0-24,0 25,0-25,0-75,0 25,0 0</inkml:trace>
  <inkml:trace contextRef="#ctx0" brushRef="#br0" timeOffset="121737.9952">18505 15801,'24'0,"-24"-25,75-25,-26 1,26 24,-50 0,-1 25,1 0,0 0,0 0,-25 25,0 0,0-1,-25 1,0 25,0-25,1 24,-1-24,0 0,-25 0,26 24,-1-49,0 25,0-25,0 0,25 25,-24-25,-26 25,25-25,0 0,25 24,0 1,25-25,0 25,0-25,0 25,24 0,-24 24,25-24,-1 25,-24-26,25 1,-26 0,1 0,-25 0,25-25</inkml:trace>
  <inkml:trace contextRef="#ctx0" brushRef="#br0" timeOffset="122787.8964">18777 16173,'25'0,"0"0,0 0,0 0,0 0,-1 0,1 0,0 0,0 24,0-24,-25 25,24 0,-24 0,0 0,0-1,-24-24,24 25,24-25,1 25,0-25,0 25,0-25,-25 25,0 0,0-1,0 1,0 0,0 0,0 0,-25-1,0-24,0 25,-24-25,24 0,0 0,-25 0,26 0,-1 0,0 0</inkml:trace>
  <inkml:trace contextRef="#ctx0" brushRef="#br0" timeOffset="124088.5167">17165 16024,'0'0,"-25"0,1 0,-1 0,0 0,0 0,0 0,25 25,-49-25,49 24,0 1,0 0,0 0,25-25,-1 25,-24-1,25 1,-25 0,25-25,25 0,-26 25,1-25,0 0,25 25,-26-25,1 24,0-24</inkml:trace>
  <inkml:trace contextRef="#ctx0" brushRef="#br0" timeOffset="125417.6941">17289 16272,'0'-25,"25"0,-25 0,0 1,25 24,0-25,-1 25,1 0,0-25,25 25,-26-25,1 25,0 0,-25 25,0 0,0 24,0 1,0 0,-25-1,0-49,25 50,-24-50,24-25,0 0,0 0,49 25,-24 0,0 0,0 0,24 0,-24 0,-25 25,25-25,-25 25,-25-25,0 0,0 0,1 0,-1 0,0 0,0 0,0 25,1-25,-1 0,0 25</inkml:trace>
  <inkml:trace contextRef="#ctx0" brushRef="#br0" timeOffset="126644.2067">18133 16570,'0'-25,"0"0,24-25,-24 1,25-1,-25 0,25 26,0-26,-25 25,25-24,-1 49,-24-25,0-25,0 25,25 1,-25-26,0 25,0 0,25 1,0-1,-25 0,25 25,-25-25,0 0,0 1,24-1,-24 0,25 0,-25-24,0 24</inkml:trace>
  <inkml:trace contextRef="#ctx0" brushRef="#br0" timeOffset="127549.0063">18306 15677,'25'0,"0"0,-25-25,25 25,-1 0,1 0,0 0,0 0,-25 25,0-1,0 1,0 0,0 0,25 24,-25-24,0 0,0 0,0-50,0 0,24 0</inkml:trace>
  <inkml:trace contextRef="#ctx0" brushRef="#br0" timeOffset="128718.3293">18653 14362,'0'-25,"-24"-25,-1 26,25-26,-25-24,25 49,0-50,0 51,0-1,-25-25,0 25,25 1,0-1,0 0,0 0,0 0,0 1,0-1,25 0,-25 0,0 0,0 1,0-1</inkml:trace>
  <inkml:trace contextRef="#ctx0" brushRef="#br0" timeOffset="129878.3621">18430 13667,'25'0,"0"0,-25-24,25 24,-25-25,24 25,1 0,-25-25,25 25,0 25,0 0,-1 24,1 1,-25-25,0-1</inkml:trace>
  <inkml:trace contextRef="#ctx0" brushRef="#br0" timeOffset="133926.8668">19398 12874,'-25'-25,"0"25,25-25,-50-25,26 26,-1-26,0 25,0-24,25 24,-25 0,1 0,-1 0,-25-24,25 24,-24 0,24 0,-25 1,1-1,-1-25,25 50,-24-25,24 1,0 24,-49-25,24 25,-24 0,-26 0,1 0,-25 0,-25 25,1 24,24-24,-25-25,0 25,50 0,-1-25,26 24,24-24,-49 25,25 0,-1-25,1 0,49 25,-24 0,-1-25,25 0,0 24,-24-24,24 0,0 25,-25 0,1-25,-1 0,-24 25,-25-25,24 25,-49-1,25-24,25 0,24 0,25 0,0 0,-24 0,24 0,0 0,-25 0,26 0,-1 0,0 0,-25 0,26 0,-1 0,-25 0,25 0,-24 0,24 0,-25 0,26 0,24 25,0 0,0 74,0 0,0-24,0-1,0 1,0-1,-25 1,0 24,0-25,0 25,25-24,0-1,0-24,0-1,0 1,0-25,0 24,0-24,0 0,0 25,0-1,25 26,25 24,-50-25,25 50,24-49,-24-1,-25 1,25-26,0 26,-25-26,24 1,-24-25,0 24,0-24,25 0,-25 24,0-24,25 0,-25 0,0 0,0-1,0 26,0-25,0 0,0-1,0 1,0 25,0-25,0 0,0 24,0-24,0 0,-25-25,25 25,0-1,-25-24,25 25,0 0,0 0,-24-25,-1 0,0-25,0 25,25-25,-49 25,24 0,0 0,0 25,0-25,1 25,24 0,-50-1,25 26,-24-25,24 0,25-1,0 1,0 0,0 0,0 0,0-1,0 1,0 25,0-25,0-1,25 26,-25-25,0 0,0 24,0-24,0 25,24-26,26 1,-25-25,0 25,-1-25,26 0,-25 0,0 0,24 0,1 0,-25 0,-1 0,26 0,-25-25,0 0,24 25,-24-49,25 24,-26 0,1 25,0-25,0 1,0 24,-25-25,25 25,-1 0,-24-25,25 0,0 0,0-24,-25 24,0 0,0 0,0 1,0-1,0 0,0 0,-25 0,25 1,-25-1,0 25,1-25,24 0,-50 0,25 1,0 24,25-25,-25 25,1 0,-1 0,0 0,0 0,0 0,1 0,-1 0,0 0,0 0,0 0,1 0,-1 0,0 0,0 25,50-25,49 0</inkml:trace>
  <inkml:trace contextRef="#ctx0" brushRef="#br0" timeOffset="135704.3193">15131 16222,'-25'0,"25"-25,-24 1,24-1,-25 25,25-25,0 0,0 0,0 1,25-1,-1 25,1 0,0-25,0 0,0 25,-1 0,1 0,0 0,0 0,-25 25,25-25,-25 25,24-25,-24 25,25-25,0 0,0 24,0-24,24 25,-24-25,0 0,0 0,-25-25,0 1,0-1,0 0,24 25,-24-25,0 0,0 1,0-1,0 0</inkml:trace>
  <inkml:trace contextRef="#ctx0" brushRef="#br0" timeOffset="138564.3172">15330 16371,'0'25,"0"25,0-26,0 1,0 0,0 25,0-26,0 1,0 0,0 25,0-26,0 1,0 0,0 0,24 0,-24-1,25-24,-25 25,0 0,25 0,-25 0,0-1,0 26,0-25,0 0,25 24,0-24,-1 0,-24 0,0 24,0-24,25 25,-25-26,0 26,25 0,-25-26,0 1,25 0,-25 0,0 0,0 24,25-49,-25 25,0 0,0 0,0 0,24-25,-24 24,25-24,-25 25,25 0,0 0,0 0,0-1,-1-24,1 50,25-50,-25 25,-1 0,26-1,-25 1,24 0,-24 0,0 0,49-25,-49 24,0 1,25-25,-26 0,1 0,25 25,-25 0,-1-25,1 0,25 0,-25 0,-1 0,26 25,-25-1,0-24,49 0,1 0,-26 25,1-25,-1 0,1 0,0 25,24-25,0 0,1 0,-1 0,1 0,-26 0,-24 0,0 0,0 0,24 0,-24 0,25 0,-26 0,1 0,25 0,-25 0,0 0,-1 0,26 0,0 0,-26 0,1 0,25 0,-25 0,-1-25,26 25,-25 0,0 0,24 0,-24 0,0 0,0 0,-1 0,26 0,0 0,-1 0,-24-25,25 25,-26 0,1-24,25 24,-25 0,-1 0,1 0,25 0,-25 0,24 0,-24 0,0 0,0 0,0 0,-1 0,1 0,0 0,-25 24,25-24,0 0,-1 0,1 0,0 0,0 0,24 0,-24 0,25 0,-1 0,-24-24,0 24,0 0,0 0,-1 0,1 0,0-25,0 25,0 0,-1 0,1 0,0 0,-25-25,25 0,-25 0,0 1,0-1,0 0,0 0,0 0,0 1,0-1,0 0,0 0,0 0,0 1,0-1,0 0,0 0,0 0,0 1,0-26,0 25,0 0,0 1</inkml:trace>
  <inkml:trace contextRef="#ctx0" brushRef="#br0" timeOffset="140260.7001">15925 14808,'0'-24,"-50"-1,50 0,-24 25,24-25,0 50,0 25,0-1,0-24,0 0,0 24,24-24,-24 0,0 25,25-26,0 1,-25 25,25-25,-25-1,0 1,0 0,0 0,0 0,0 24,0-24,0 0,0 0,0 0,0-1,0 1,0 0,-25-50</inkml:trace>
  <inkml:trace contextRef="#ctx0" brushRef="#br0" timeOffset="141397.9629">15702 15230,'0'0,"25"0,-1 0,26 0,-25-25,0 25,24 0,-24-25,0 25,24 0,-24 0,0 0,0 0,0 0,-1 0,1 0,-25-24,0-1</inkml:trace>
  <inkml:trace contextRef="#ctx0" brushRef="#br0" timeOffset="151115.191">18306 12948,'-25'-25,"1"25,-26-49,0 24,1-25,-26 25,1 1,0-26,24 25,0-24,26 49,-51-25,25 0,26 25,-26-25,25 25,0 0,-24 0,24 0,-25 0,26 0,-1 0,-25 25,25-25,1 25,-26-25,25 0,0 25,1-25,24 24,-25 1,0 0,0 25,25-26,-49 1,24 25,-25-25,25 24,-24-24,24 25,0-26,-24 1,49 0,0 0,0 0,0-1,-25-24,25 25,-50 0,0 0,1 0,-1 0,1-1,-1-24,25 25,0-25,25 25,0-50,0 0,25 25,0 0,0 25,0 0,-25 0,24 0,1 24,-25-24,0 0,0 24,0-24,0 0,0 25,0-26,-25 1,25 25,-24-50,24 49,0-24,-25-25,0 50,0-25,25-1,-25 26,25-25,0 0,-24 24,24 1,-25-25,25 24,0-24,0 25,0-26,0 26,0 0,0-25,0-1,0 1,0 0,0 0,0 0,49-1,-24 26,25-25,-25 24,24-24,-24 0,0 0,24-25,-49 25,25-25,0 0,-25-25,0 0,0 0,0 0,-50 1,1-51,-50 26,-25-1,0 25,0 50</inkml:trace>
  <inkml:trace contextRef="#ctx0" brushRef="#br0" timeOffset="152448.3568">15478 13072,'25'0,"0"0,0 0,24-25,1 25,0-49,24 24,-24 0,-1-25,1 50,-50 25,0 0,-25 25,25-26,-25 1,25 25,-49-25,49-1,-25 1,25 0,0 25,-50-50,50 49,0-24,0 0,0 0,0 24,0-24,0 0,25-25,0 0,0 0,0 0,-1 0,1 0,0 0,0 0,0-25,-1 25,-24-25,25 25,0 0,-25-24</inkml:trace>
  <inkml:trace contextRef="#ctx0" brushRef="#br0" timeOffset="153064.5063">16074 13370,'25'0,"-1"49,1-24,0 0,0 49,0-49,-25 0,24 25,1-26,-25 1,25 25,-25-25,25-25,-25-25</inkml:trace>
  <inkml:trace contextRef="#ctx0" brushRef="#br0" timeOffset="154353.9779">20266 12626,'0'-25,"25"25,-25-25,24 25,1-25,0 25,25 0,-1 0,-24 0,0 0,0 0,24 0,-24 0,0 25,24-25,-49 25,25 0,0-1,-25 26,25-25,0 0,-25 24,24-24,-24 0,0 24,25-24,-25 0,0 0,0 0,50-1,-50 26,25-25,0 0,-1-25,1 24,0-24,0 0,-25 25,49-25,-24 0,25 0,-25-49,-1 49,26-50,-25 50,0 0,-25 50,0-1,24 26,1 24,25 50,-1 0,1-1,0-48,-1 24,1 24,-1-73,1-1,-25-24,0-25,-25 0,0-1,-25 1,0 0,-25 25,-24-26,0 1,24 0,0 0,1 0,-1-1</inkml:trace>
  <inkml:trace contextRef="#ctx0" brushRef="#br0" timeOffset="155496.4639">21481 12650,'25'0,"0"0,0 0,-1 0,1 0,0 0,0 0,0 0,-1 0,1 0,0 0,0 0,0 0,-25 25,0 0,0 0,0 24,0-24,0 0,0 25,-25-26,25 1,-25 0,0-25,25 25,0 0,0-1,0 1,25-25,-25 25,25-25,0 0,24 0,-24 25,0-25,24 0,-24 0,0 0,0 0,0 0,0 0,-1 0</inkml:trace>
  <inkml:trace contextRef="#ctx0" brushRef="#br0" timeOffset="156368.0319">22126 12998,'25'0,"0"0,0 0,-1 0,1 0,0 0,0 24,-25 26,0-25,0 0,0 24,0-24,0 0,-25 25,25-26,-25-24,0 25,50-25,50 0,-26 0,1-25,-25 25,24 0,-24-24,0 24,0 0,-25-25</inkml:trace>
  <inkml:trace contextRef="#ctx0" brushRef="#br0" timeOffset="158075.7414">22300 16619,'25'0,"-1"0,1 0,-25 25,50-25,-50 50,25-50,-25 24,0 1,0 0,0 25,0-26,-25 26,0-25,25 0,-25-1,0 1,25 25,0-25,-24-25,24 24,0 1,0 0,0 0,0 24,0-24,0 0,24-25,-24-25,-24 25,-1 25,-25 25,25-26,-24 1,24 25,-25-25,26 24,-1-24,-25 0,50 0,-50 24,26-49,-1 50,0-50,0 25,0 0,1-25,-1 0,-25 0,-24 0,-1 0,-24-50,-50 50,-24-25,49 0,-25 25,50-24,-1 24,76 0,-26 0,50-25,25 25,0 0,-1 0,1 0,-25-25,50 0,-25 0,24 0</inkml:trace>
  <inkml:trace contextRef="#ctx0" brushRef="#br0" timeOffset="159431.5757">22126 17487,'25'0,"0"0,24 0,1 0,0 0,24 0,25-25,-24 25,-26 0,1 0,-25 0,24 0,-49 50,0-25,-25 0,25 24,-24-24,-1 0,0 25,0-1,25-24,0 0,0 0,0-1,0 1,50 0,-25-25,-1 0,26 25,-25-25,0 0,24 0,1 0,24 0,-49-25,0 0,0 25,0 0</inkml:trace>
  <inkml:trace contextRef="#ctx0" brushRef="#br0" timeOffset="160219.9163">23069 17562,'0'49,"0"-24,0 0,25 25,-1-26,-24 1,0 0,25 0,0 0,0-1,-25 1,25-25,-1 0,-24 25,25-25,0 0,0 0,-25-25,0 0,0 1,0 48,0 26,0-25,0 0,25 24,-1 1,-24-25,0 24,0 1,25-50,-25 25</inkml:trace>
  <inkml:trace contextRef="#ctx0" brushRef="#br0" timeOffset="161767.1557">16520 16098,'0'25,"-25"-25,25 25,0 0,-24-1,24 1,0 25,0-1,0-24,0 25,0-25,24 0,-24 24,25 1,0-50,0 0,0 25,-1-25,1 24,0 1,25 25,-25-25,24-1,-24 26,0-25,0 24,-25-24,0 0,0 0,0 0,0-1,-25 1,0-25,0 0,50 25,0 0,0-25,-1 0,1 49,25-24,-25 0,24 25,-24-26,25 26,-26-25,1 0,0 24,0-24,-25 25,49-26,-49 1,25-25,0 0,0 0,0 0,24 0,-24 0,0 0,24 0,26-25,24-24,50-1,0 1,-25 24,-25 25,-74-25,-25 0,0 0,-50 1,25-1</inkml:trace>
  <inkml:trace contextRef="#ctx0" brushRef="#br0" timeOffset="163141.9157">15999 16917,'25'0,"0"0,0 0,49 0,1 0,-26 0,1-25,-25 25,24 0,-24 0,-25 25,-25 0,25-1,0 1,-25-25,25 25,-24 25,24-26,0 1,-25 0,25 0,25-25,24 0,-24 0,25 0,-26 0,1 0,0 0</inkml:trace>
  <inkml:trace contextRef="#ctx0" brushRef="#br0" timeOffset="164326.0261">16545 17066,'25'0,"0"0,-1 0,26-25,-25 0,0 0,24 25,-24-25,0 25,-25 25,25 25,0-50,-25 25,0-1,0 26,0-25,0 0,0-1,24 1,1 25,0-25,0-1,-25 1,0 0,0 0,-50 24,25-49,1 25,-26-25,25 0,0 0,-24 0,24 0</inkml:trace>
  <inkml:trace contextRef="#ctx0" brushRef="#br0" timeOffset="220689.7832">5805 14015,'0'-25,"-50"25,25 25,0-1,1-24,-1 25,25 0,-25-25,25 25,-25 0,25-1,-25 26,25 0,0-26,0 26,-24-25,-1 0,25 24,0 1,0-25,0 0,0 24,0-24,0 0,0 0,0-1,-25-24,-25-24</inkml:trace>
  <inkml:trace contextRef="#ctx0" brushRef="#br0" timeOffset="221266.0663">5532 14337,'-25'0,"50"0,0 0,-1 0,26 0,-25 0,0 0,-1 0,1 0,0 0,0 0,0-25,-1 0,1 25,-25-24</inkml:trace>
  <inkml:trace contextRef="#ctx0" brushRef="#br0" timeOffset="221879.2841">6450 14163,'24'0,"1"0,0 0,0 0,0 0,-1 0,-24 25</inkml:trace>
  <inkml:trace contextRef="#ctx0" brushRef="#br0" timeOffset="222395.6683">6375 14412,'25'0,"0"0,0 0,24 0,-24 0,0 0,0 0,24 0,-24 0,25 0,-26 0,1-25</inkml:trace>
  <inkml:trace contextRef="#ctx0" brushRef="#br0" timeOffset="223298.9004">8136 13494,'0'25,"25"-1,-25 1,50 25,-50-1,25-24,-1 50,-24-51,0 1,0 0,0 25,0-26,0 1,0 0,0 0,-24-25</inkml:trace>
  <inkml:trace contextRef="#ctx0" brushRef="#br0" timeOffset="223952.8952">7640 14213,'25'0,"49"25,26-25,24 0,24 0,51 0,-50-50,24 1,-24-1,25 0,-1 1,51-1,49-24,-25-50,-50 25,50 49,-74 0,-25 1,-75-1,-49 50,-75 25,25 0,-49 24,-50-24,-99 149</inkml:trace>
  <inkml:trace contextRef="#ctx0" brushRef="#br0" timeOffset="225185.9967">7640 14684,'-25'0,"25"-24,25-1,25 0,-25 0,24 0,-24 1,0 24,0 0,-1-25,1 25,0 0,0 25,-25-1,49 26,-49 0,25-26,-25 26,0 0,0-26,0 1,-49 50,24-51,0 1,0 0,0 0,1-25,-1 0,0 0,0 0,0 0,1 0,24-25,0 0,0 0,0 1,0-1,24 25,-24-25,25 25,0-25,0 25,0 0,-1 0,26 0,-25 50,24-25,-24-1,25 51,24-26,-49-24,0 25,25-25,-50-50,-25-25,0 25,25 1</inkml:trace>
  <inkml:trace contextRef="#ctx0" brushRef="#br0" timeOffset="225871.1553">8111 14536,'50'0,"-25"0,0 0,0 0,24 0,-24 0,0-25,24 0,-24 25,0 0,0 0,24 0,-49-25,25 25,0 0,-50 0,-24 25</inkml:trace>
  <inkml:trace contextRef="#ctx0" brushRef="#br0" timeOffset="226915.8839">8285 14684,'0'-24,"-25"24,25-25,0 50,0-1,0 26,25-25,0 0,-25 24,0 1,0-25,0-1,0 1,0 0,0 0,0 0,0-1,0-48,0-1,0 0,0 0</inkml:trace>
  <inkml:trace contextRef="#ctx0" brushRef="#br0" timeOffset="227655.5078">8459 14610,'0'-25,"25"25,-25 25,0 0,0 0,0 24,0-24,0 0,0 0,0 24,0-24,0 0,0 0,24-25,-24 49,0-24,0 0,25 24,0-24,0 0,-25 25,25-26,-25 1,0-50,-25-24</inkml:trace>
  <inkml:trace contextRef="#ctx0" brushRef="#br0" timeOffset="228915.6668">8831 14982,'25'25,"-1"0,-24-1,25-24,-25 25,25-25,-25-25,0 1,0-26,-25 25,0-24,1 24,-1 0,0-25,0 26,0-1,25 0,0 0,-24 25,24-25,0 1,0-1,0 0,0 0,24 0,1 1,25-1,-50 0,25 0,24 0,1 1,24-26,25 25,-24-25,-26 1,1 49,25-50,-51 50,1-25,25 1,-1-1,1 0,0-25,24 50,0-24,50-26,-49 25,-1 25,-49 0,25 0,-26-25,26 25,0-24,-1 24,-24-25,25-25,-25 50,-75 0,-25 0</inkml:trace>
  <inkml:trace contextRef="#ctx0" brushRef="#br0" timeOffset="229753.063">9203 14387,'0'25,"0"-1,0 1,0 50,25-51,-25 1,0 25,0-1,0-24,0 0,0 25,0-26,0-48,0-26,0 25,-25-24</inkml:trace>
  <inkml:trace contextRef="#ctx0" brushRef="#br0" timeOffset="230639.632">9228 14436,'24'0,"1"0,0 0,0-24,0 24,0 0,-1 0,1 0,25 0,-25 0,-25 24,0 1,0 0,0 0,0 0,-25-1,-25 1,25 0,1 0,-1-25,0 0,0 0,0 0,50 25,0-25,0 0,0 24,-1 1,1-25,-25 25,25-25,0 0,-25 25,0 0,25-25,-1 0,1 0,0 0</inkml:trace>
  <inkml:trace contextRef="#ctx0" brushRef="#br0" timeOffset="231106.2459">9575 14585,'25'25,"-25"0,0 0,0-1,0 51,0-26,0 1,0 24,0-49,0 0,0 25,0-26,0 1,0-50,0-24</inkml:trace>
  <inkml:trace contextRef="#ctx0" brushRef="#br0" timeOffset="231847.7347">9749 14486,'0'25,"24"24,1 1,-25-25,25 24,0-24,-25 0,0 0,0 0,0-1,0 1,25 0,-1 0,1 0</inkml:trace>
  <inkml:trace contextRef="#ctx0" brushRef="#br0" timeOffset="232771.0738">9724 14486,'25'0,"-1"-25,1 25,0 0,0 0,0 0,-1 0,-24 25,0 0,0 0,0-1,0 1,0 25,0-25,0-1,0 26,0-25,-24-25,-1 0,50 0,-1 0,1 0,25 0,-25 25,-1-1,26-24,-25 50,24-25,-24 24,0-24,-25 0,25 0,0-25,-50 0,25-25,-25-25,25 26</inkml:trace>
  <inkml:trace contextRef="#ctx0" brushRef="#br0" timeOffset="233745.5498">10071 14684,'25'0,"0"0,-1 0,-24 25,25 0,0-25,-25 25,0 0,0-1,0 1,0 25,0-25,-25-25,25 24,25-24,0 25,0-25,-1 25,1-25,0 25,25 0,-25-1,-1 1,1 0,0 0,-25 0,0-1,25-24,-25 50,-25-25,25 24,-50-24,26 25,-26-50,25 25,0 0,0-25,-24 0,49-25</inkml:trace>
  <inkml:trace contextRef="#ctx0" brushRef="#br0" timeOffset="234619.5492">10468 14238,'-25'0,"0"0,1 25,-1-1,0-24,25 25,-25 0,0 25,0-25,25-1,0 26,0-25,0 0,0-1,25-24,0 0,-25 25,25 0,0-25,24 25,-24 0,0-25,0 0,0 0,-1-25,-24 0</inkml:trace>
  <inkml:trace contextRef="#ctx0" brushRef="#br0" timeOffset="235281.8989">10592 14560,'25'25,"-25"25,25-1,-25-24,24 0,-24 0,0 0,0-1,0 1,25-25,-25 25,0 0,25-25,-25-25,25 25,-25-50</inkml:trace>
  <inkml:trace contextRef="#ctx0" brushRef="#br0" timeOffset="236434.085">10989 14238,'-25'0,"0"49,-24-49,24 50,0-25,0 0,25 0,-25-1,25 1,0 0,0 0,0 0,0-1,0 1,0 0,25-25,0 0,-25 25,25-25,0 0,-1 0,1 0,0 0</inkml:trace>
  <inkml:trace contextRef="#ctx0" brushRef="#br0" timeOffset="239467.6312">11088 14486,'25'0,"0"0,-1 0,-24 25,0 24,0-24,0 25,0-25,-24-25,48 0,1 0,0 0,0 0,0 0,-1 0,-24 24,25-24,-25 25,0 0,0 0,0 0,-49-25,24 0,25 24,-25-24,25 25,-25-25,0 0,1 0,-1 0</inkml:trace>
  <inkml:trace contextRef="#ctx0" brushRef="#br0" timeOffset="240448.7136">10890 14660,'24'0,"1"0,0 0,0 0,0 0</inkml:trace>
  <inkml:trace contextRef="#ctx0" brushRef="#br0" timeOffset="241523.2348">11386 13543,'-25'0,"50"0,0 0,-1 0,1 0,0 0,0 0,0 0,-1 0,26 0,-25 0,24 0,-24 0,25-24,-25-1,-1 25</inkml:trace>
  <inkml:trace contextRef="#ctx0" brushRef="#br0" timeOffset="242319.3151">12378 13171,'0'50,"0"-25,0 0,0 24,0-24,0 0,0 24,0-24,0 25,0-75</inkml:trace>
  <inkml:trace contextRef="#ctx0" brushRef="#br0" timeOffset="243511.801">12477 13072,'-25'0,"0"0,1 0,-1 0,0 0,0 0,0 0,1 0,-1 25,0 0,-25-1,26 26,-1-25,25 0,-50 0,50-1,0 1,0 25,0-25,25 24,0 1,0-1,-1-24,1 25,-25-25,25-1,-25 1,25-25,-25 25,25 0,-1 0,1-25,0 49,0-49,0 25,-1-25,1 0,0 0,0 0,0 0,-25-25,25 0,-1-24,-24 24,50 0,-50-24,25 24,0-25,-25 25,0 1,0-26,0 25,0-24,0 24,-25 0,25 0,0-24,0 24,-25 25,25-25,0 0,-25 25,0-25,25 0,-24 1,24-1,-25 25,-25 0,25 0,0 0,1 0,-1 0,0 0,0 0,0 0,1 0,-1-50,-25 50</inkml:trace>
  <inkml:trace contextRef="#ctx0" brushRef="#br0" timeOffset="251941.7792">10245 15528,'24'0,"1"0,25 0,-25-25,0 25,24 0,-49-25,25 0,25 25,-50-24,49 24,-24-25</inkml:trace>
  <inkml:trace contextRef="#ctx0" brushRef="#br0" timeOffset="252637.8681">11311 15106,'25'0,"0"0,0 0,24 0,-24 0,0 0,0 0</inkml:trace>
  <inkml:trace contextRef="#ctx0" brushRef="#br0" timeOffset="257719.8609">6127 15701,'0'25,"0"0,0 0,0 0,0 24,25-24,0 0,-25 24,0-24,25 0,-25 0,24 0,-24-1,0 1,0 0,0 0,0 0,25-1,-25 1,0 0,0 0</inkml:trace>
  <inkml:trace contextRef="#ctx0" brushRef="#br0" timeOffset="259333.7475">6028 15701,'25'0,"-1"0,-24-24,25 24,0 0,0 0,0 24,0 1,-1-25,-24 25,25-25,0 0,-25 25,25-25,-25 25,0-1,0 1,-25-25,0 0,0 0,1 0,-1 0,25 25,0 0,25 0,24-25,-24 49,25-24,-1 25,-24-26,25 1,-50 25,49-50,-49 25,25-25,-25 24,0-48</inkml:trace>
  <inkml:trace contextRef="#ctx0" brushRef="#br0" timeOffset="260547.0505">6648 16073,'-25'0,"0"0,25-24,0-1,0 0,0 0,0 0,0 1,25 24,0 0,-25 24,25 1,-25 0,0 0,0 24,0-24,0 0,-25-25,25 25,-25 0,25-1,25-24,0 0,0 0,-1 0,1 0,25-24,-25 24,24-25,-24 0,0 25,24 0,-24 0,-25-25,25 25,0 0,-50 0,0 25,0 0</inkml:trace>
  <inkml:trace contextRef="#ctx0" brushRef="#br0" timeOffset="261613.8245">6053 16594,'0'-24,"24"24,1 0,25-25,0 25,24-25,0 0,-24 0,0 1,-1 24,-24 0,49-50,-49 25,25 25,-1-25,-24 0,0 25,0 0,-25-24,25 24,-1 0,1 0,0 0,-25-25,25 25,-25-25,25 25,-1 0,1-25,25 25,-25 0,-1-25,1 1</inkml:trace>
  <inkml:trace contextRef="#ctx0" brushRef="#br0" timeOffset="262398.44">6549 16594,'0'25,"25"0,-25 0,0 0,0-1,0 1,0 0,0 0,0 0,0-1,0 1,0 0,0 0,0 0,0-1,0 1,0 0,0 0,0-50,0 0</inkml:trace>
  <inkml:trace contextRef="#ctx0" brushRef="#br0" timeOffset="264487.7225">6574 16669,'0'-25,"24"25,-24-25,25 25,0 0,0 0,0 0,-1 0,1 0,-25 25,-25-25,1 0,-1 0,25 25,-25-25,25 25,0-1,-25-24,25 25,25 0,25 0,-26-25,-24 25,25-25,0 24,0-24,0 0,-25 25,24 0,1-25,-25 25,25-25,-25 25,25-25</inkml:trace>
  <inkml:trace contextRef="#ctx0" brushRef="#br0" timeOffset="265503.7933">6921 16768,'0'25,"0"0,25-1,-1 1,-24 25,0-25,25-25,0 0,0 0,0 0,-1-25,1 0,-25 0,25 25,-25-25,0 1,0-1,0 0,0 0,0 50,0 0,0 0,0 24,0-24,0 0,0 0,0-1,0 1,0 0,0 0,0 0,0-1,25 1,-25 0,25 0,-25 0,25-1,-25-48</inkml:trace>
  <inkml:trace contextRef="#ctx0" brushRef="#br0" timeOffset="266609.6777">7764 16024,'0'-25,"25"25,0 0,0 0,-25-25,24 25,26 0,-25-25,0 1,24 24,-24 0,0-25,0 25,-1 0,1 0,0 0,0 0,0 0</inkml:trace>
  <inkml:trace contextRef="#ctx0" brushRef="#br0" timeOffset="267371.8364">7739 16297,'25'0,"0"0,0 0,0 0,-1 0,26 0,-25 0,0 0,24 0,-24 0,0 0,0 0,-1 0</inkml:trace>
  <inkml:trace contextRef="#ctx0" brushRef="#br0" timeOffset="268356.6376">8955 15726,'0'25,"0"0,0 0,0 24,0-24,0 25,0-26,0 26,0 24,0-49,0 0,0 25,25-26,-25 1,0 0,0 0,0 0,24-25,-24-25,0-25</inkml:trace>
  <inkml:trace contextRef="#ctx0" brushRef="#br0" timeOffset="269566.1126">8856 15825,'0'-24,"24"24,-24-25,25 25,0 0,-25-25,25 25,-25-25,25 25,-25-25,24 25,1 0,0 0,0 0,0 0,-1 25,1 0,-25 0,25-25,-25 25,0-1,0 1,0 0,0 0,0 0,0-1,-25 1,-24 0,24 0,0-25,50 0,-25 25,25-1,-1 1,1-25,0 25,0 0,24 24,-49-24,25 0,0 25,25-50,-50 49,25-49,-25 25</inkml:trace>
  <inkml:trace contextRef="#ctx0" brushRef="#br0" timeOffset="270113.8678">9401 16049,'0'24,"0"1,25 25,-25-25,0-1,0 26,0-25,0 0,25 24,-25-24,0 0,0 0,25-25,-25-25,0 0,-25-25,25 26</inkml:trace>
  <inkml:trace contextRef="#ctx0" brushRef="#br0" timeOffset="270885.4836">8831 16495,'49'0,"26"0,-26 0,26 0,-1 0,-24-25,24 25,1-24,-50-1,24 0,1 25,-25 0,-1-25,26 25,-25 0,0 0,-1 0</inkml:trace>
  <inkml:trace contextRef="#ctx0" brushRef="#br0" timeOffset="271517.4697">9178 16644,'0'25,"25"0,-25-1,0 26,0 0,0-1,0-24,0 0,0 0,0-1,0-48,0-26</inkml:trace>
  <inkml:trace contextRef="#ctx0" brushRef="#br0" timeOffset="272463.6124">9128 16470,'25'0,"0"0,0 0,0 0,-1 0,1 0,0 25,0-25,-25 25,25 0,0 0,-25-1,0 1,24 0,-24 0,0 0,0-1,0 1,-24 0,-1 0,0-25,25 25,-25-25,25 24,50-24,-25 25,-1 0,26-25,-50 25,25-25,0 25,-1-25,1 0,-25-25</inkml:trace>
  <inkml:trace contextRef="#ctx0" brushRef="#br0" timeOffset="273776.623">9550 16793,'25'0,"0"0,-25 25,25-25,-25 49,0-24,0 25,24-26,-24 1,25 25,-25-25,25-25,-25 24,25-24,0 25,-1 0,-24 0,0 0,0 24,0-24,0 0,0 0,-24-25,-1 0,0 0,0-25,0 25,25-25,-24-25</inkml:trace>
  <inkml:trace contextRef="#ctx0" brushRef="#br0" timeOffset="274690.6607">9873 16123,'24'0,"1"0,0 0,0 0,0 0,24 0,-24 0,25-25,-26 25,1 0,0 0,0 0,0-25,-1 25,-48 0,-1 0</inkml:trace>
  <inkml:trace contextRef="#ctx0" brushRef="#br0" timeOffset="275470.0461">9922 15726,'0'25,"0"25,0-26,0 1,-25 25,25-25,-24-1,-1 26,25-25,0 0,0-1,0 1,0 0,0 25,0-26,0 1,0 0,0 0,0 0</inkml:trace>
  <inkml:trace contextRef="#ctx0" brushRef="#br0" timeOffset="277512.2609">9724 16148,'25'0,"-1"0,26 0,-25 0,0 0,-1-25,1 25,0 0,0 0,0 0,-1 0,1 0,0 0,0 0</inkml:trace>
  <inkml:trace contextRef="#ctx0" brushRef="#br0" timeOffset="278479.4895">10840 15900,'-25'0,"0"0,1 0,-1 0,0 0,0 0,0 0,-24 0,49 25,-25-25,25 24,0 1,-25-25,25 25,0 0,0 0,0-1,0 1,0 0,0 0,25-25,-25 25,25-1,0-24,-1 0,-24 25,25-25,0 0,-25 25,25-25,0 0,-1 25,1-25,0 0,0 0,0 0,-1 0,1 0,0 0,0 0</inkml:trace>
  <inkml:trace contextRef="#ctx0" brushRef="#br0" timeOffset="280060.3459">10914 16148,'25'0,"0"0,0 0,0 0,-25 25,0-1,0 1,-25-25,25 25,0 0,25-25,-1 0,1 0,0 0,0 0,0 0,-1 0,-24 25,25-25,-25 24,25 1,0 0,-25 0,0 0,0 0,0-1,-25-24,0 25,0-25,1 0,-1 0,-25 0,25 0,1 0,-1 0,0 25,0 0,0-25</inkml:trace>
  <inkml:trace contextRef="#ctx0" brushRef="#br0" timeOffset="281051.1227">10468 16669,'25'0,"0"0,-1 0,1 0,0 0,25 0,-26 0,1 0,0 0,25 0,-26 0,1 0,25 0,-25 0,24 0,-24 0,25 0,-26 0,26-25,-25 25,0 0,24 0,-24 0,0 0,0 0,-1 0,1 0,25 0,-25 0,0 0,-1 0,1 0,0 0</inkml:trace>
  <inkml:trace contextRef="#ctx0" brushRef="#br0" timeOffset="282355.8795">11038 16867,'0'-25,"-24"25,-1 0,0 0,0 0,0 0,1 25,-26 0,25-25,0 25,25 0,0 24,0-24,25-25,-25 25,25 0,0-25,0 24,-1 1,1-25,0 25,0 0,0-25,-1 0,26 0,-25 0,0 0,24 0,1 0,-25 0,-1 0,26-50,-25 50,0-25,0 25,-1-24,-24-1</inkml:trace>
  <inkml:trace contextRef="#ctx0" brushRef="#br0" timeOffset="283161.2808">11435 16917,'0'25,"25"-1,-25 26,0-25,25 0,25 24,-50-24,24 0,-24 24,25 1,-25-25,0 0,0-1</inkml:trace>
  <inkml:trace contextRef="#ctx0" brushRef="#br0" timeOffset="315495.8478">12031 16073,'49'0,"1"0,-25 0,49 0,0 0,26-24,24-1,-50 25,25 0,-24-25,24 25,0-25,-24 0,-26 1,-24 24,0 0</inkml:trace>
  <inkml:trace contextRef="#ctx0" brushRef="#br0" timeOffset="316979.3605">13866 15850,'-25'-25,"1"25,-1 0,0 0,25-24,0-1,0 0,0 0,25 0,-25-24,25 49,-25-25,24 0,1 25,0 0,0 0,-25 25,25-25,-25 25,0 0,0-1,-25 26,0-25,0 0,0 24,1-24,24 25,-50-50,50 49,-25-49,25 25,-25-25,1 0,24 25,-25-25,0 25,0-25,0 24,-24 1,24 0,0-25,-25 25,1 0,24-25,-25 0,50 24,-24-24,48 0,1-24,0 24,0 0,0 0,-1 0,1 0,0 0,0 0,0 0,0 0,-1 0,1 0,0 24,0 1,24 25,-24-25,25 24,-25-24,-1 0,26 0,-50 0,0-75,-25-25,25 51,0-1,0 0,0 0</inkml:trace>
  <inkml:trace contextRef="#ctx0" brushRef="#br0" timeOffset="318919.4121">14089 15478,'-24'0,"-1"-25,0 25,0 0,25-24,-25 24,1 0,-1 0,0 0,0 0,0 0,1 0,-26 0,25 0,0 24,-24-24,24 25,0 0,25 0,-25-25,1 25,-1-1,0 1,25 0,-25 0,25 0,0 24,0-24,0 0,-25 0,25 24,0-24,0 0,0 0,0 24,0-24,0 0,0 0,0-1,0 26,0-25,0 0,0-1,0 26,0-25,0 0,0 24,0-24,0 0,0 0,0 0,0-1,25 1,0 0,0-25,0 25,-1-25,-24 25,25-25,0 0,-25 24,25-24,0 0,-1 0,1 0,0 0,0 0,0 0,-1 0,1-24,0-1,0 0,0 0,-1 0,1 1,0 24,0-25,24 0,-24 25,-25-25,25 25,0-25,0 0,-1 1,1-1,-25 0,0 0,0-24,0 24,0 0,0 0,0-24,-25 24,1 25,24-25,0 0,0 0,-25 25,25-24,0-1,0 0,0 0,0 0,-25 25,25-24,0-1,0 0,-25 25,25-25,-25 25,25-25,0 1,0-1,0 0,0 0,0-24,0 24,0 0,0 0,-24 25,24-25,0 1,0-1,-25 25,25-25,-25 25,0 0</inkml:trace>
  <inkml:trace contextRef="#ctx0" brushRef="#br0" timeOffset="390187.1666">18356 5953,'25'0,"-1"50,1-25,-25 24,25-49,-25 25,25-25,-25 25,25-25,-1 0,-24 25,25-1,0-24,-25 25,25-25,0 0,-1 0,1 25,0-25,0 0,0 0,24 0,-24-25,0 0,-25 1,0-1,0 0,0 0,0 0,-25 25,25-49,-25 49,25-25,-25 25,25-25,25 75,25-25,-25 24,0-24,-1 0,26 24,-25-24,0-25,-1 0,1 0,0 0,25 0,-26 0,1 0,0 0,0-49,0-1,-25 25,0 0,0-24,0 24,0 0,-25 0,25 1,0-1,-25 0,25 0,-25 0,25 0,-25 25,1-24,24 48</inkml:trace>
  <inkml:trace contextRef="#ctx0" brushRef="#br0" timeOffset="391221.9174">19348 5531,'0'-24,"25"24,0 0,24 0,-24 0,0 0,0 0,-1 0,-24 24,0 1,0 0,0 0,0 0,0-1,-24 26,24-25,-25 0,25-1,-25-24,0 0,25 25,-25-25,25 25,25-25,0 0,0 0,0 0,-1 0,1 0,25 0,-25 0,24 0,-24 0,25 0,-26-25,1 25,0 0,-25-25,25 25</inkml:trace>
  <inkml:trace contextRef="#ctx0" brushRef="#br0" timeOffset="392065.3329">20216 6176,'0'-24,"50"24,-1-25,1 25,74-50,-50 50,1-25,-1 25,-24-24,-25 24,-1 0,1 0,0 0,-50 0,25 24,-25 1</inkml:trace>
  <inkml:trace contextRef="#ctx0" brushRef="#br0" timeOffset="392617.2034">20340 6474,'25'0,"0"0,0 0,24 0,-24 0,0 0,24 0,1 0,-25 0,0 0,-1 0,26 0,0 0,-1-25,1 0,0 25,-26 0,1 0,0 0,-25-24</inkml:trace>
  <inkml:trace contextRef="#ctx0" brushRef="#br0" timeOffset="393609.6585">22300 5581,'25'25,"-1"0,-24-1,0 26,0-25,0 0,0-1,0 1,0 0,0 0,0 0,0 0,25-1,-25 1</inkml:trace>
  <inkml:trace contextRef="#ctx0" brushRef="#br0" timeOffset="394334.3111">21903 6127,'25'0,"-1"0,26 0,-25 0,49 0,1 0,-26 0,26 0,-1 0,-24 0,-1 0,1 0,24 0,1 25,-50-25,49 24,-24-24,-26 0,76 0,-1 0,-25 0,50 0,-74-24,-25 24,-25-25,-25 25,0 25,-24-1,-26 1,-49 25</inkml:trace>
  <inkml:trace contextRef="#ctx0" brushRef="#br0" timeOffset="395865.8619">21680 6573,'0'25,"24"25,-24-26,25 1,-25 0,0 0,0 0,0-1,-25-48,25-1,-24-25,-1 25,25 1,0-26,0 25,0 0,0 1,0-1,0 0,0 0,0-24,0 24,0 0,25-25,-25 26,0-26,0 25,24 25,1 0,0 0,25 50,-26-25,1 24,25-24,-25 25,-1-50,-24 24,25 26,-25-25,0 0,-25-1,-24 1,24-25,0 0,0 0,-24 0,24 0,0 0,0 0,50 0,0 0,0 0,-25 25,49 0,-24-25,-25 25,50-1,-25 1,-1 0,1 25,0-26,0 26,0-25,0-25,-25 25,24-25</inkml:trace>
  <inkml:trace contextRef="#ctx0" brushRef="#br0" timeOffset="396446.2957">22126 6747,'25'74,"0"-24,-25-25,25 24,-25-24,0 50,0-51,0 1,0 0,0 0,0-75,0 25,24 1,1-26</inkml:trace>
  <inkml:trace contextRef="#ctx0" brushRef="#br0" timeOffset="397085.4306">22225 6400,'0'24,"0"26,25-25,-25 0,25 24,-25 1,0-25,0-1,0 26,0-25,0 0,0-1,-25-73</inkml:trace>
  <inkml:trace contextRef="#ctx0" brushRef="#br0" timeOffset="398021.7656">22176 6325,'0'0,"0"-25,25 25,-1 0,1 0,0 0,0 0,0 25,-1-25,-24 25,0 0,0 0,0-1,-24-24,24 25,0 0,-25 0,25 0,-25-25,50 0,0 24,-1-24,1 25,0 0,0-25,0 50,-1-50,1 49,0-49,0 25,0 25,-1-26,-24 1</inkml:trace>
  <inkml:trace contextRef="#ctx0" brushRef="#br0" timeOffset="398956.8692">22597 6722,'25'0,"25"25,-25 0,-1 24,-24-24,25 0,0 0,-25 0,0-1,0 1,0 0,0 0,-25 0,25-1,0 1,0 0,0 0,0 0,0-1,-25-24,1 0,-1 0,0-24,25-1</inkml:trace>
  <inkml:trace contextRef="#ctx0" brushRef="#br0" timeOffset="399822.1709">23094 6424,'0'-24,"-25"24,0 0,25 24,-25 26,0-25,25 0,-25 24,25-24,-24 0,24 0,0-1,0 1,0 0,0 0,0 0,24-25,1 24,0-24,0 25,0-25,0 0,-1 0,1 0,0-49,0 49,-25-25</inkml:trace>
  <inkml:trace contextRef="#ctx0" brushRef="#br0" timeOffset="400322.7532">23292 6672,'0'25,"0"0,0 0,0 0,0-1,0 26,25-50,-25 25,25 0,-25 0,24-25,1 0,0 0,-25-25</inkml:trace>
  <inkml:trace contextRef="#ctx0" brushRef="#br0" timeOffset="401065.9887">23763 6300,'0'0,"-25"0,1 0,-1 25,25 0,-25 0,25 0,0-1,0 1,0 25,0-25,0-1,0 26,0-25,25 0,-25-1,0 1,25-25,-25 25,49 0,-24-25,-25 25,25-25,0 0,-1 0,1 0</inkml:trace>
  <inkml:trace contextRef="#ctx0" brushRef="#br0" timeOffset="402552.473">23962 6672,'24'0,"1"0,0 0,0 0,0 0,0 0,-25 50,0-25,0 0,0-1,0 1,0 0,24-25,1 0,0 25,-25 0,25 0,-25-1,0 1,0 0,-25-25,0 0,0 0,1 0,-1 0,0-25,0 25,25-25,-25 25,25-24,-25 24,1 0,24-25</inkml:trace>
  <inkml:trace contextRef="#ctx0" brushRef="#br0" timeOffset="404517.2862">24160 6325,'-25'0,"1"0,-1-25,0 1,0 24,0 0,25-25,-25 25,-24 0,24-25,0 0,-24 25,49-25,-25 25,0 0,25-24,-25 24,0-25,1 25,-1 0,0 0,-25 0,26 0,-1 0,0 0,25 25,0-1,0 1,0 25,0-25,0-1,0 1,0 0,0 25,0-26,0 1,0 0,0 25,0-26,0 1,25 0,-25 0,25-25,-25 25,24-25,-24 24,25 1,-25 0,0 0,0 0,25-1,0-24,-25 50,25-50,-25 25,24 0,1 0,0-1,-25 1,0 0,25-25,0 25,-1-25,1 25,0-1,0-24,0 0,-1 0,1 0,0 0,0 0,0-24,-25-1,25 25,-25-25,0 0,0-24,24 49,-24-25,25 25,-25-25,0 0,0 0,0 0,0 1,0-1,0 0,0 0,0 0,0-24,0 24,0 0,0 0,0-24,-25 24,25 0,0 0,0 1,0-1,0-25,0 25,0 1,0-1,0 0,-24 25,24-25</inkml:trace>
  <inkml:trace contextRef="#ctx0" brushRef="#br0" timeOffset="405521.6309">20936 8781,'-25'0,"0"0,0 0,0 0,0 25,1-1,-1 26,25-25,-25-25,25 49,0-24,0 0,0 0,0 0,25-25,0 25,-1-1,26 1,-25-25,0 0,24 0,-24 25,0-25,25 0,-26 0,26 0,-25 0,0 0,-1-25,1 25,-25-25,25 25,0 0,-25-24</inkml:trace>
  <inkml:trace contextRef="#ctx0" brushRef="#br0" timeOffset="406387.6571">21357 8954,'0'0,"50"0,-50-49,25 49,-1 0,1 0,0 0,0 25,-25-1,25 1,-25 25,0-25,0 0,0-1,0 1,0 0,24-25,1 25,25 0,-50-1,25-24,-1 25,-24 0,0 0,0 0,-24 24,-1-24,0 25,0-26,0 1,1-25,-1 0,0 0,25-25</inkml:trace>
  <inkml:trace contextRef="#ctx0" brushRef="#br0" timeOffset="407118.3744">22225 8682,'25'-25,"0"25,25-25,-26 0,1 0,25 1,-25-1,24 25,-24 0,0 0,0 0,-1 0,-48 49,-1-24,-25 25,25-25,-24 24</inkml:trace>
  <inkml:trace contextRef="#ctx0" brushRef="#br0" timeOffset="407617.8562">22225 8905,'25'0,"0"0,0 0,0 0,-1 0,1 0,25-25,-25 25,24 0,1 0,-25 0,-1 0,-24-25</inkml:trace>
  <inkml:trace contextRef="#ctx0" brushRef="#br0" timeOffset="408373.6946">23565 7962,'0'50,"0"0,0-1,0 1,0 24,0-24,0-1,0 26,0-50,0-1,0 1,0 25,0-25</inkml:trace>
  <inkml:trace contextRef="#ctx0" brushRef="#br0" timeOffset="409009.1665">22796 9004,'25'0,"-1"0,76-25,49-24,-1-1,26 0,24 1,-24-1,-25 25,-50-24,50-1,-99 50,-26 0,1 0,0 0,0 0,0 0,-25-25,-25 25</inkml:trace>
  <inkml:trace contextRef="#ctx0" brushRef="#br0" timeOffset="410337.8973">22622 9599,'0'25,"0"0,0 25,25-26,-25 1,25 25,0-25,-25 24,24-24,-24 0,25-25,0 0,0 25,24-25,-24 0,0 0,0 0,0-50,-25 25,0 0,0-24,0-1,-50 25,25-49,-24 49,24 0,25 1,-25-1,50 50,0-1,24 26,-24-25,25 0,-26 24,26-24,-25 0,0 0,24 24,-24-49,-25 25,25 0,0-25,0 0,-1 0,1-25,-25 0,0 0,0 1,0-1,0-25,-25 25,1-24,-1 24,0 0,0 0,25 1,0-1,-25 25,1-25</inkml:trace>
  <inkml:trace contextRef="#ctx0" brushRef="#br0" timeOffset="411525.8242">23143 9302,'-25'0,"1"0,-1 0,25-25,-25 0,25 0,0-24,0 24,25-25,-25 26,25 24,24 0,-49 24,25-24,-25 25,0 0,0 0,0 0,0-1,0 26,0-25,0 0,0-1,25-24,0 0,-1 0,1 0,25 0,-25 0,-1 0,1 0,25 0,-25 0,-1-24,1 24,0 0</inkml:trace>
  <inkml:trace contextRef="#ctx0" brushRef="#br0" timeOffset="412343.0394">23515 9575,'0'24,"25"-24,-25 25,0 0,0 0,0 0,25-25,-25 24,0 26,0-25,0 24,0-24,0 0,0 0,0 0,0-50,0 0</inkml:trace>
  <inkml:trace contextRef="#ctx0" brushRef="#br0" timeOffset="413385.9873">23515 9475,'25'-24,"0"-26,0 50,-1-25,1 0,0 1,0 24,0 0,-1 0,1 24,0 1,-25 0,0 0,0 0,0-1,0 1,-25 0,0 0,1-25,24 25,-25-1,0-24,0 25,0-25,50 0,0 25,0-25,0 25,24 0,-49-1,25 1,0 0,-25 0,25-25,-1 0</inkml:trace>
  <inkml:trace contextRef="#ctx0" brushRef="#br0" timeOffset="413897.926">23962 9699,'0'24,"0"1,0 0,0 0,-25 24,25-24,0 0,0 0,0 0,0-1,0 1,0 0,25-25,-25-25,24 25</inkml:trace>
  <inkml:trace contextRef="#ctx0" brushRef="#br0" timeOffset="414624.1636">24185 9327,'0'49,"0"-24,0 0,0 24,-25-24,25 0,0 25,0-26,0 1,0 0,0 0,0 0,0-1,0 1</inkml:trace>
  <inkml:trace contextRef="#ctx0" brushRef="#br0" timeOffset="415700.42">24011 9327,'25'0,"0"0,0 0,0 0,-1-25,-24 0,25 25,0 0,-25-25,25 25,0 0,-1 0,1 0,0 0,0 0,0 50,-25-25,0-1,0 26,0 24,0-24,0 0,0-26,0 1,-25-25,25 25,-25-25,0 0,0 0,25-25,25 25,0 0,0 0,0 0,-1 0,-24 50,25-50,0 25,0 24,0-49,-25 25</inkml:trace>
  <inkml:trace contextRef="#ctx0" brushRef="#br0" timeOffset="416673.6572">24507 9599,'50'0,"-25"0,-25 25,25-25,-25 25,0 0,0 0,0-1,0 26,0-25,0 0,0-1,0 1,0 0,24-25,1 0,0 25,0-25,-25 25,0-1,0 1,-25-25,0 25,0-25,1 25,-1-25,0 0,0 0,0 0,25-25</inkml:trace>
  <inkml:trace contextRef="#ctx0" brushRef="#br0" timeOffset="417795.7659">24879 9252,'-24'0,"-1"0,0 25,-25 0,1 24,24-24,25 0,0 25,-25-26,25 1,0 0,0 0,0 0,0-1,25-24,-25 25,25-25,0 0,-1 0,1 0,0 0,0 0,0 0,-1 0,26 0,-50-25,25 25,0 0,-25-24,24-1,-48 25</inkml:trace>
  <inkml:trace contextRef="#ctx0" brushRef="#br0" timeOffset="419092.601">25003 9525,'-24'0,"-1"-25,25 0,0 1,0-1,0 0,0 0,25 25,-1 0,1 0,-25 25,25 25,-25-26,25 1,-25 25,25-25,-25-1,0 1,0 0,0 0,0 0,0 24,0-24,0 0,-25 0,25-1,-25-24,25 50,-25-50,25 25,50-25,-25-25,-1 25,1 0,0 0,0-25,0 25,0 0,-1 0,26-25,-25 25,0 0,-1 0,-73 0,24 25,0-25</inkml:trace>
  <inkml:trace contextRef="#ctx0" brushRef="#br0" timeOffset="420835.8072">20911 9401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6T02:58:15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7219 5407,'24'0,"-24"25,25-25,0 0,-25 25,25-25,0 0,-1 0,-24-25,25 0,-25 1,0-1,0 0,0 0,0 0,0 1,0-1,0 0,25 0,-25 0,0 1,25 24,-25-25,0 0,0 0,25 25,-25-25,0 1,24-1,1 0,-25 0,25 25,0 0,0 0,-25 25,24 0,1-25,-25 25,25-1,-25 1,0 0,0 0,0 0,0-1,0 1,0 0,0 0,0 0,0-1,0 1,25 0,0 0,-1 0,1 24,0-24,0 0,0 0,-1-1,1 1,0 0,0-25,0 0,-25-25,24 0,-24 1,0-1,0 0,0 0,25 25,-25-25,0 1,0-1,0 0,-25 25,50 0,0 0,0 0,0 0,24-25,-49 0,25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5:38:09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9302 6871,'25'0,"0"0,0 0,-25 25,49-25,-49 25,25-25,0 0,24 0,-49-25,50 0,-25 0,0 0,24 0,-24 1,0-1,-25 0,25 25,-25-25,24 25</inkml:trace>
  <inkml:trace contextRef="#ctx0" brushRef="#br0" timeOffset="1230.0078">15280 6573,'25'0,"-25"25,25 25,-1-26,-24 1,0 0,0 0,25-25,0-25,0-25,0 26,-25-1,24 25,1-25,0-25,0 26,24-1,-24 0,25 0,-50 0,25 25,-25-24,25 24</inkml:trace>
  <inkml:trace contextRef="#ctx0" brushRef="#br0" timeOffset="2611.3512">8756 12601,'25'49,"0"-49,0 25,0 0,-1 25,1-26,0 1,0 0,-25 0,25 0,-25-1,49-73,-24-26,25 26,-26 24,26-25,-25 26,24-26,-24 25,25-24,0-26,-26 50,26 1,-25-26,0 25,-1-24,1 49</inkml:trace>
  <inkml:trace contextRef="#ctx0" brushRef="#br0" timeOffset="5656.5894">17016 12154,'25'0,"0"0,0 50,0-25,-1 24,1-24,0 0,0 25,0-26,-25 1,0 0,0 0,0 0,0-1,0 1,-50-25,50 50,-25-50,25 25,-25-1,1 1,24 0,-25 0,25 0,0 24,-25-24,25 0,0 24,-25-24,25 0,0 25,0-26,0 1,25 25,-25-25,25 24,0 1,-1-50,1 25,0 24,0-49,-25 25,25 0,-1 0,1-25,0 25,-50-50,25 0,-25 25,25 25,-24 0,-1 24,0-24,25 0,-25 24,0-24,25 0,0 25,0-1,0-24,0 0,0 24,0 1,0-25,0 0,0 49,0-24,0 24,0-24,-24-26,-1 26,-25-25,25 0,-24 24,24-24,-25 25,26-25,-1 24,-50-24,26 25,-1-50,25 24,-49-24,49 25,0-25,0 0,1 0,-26 0,25 0,0 25,-24 0,24-25,0 0,0 0,1 0</inkml:trace>
  <inkml:trace contextRef="#ctx0" brushRef="#br0" timeOffset="8994.0736">15528 14287,'25'0,"0"0,-1 25,1-25,25 0,-50 25,25-25,0 0,-1 25,1-25,0 25,0-25,0 0,-1 0,1 25,0-25,0 0,0 0,-1 0,1 0,0 0,0 0,0 0,24 0,-24-25,25 25,-26-25,1 25,0 0,-25-25,25 0,0 0,-25 1,0-1,0-25,24 25,-24 1,25-26,0 25,-25 0,0 1,25-1,-25-25,0 25,0-24,0 24,0 0,0 0,0 1,0-1,0 0,0 0,0 0,0 1,0-1,-25 25,0 0,25-25,0 0,-25 25,1-25,-1 1,0-1,0 25,25-25,-25 0,-24 25,24-25,0 25,0 0,1 0,24-24,-25 24,-25 0,50-25,-49 25,24-25,0 25,0 0,0 0,1 0,-1 0,0 0,0 0,0 0,1 0,-1 0,-25 0,25 25,0-25,1 0,-1 0,25 25,-25-25,25 24,-25-24,0 25,25 0,-24-25,24 25,0 0,-25-25,25 24,0 1,-25-25,25 25,-25 0,25 0,0-1,0 1,0 0,-25 0,25 0,0 24,0-24,0 0,0 0,0-1,-24-24,24 25,0 0,0 0,0 0,0-1,0 1,0 0,24 0,-24 0,25-25,-25 24,0 1,50 0,-25 0,-1-25,-24 25,25-1,-25 1,25-25,-25 25,25 0,0-25,-1 0,1 0,0 0,0 0,0 0,0 0,-25-25,24 25</inkml:trace>
  <inkml:trace contextRef="#ctx0" brushRef="#br0" timeOffset="52929.9102">4936 9227,'25'25,"0"0,0 0,0-25,-25 25,25-25,-25 24,24 1,-24 0,25 0,0-25,0 0,24 0,-49-25,25 25,0 0,0-25,0 0,-1 1,1 24,0-50,-25 25,25 0,0 25,-25-24,24 24,-24-50,50 25,-25-24,0 49,-1-50,1 50,0-25,0 25,-25-25,25 25,-25-25</inkml:trace>
  <inkml:trace contextRef="#ctx0" brushRef="#br0" timeOffset="69395.676">14040 9723,'25'25,"-25"0,24-25,1 25,0 0,-25-1,50 1,-50 0,24 0,-24 0,25-25,-25 24,0-73,25 49,0-25,-25 0,0 0,25 1,-25-1,0 0,24 25,1 0,-25-25,25 25,-25-25,25 25,0-24,24-1,-24 0,0 0,25 25,-50-25,24 1,1 24,-25-25,25 25,0 0,-25-25</inkml:trace>
  <inkml:trace contextRef="#ctx0" brushRef="#br0" timeOffset="71878.2733">14089 9748,'25'0,"-25"25,25 0,-25 0,0-1,25-24,-25 25,25-25,-25 25,0 0,24 0,1-25,0 0,0-25,-25 0,25-25,-1 50,-24-24,25-1,-25-25,25 50,0-25,-25 1,25-1,-1 25,-24-25,25 25,-25-25,25 25,0 0,0-25,-25 1,25 24,-1 0,1-25,0 25</inkml:trace>
  <inkml:trace contextRef="#ctx0" brushRef="#br0" timeOffset="89151.8054">10195 9649,'25'0,"0"0,-1 0,1 25,0-25,25 25,-25-25,24 0,1 0,-1 24,26-24,-50 0,-1 0,26 0,-25 0,0 0,-1 0,26 0,-25 0,0 0,-1 0,1 0,0 0,0 0</inkml:trace>
  <inkml:trace contextRef="#ctx0" brushRef="#br0" timeOffset="90528.4196">10914 9550,'25'0,"0"25,0-25,0 0,-25 24,24-24,1 25,0-25,-25 25,25-25,0 0,-25 25,24-25,-24 25,-24-25,-1 24,-25 1,25-25,25 25,-49 0,24 0,0-25,0 0,25 24,-24-24,-1 0,25 25,-25-25,25 25</inkml:trace>
  <inkml:trace contextRef="#ctx0" brushRef="#br0" timeOffset="99135.2746">11956 9277,'0'-25,"0"50,0 0,0 0,0-1,0 1,0 0,0 0,25-25,-25 25,0-1,0 26,0-25</inkml:trace>
  <inkml:trace contextRef="#ctx0" brushRef="#br0" timeOffset="100507.5966">11956 8979,'-25'0,"1"0,-1 0,0 0,25 25,25-25,0 0,-1 0</inkml:trace>
  <inkml:trace contextRef="#ctx0" brushRef="#br0" timeOffset="103193.5914">12254 9203,'-25'-25,"0"25,0 0,-24 0,24 0,25 25,0-1,0 1,0 0,0 0,0 0,25-25,0 24,-1-24,1 0,0 0,0-24,-25-1,0 0,0 0,0 0,0 1,0 48,0 1,0 0,0 0,0 0,25-1,-25 1,0 0,0 0,0 0,0-1,0 1,0 0,24-25,-24 25,0 0,0-1,0 1,0 0,0 0,-24-25,-1 0,0 0,0 0,0 0,1 0,-1-25,25 0,0 0,0 1,0-1,0 0,0 0,0 0,0 1,0-1,25 25,-25-25,24 25,1 0</inkml:trace>
  <inkml:trace contextRef="#ctx0" brushRef="#br0" timeOffset="110029.536">17537 4986,'0'25,"50"-1,-50 1,25 25,-1-50,-24 25</inkml:trace>
  <inkml:trace contextRef="#ctx0" brushRef="#br0" timeOffset="111139.8737">17562 5011,'0'24,"0"1,0 25,0-25,25 24,-25-24,0 0,0 0,25-1,-25 1,0 0,0 0,0 0,0-1,0 1,-25-74,25 24,-25-25</inkml:trace>
  <inkml:trace contextRef="#ctx0" brushRef="#br0" timeOffset="112161.7873">17463 4589,'-25'0,"25"25,0-1,0 26,0-25,0 0,0-1,0 1,25-25,-25 25,25-25,-1 0,-24-25,0 0,0 1,0-26,0 25,-24 0,24 1,-25 24,25-25</inkml:trace>
  <inkml:trace contextRef="#ctx0" brushRef="#br0" timeOffset="112823.2701">17364 4688,'0'25,"0"0,0 24,0 1,0 0,0-26,0 26,0-25,0 0,24 24,-24-24,25 0,0 0,-25-1,25 26,0-25,-1 0,1 24,0-24,0 0,0 24,-1-24,1 0,0-25,0 50,0-50,0 24</inkml:trace>
  <inkml:trace contextRef="#ctx0" brushRef="#br0" timeOffset="113571.9588">17785 4762,'25'25,"-25"0,50 25,-25-25,-1-1,1 26,0 24,25 1,-26-1,1 1,0-26,0 1,-25-25,0 24,0-24,0 0,0 0,0-1,0 1</inkml:trace>
  <inkml:trace contextRef="#ctx0" brushRef="#br0" timeOffset="114314.4114">18554 4688,'25'25,"-25"0,0-1,0 26,0-25,25 0,-25 24,25-24,-25 0,0 49,24-24,1-25,-25 0,0 24,0-24,0 0,0 0</inkml:trace>
  <inkml:trace contextRef="#ctx0" brushRef="#br0" timeOffset="115895.7837">18554 4614,'25'0,"0"0,0 0,-1 0,1 0,0 0,0 0,0 49,-1-24,-24 0,0 24,0-24,0 0,0 0,0 0,0 0,0-1,0 1,0 0,0 0,-24 0,-1-25,0 24,25-48,25 24,0 0,-1 0,1 0,0 0,0 0,-25 24,25-24,0 25,-1 0,1 0,-25 0,0-1,0 1,0 0,0 0,0 0,0-1,-25-24,1 0,-1 0,0 0,0 0,0 0,0 0,1 0,-1 0</inkml:trace>
  <inkml:trace contextRef="#ctx0" brushRef="#br0" timeOffset="117337.6276">19199 5035,'0'-24,"0"-1,-25 25,1 0,-1 0,25-25,-25 25,0 0,0 0,1 25,24 24,0-24,-25 0,25 0,0 0,0 24,0-24,0 0,25 24,-25-24,24 0,-24 0,25-25,0 0,0 0,0-25,-25 0,0 0,0 1,0-1,0 0,0 0,0 0,0 1,0-1,0 0,24 75,-24-26,50 26,-50-25,0 0,50 24,-26-49,1 0,-25 25,25-25,-25-25,0 0,0 1</inkml:trace>
  <inkml:trace contextRef="#ctx0" brushRef="#br0" timeOffset="118321.9071">19274 4762,'24'25,"-24"0,25 25,0-25,0 49,24-24,-24-1,0 1,0-25,-25-1,0 1,25-25,-25 25</inkml:trace>
  <inkml:trace contextRef="#ctx0" brushRef="#br0" timeOffset="119450.6157">19695 4812,'-25'0,"1"0,-1 25,25 0,0 0,0-1,0 1,0 25,0-25,0-1,0 1,0 0,25-25,-1 25,1-25,0 0,-25 25,25-25,0 0,-1 0,1 0,-25-25,0 0,0-25,0 26,0-1,-25-25,25 25,-24 1,-1 24,0 0,50 24,-25 1,49 0,-49 0,25 0,0 24,25-24,-50 0,25 0,-1-25,-24 24,25-24,-25 25,25-25,0 0,0-49,-1-26,-24 1,124-1,25 26,0-26,-25 50,-74 1</inkml:trace>
  <inkml:trace contextRef="#ctx0" brushRef="#br0" timeOffset="120926.9308">20216 4812,'25'0,"-25"25,25 0,0 0,-1-1,1 1,25 25,-25-25,24 24,-49-24,50 0,-50 24,0-24,-25-74,25 24,-25 0,25-25,0 26,-25-1,25-25,0 25,0 1,0-1,25 25,0 0,0 0,0 0,24 25,-24 24,0-24,24 25,-24-26,0 1,0-25,-25 25,0 0,25-25,-25 25,0-1,24 1,-24 0,25 25,0-26,-25 1,25 25,-25-75,-25-25,0 26,25-26,0 0</inkml:trace>
  <inkml:trace contextRef="#ctx0" brushRef="#br0" timeOffset="121680.7839">21084 4837,'-49'0,"24"0,0 0,25 25,-49 0,49 24,-25 1,25-25,0 24,0-24,0 25,0-1,0-24,0 25,25-26,-25 1,0 0,24-25,1 25,0-25,0 0,0 0,-1 25,1-25,25 0,-25-25,-25 0,24 25,-24-25</inkml:trace>
  <inkml:trace contextRef="#ctx0" brushRef="#br0" timeOffset="122712.3999">21233 5060,'25'0,"0"0,0 0,-1-25,-24-24,25 24,-25 0,0-24,25 24,-25 0,0 0,-25 25,0 0,1-25,-1 25,0 0,0 0,25 25,0 25,0-25,0-1,-25 26,25-25,0 0,0-1,0 1,0 0,0 0,0 0,0-1,0 1,25 0,-25 0,0 0,25-25,0 0,-25 24,25-24,-1 0,1 0,0 0,0 0,-25-24,25-1,-25 0</inkml:trace>
  <inkml:trace contextRef="#ctx0" brushRef="#br0" timeOffset="124639.2612">21680 4341,'0'25,"0"-1,0 26,0-25,24 0,1 24,-25-24,0 0,25 24,0-24,-25 25,0-25,0-1,0 1,25 0,-25 0,0 0,0 0,0-1,0 1,24-25,-24 25,0 0,25-25,-25 25,25-25,-25 24,-25-24,25-49,-25 49,25-25,0 0,-24 0,-1 1,0 24,25-25,-25 25,0 0,25 25,-24-25,-1 0,25 49,-25-24,25 0,0 0,-25 24,25-24,0 0,0 0,0-1,0 1,25-25,0 0,24 0,-49-25,25 25,-25-24,0-1,0 0,25 0,-25 0,0 1,25-1,0 25,-50 0,0 25</inkml:trace>
  <inkml:trace contextRef="#ctx0" brushRef="#br0" timeOffset="125479.5117">18133 6127,'-25'0,"25"25,0-1,0 26,25-25,-25 0,0 24,24-24,-24 0,0 0,0-50,0 0,0 0</inkml:trace>
  <inkml:trace contextRef="#ctx0" brushRef="#br0" timeOffset="126343.6654">18232 5928,'-25'0,"0"0,25 25,0 0,25-25,0-25,-25-24,0 24,0 0,0 0,0 0,0 0,-25 25,0 0,25 50,0-25</inkml:trace>
  <inkml:trace contextRef="#ctx0" brushRef="#br0" timeOffset="127065.3611">18455 5904,'0'24,"0"1,0 0,0 25,0-26,0 1,25 25,-25-1,25-24,-25 0,0 25,24-26,-24 1</inkml:trace>
  <inkml:trace contextRef="#ctx0" brushRef="#br0" timeOffset="128269.1967">18455 5755,'0'24,"0"1</inkml:trace>
  <inkml:trace contextRef="#ctx0" brushRef="#br0" timeOffset="128948.256">17909 5879,'0'25,"0"24,0 1,25-25,0 49,-25-24,25-1,0-24,-1 0,1 24,0-24,-25 0,25-25,-25 50,25-50,-25 24,24-24,1 25,0-25,0 0,0-25,24-24</inkml:trace>
  <inkml:trace contextRef="#ctx0" brushRef="#br0" timeOffset="129736.981">18777 5631,'0'24,"50"26,0 49,-25-49,-1-25,1 24,0-24,0 25,-25-25,25-1,-1 26,-24-25,0 0,0-1,0 1,-24 25,-1-25,-25 24,50-24,-25 0,25 0,-24-1,-1 26,0-50,25 25,-25 0,0-25,0 0,-24 0</inkml:trace>
  <inkml:trace contextRef="#ctx0" brushRef="#br0" timeOffset="130842.427">19274 5879,'0'25,"24"-1,-24 1,25 0,-25 0,0 0,0-1,0 1,25-25,-25 25,25-25,0 0,24 0,-24-25,0-24,0 24,-1 0,-24-25,0 26,25-1,0-25,0 25,-25-24,0 24,0-25,0 25,0 1,0-1,-25 0,0 25,25 25,0 0,0 24,0-24,0 0,25-25,-25 49,0-24,0 0,0 0,25 0,-25 24,49 1,-24 0,25-26,-25 1,-1 25,1-25,0 24,0-49,-25-25,-50-74,25 74,25-24</inkml:trace>
  <inkml:trace contextRef="#ctx0" brushRef="#br0" timeOffset="132099.7649">19819 5730,'50'0,"-25"49,0-24,-25 25,24-25,1 0,-25-1,0 1,0 0,0 0,0 0,0-1,25 26,-25-25,25 0,-25 24,0-74,0 1,0-1,0-25,0 25,0 1,0-26,0 25,0 0,0 1,0-1,49 25,-24 0,0 49,0-24,0 0,-1 25,1-1,0-24,-25 0,0 0,25-25,-25 24,0 1,0 0,0 0,25-25,-25 49,24-24,-24 0,0 0,0-75,-24 25,24 1</inkml:trace>
  <inkml:trace contextRef="#ctx0" brushRef="#br0" timeOffset="133638.9868">20315 5755,'25'24,"-25"26,50-25,-50 0,25 24,-1-24,-24 25,25-25,0 24,-25-24,0 0,25-25,-25 25,0-50,0 0,0 0,0 0,25 25,-1 25,-24 0,0 0,25 0,-25 24,0-24,0 0,0 0,0-1,0 1,0 0,-25-25,1 0,-1 0,0-25,25 0,-25 25,25-24,-25-1,25 0,0 0,0 0</inkml:trace>
  <inkml:trace contextRef="#ctx0" brushRef="#br0" timeOffset="134897.6026">20911 5879,'-25'0,"25"25,-50-1,25 1,1 25,24-1,-25-49,25 25,-25-25,25 25,0 0,0 0,25-25,0 0,-1 0,1 0,0 0,0 0,-25-25,0 0,0 0,0 0,0-24,0 24,0 0,0 0,25 25,-25 25,0 25,0-25,0-1,0 1,25 0,-25 0,24 0,1 24,0-24,0 25,0-50,-25-25,0-25,24 1</inkml:trace>
  <inkml:trace contextRef="#ctx0" brushRef="#br0" timeOffset="135484.4734">21134 5779,'-25'0,"25"25,0 0,0 25,25-25,-25 24,0 1,0-1,0-24,0 0,0 25,0-26</inkml:trace>
  <inkml:trace contextRef="#ctx0" brushRef="#br0" timeOffset="136486.8721">21407 5779,'-25'0,"0"0,0 25,-24-25,49 50,0-25,0 0,-25 24,0-49,25 25,0 25,0-26,0 1,0 0,0 0,25-25,0 0,24 0,-24-50,-25 25,0 1,0-26,-25 25,25 0,0-24,0 98,0-24,0 0,25 0,-25 0,25-1,0 1,0-25,-25 50,49-25,-24-1,25-24,-26 0</inkml:trace>
  <inkml:trace contextRef="#ctx0" brushRef="#br0" timeOffset="137597.0242">21531 5829,'0'50,"25"-1,-1-24,-24 25,25-25,-25-1,0 26,0-25,0 0,0-50,0-25,0 1,0 24,0-25,0 25,0 1,0-1,0 0,25 25,-25 50,0-26,25-24,-25 50,0-25,0 24,0-24,25 0,-25 25,0-26,24 1,-24 0,0 25,0-26,0-48,0-26,0 25,0 0,0 1</inkml:trace>
  <inkml:trace contextRef="#ctx0" brushRef="#br0" timeOffset="138652.065">22077 5829,'0'0,"-50"-25,25 25,25-25,-25 25,0 50,1-25,24 0,0 0,0-1,0 1,-25-25,25 25,0 0,0 0,0-1,0 26,0-25,25 24,-1-24,-24 0,25-25,25 25,-25-25,0 0,-1 0,1 0,0 0,0 0,-25-25,0 0,25 25,-25-25</inkml:trace>
  <inkml:trace contextRef="#ctx0" brushRef="#br0" timeOffset="139662.4479">22225 6102,'25'0,"0"0,0 0,0 0,-25-50,0 26,0-1,0 0,-50 0,25 25,0-25,1 25,24-24,0 48,0 1,0 0,0 0,0 0,0-1,0 1,0 25,24-25,1-25,-25 24,0 1,25-25,25 25,-26-25,-24 25,25-25,0 0,-25 25,25-25,0 0,-1 0,1 0,0-25,-25 0,0 0,0 0</inkml:trace>
  <inkml:trace contextRef="#ctx0" brushRef="#br0" timeOffset="141208.7854">22597 5531,'25'75,"0"-26,0 1,-25-25,25 24,-1-24,-24 0,0 25,25-25,-25-1,25 1,-25 0,0 0,25 0,0 24,-1-24,1 0,-25 0,-25-50,25-25,0 25,-24 1,-1-26,0 50,0-50,25 26,-49-26,24 25,-25 0,50 0,-25 1,1 48,-1 1,0 0,-25 25,50-25,0-1,0 1,0 25,0-25,0-1,25-24,-25 50,25-50,0 25,0 0,-1-25,1 49,0-49,25 50,-26-25,26-1,-25 1,0 0,-1-25,1 25,0-25,0 0,0 0,-1 0,1 0,-25-25,25 25,-25-25,0-24,0 24,0 0,-50 0,26 0,-1 25</inkml:trace>
  <inkml:trace contextRef="#ctx0" brushRef="#br0" timeOffset="159301.8367">8335 10666,'0'-25,"0"0,-25 25,25 25,0 0,25-25,0-25,-25 0,0 1,24-1,-24 0,0 0,-24 25,24 25,-25 0,25 0</inkml:trace>
  <inkml:trace contextRef="#ctx0" brushRef="#br0" timeOffset="161440.0916">9773 11435,'0'25,"0"0,25-1,0 1,0 0,0 25,24 24,-24-24,25-26,-26 26,26-25,-50 0,25-1,-25 1,25-25</inkml:trace>
  <inkml:trace contextRef="#ctx0" brushRef="#br0" timeOffset="162428.3168">9798 11931,'0'25,"0"0,25-1,0 1,24 25,-24-25,0 24,0-49,0 25,-1 0,1-25,0 25,0-25,0-25,24 0,-49-25,25 50,-25-49,25 49,-25-25,25 25,-25-25</inkml:trace>
  <inkml:trace contextRef="#ctx0" brushRef="#br0" timeOffset="163123.4799">10567 11708,'0'25,"0"24,25-24,0 0,-25 24,0-24,25 0,-25 0,24 24,-24-24,0-50</inkml:trace>
  <inkml:trace contextRef="#ctx0" brushRef="#br0" timeOffset="164096.2479">10518 11385,'-25'0,"25"25,0 0,0 25,0-26,25-24,24-24,-24-26,0 25,-25 0,0 1,-25 24</inkml:trace>
  <inkml:trace contextRef="#ctx0" brushRef="#br0" timeOffset="165526.439">10815 11757,'25'0,"0"0,0 0,-1-24,1 24,0 0,25 0,-26 0,1 0,0 0,-25 24,0 1,0 0,0 0,0 0,-25-25,25 24,-25-24,25 25,-49 0,74-25,24 0,-24-25,0 25,24 0,-24 0,-25 25,0 0,0 0,-25-1,25 1,-24-25,-1 50,-25-25,25-1,1 26,-26-25,25 0,-24 0,-1-25,25 24,-24 1,-1 0,0-25,26 0,-1 0,-25 0,25 0</inkml:trace>
  <inkml:trace contextRef="#ctx0" brushRef="#br0" timeOffset="194060.1817">22424 4713,'0'25,"25"-1,-1 26,1-25,0 0,0 0,-25-1,25 1,-25 0,24-25,1 0,0 0,0 0,0-50,-25 26,49-1,-24 0,25-25,-50 25,49 1,-24-26,0 25,24-24,-24 24,0 0,0 0,25 0,-26 25,-24-24,25 24,0-25,0 0,0-25,24 26,-24-26,25 50,-26-50,1 50,-25-24,25 24</inkml:trace>
  <inkml:trace contextRef="#ctx0" brushRef="#br0" timeOffset="217414.0542">12899 15329,'25'0,"-1"0,1 0,0 0,0 0,0 25,-1-25,1 0,0 0,0 0,0 0,-1 25,-24 0,25-25,-25 25,0-1,0 1,0 0,25 25,-25-26,0 1,0 0,0 0,0 0,0-1,0 1,0 0,0 0,0 0,0-1,0 1,0 0,0 0,0 0,0-1,0 1,0 0,0 0,0 0,0-1,0 1,0 0,0 0</inkml:trace>
  <inkml:trace contextRef="#ctx0" brushRef="#br0" timeOffset="218271.6761">13048 16173,'24'-25,"26"25,-25 0,0 0,-1 0,-24-25,25 25,0 0,0 0,0 0,-1 0,1 0,0 0,0 0</inkml:trace>
  <inkml:trace contextRef="#ctx0" brushRef="#br0" timeOffset="218919.52">13271 16297,'25'0,"-1"0,1 0,0 0,0 0,-50 0</inkml:trace>
  <inkml:trace contextRef="#ctx0" brushRef="#br0" timeOffset="219436.3335">13320 16396,'25'0,"0"0,0 0,0 0,-1 0,1 0,0 0,0 0,0 0</inkml:trace>
  <inkml:trace contextRef="#ctx0" brushRef="#br0" timeOffset="221668.3278">12973 15205,'-25'0,"1"0,24 25,0 0,0 0,24-25,1 0,0-25,-25 0,0 0,-25 25,25-25,-25 25,25 25,0 0,0 0,0 0,0-1,0 1,25-25,0-25,-25-24,0 24,0 0,0 0</inkml:trace>
  <inkml:trace contextRef="#ctx0" brushRef="#br0" timeOffset="236435.7135">12576 9178,'25'0,"0"0,0 25,0-25,-1 0,1 24,0-24,0 0</inkml:trace>
  <inkml:trace contextRef="#ctx0" brushRef="#br0" timeOffset="237089.7911">12651 9376,'0'25,"25"-25,-1 0,26 0,-25 0,0 0,24 0,-24 0,0 0</inkml:trace>
  <inkml:trace contextRef="#ctx0" brushRef="#br0" timeOffset="239075.3685">13147 9103,'0'25,"0"0,0 0,0 0,0-1,0 1,0 0,25-25,-1 25,1 0,-25-1,25-24,0 25,0-25,-1 0,1 0,0 0,0 0,0 0,-25-25,0 1,0-1,0 0,0 0,0 0,0 1,0-1,0 0,-25 0,0 25,0 0,25-25,-25 25,25-24,-24 24,-1 0,0 0,0 0,0 0,1 0,-1 0,25 24,-25-24</inkml:trace>
  <inkml:trace contextRef="#ctx0" brushRef="#br0" timeOffset="277114.7037">19670 7119,'0'25,"0"0,0-1,0 1,0 0,0 0,-24 0,24-1,0 1,0 0,0 0,0 0,0-1</inkml:trace>
  <inkml:trace contextRef="#ctx0" brushRef="#br0" timeOffset="278614.7407">19621 6796,'-25'0,"25"25,-25 0,25 0,0 0,0 0,25-25,0 0,0 0,-1-25,26-25,-25 25,-25-24,0 24,0 0,0 0,-25 25,0 25,0 0,1 0,-1-1,25 1,-25-25,25 25,-25-25</inkml:trace>
  <inkml:trace contextRef="#ctx0" brushRef="#br0" timeOffset="279362.2044">19943 7243,'0'50,"0"-1,0-24,0 25,0-26,0 1,0 0,0 0,0 0</inkml:trace>
  <inkml:trace contextRef="#ctx0" brushRef="#br0" timeOffset="280324.0797">20415 7045,'24'0,"-24"-25,50 25,-25 0,0-25,24 0,-24 25,0 0,0 0,-1 0,1 0,0 0,0 0</inkml:trace>
  <inkml:trace contextRef="#ctx0" brushRef="#br0" timeOffset="281683.9741">20390 7392,'49'-25,"26"0,-1-24,25 24,-24-25,-1 1,-49 49,0-25,25 0</inkml:trace>
  <inkml:trace contextRef="#ctx0" brushRef="#br0" timeOffset="282605.7935">21258 6945,'0'25,"0"25,25-25,-25-1,0 26,0-25,0 0,0-1,0 1,0 0,0 0,25-25</inkml:trace>
  <inkml:trace contextRef="#ctx0" brushRef="#br0" timeOffset="283636.3441">21283 6449,'0'25,"-25"-25,0 25,25 0,-25-1,25 1,0 0,0 0,-24 0,24-1,24 1,1-25,0 0,0 0,-25-25,25 1,-25-1,0 0,0-25,-25 50,0-24,25-1</inkml:trace>
  <inkml:trace contextRef="#ctx0" brushRef="#br0" timeOffset="284975.7999">21382 6995,'50'0,"-1"-50,-24 26,0-1,0 25,-25 25,0-1,0 1,0 0,0 0,0 0,24-1,1 26,0-25,0 0,-25-1,0 1,0 0,0 0,-25 0,0-1,-24 1,-1 25,25-50,0 0,25 25,-49-25,24 0,-25 0,26 0,-1 0</inkml:trace>
  <inkml:trace contextRef="#ctx0" brushRef="#br0" timeOffset="289088.061">15578 11633,'-25'25,"0"0,-25 0,26 24,-1-24,-25 25,25-50,-24 49,24-49,0 25,25 0,-25-25,25 25,-24-25,24 25,-25-25,0 0,25 24,-25-24,0 25</inkml:trace>
  <inkml:trace contextRef="#ctx0" brushRef="#br0" timeOffset="290177.9852">15057 11708,'25'0,"-25"25,0-1,0 1,0 0,24 0,-24 0,0-1,0 1,0 0,0 0,0 0,0-1,0 1,0 0,25-25,0 0,0 25,0-25,-1 0,1 0,25 0,-25 0,-1 0,1 0,0 0,0 0</inkml:trace>
  <inkml:trace contextRef="#ctx0" brushRef="#br0" timeOffset="291004.4369">15776 11534,'0'25,"0"25,0-26,0 1,0 0,0 25,0-26,0 1,0 0,0 0,0 0</inkml:trace>
  <inkml:trace contextRef="#ctx0" brushRef="#br0" timeOffset="291880.1251">15652 11237,'0'24,"0"1,0 0,25-25,0 0,-25 25,25-25,-1 0,1 0,0-25,-25 0,0-24,0 24,0 0,0 0,-25 0,0 25,1 0,-1 0,0 0</inkml:trace>
  <inkml:trace contextRef="#ctx0" brushRef="#br0" timeOffset="293230.6653">15975 11683,'0'25,"0"0,0-1,0 1,0 0,0 0,0 0,0-1,0 1,24-25,1 0,0-25,-25 1,25 24,-25-25,0 0,0 0,0 0,0 1,0 48,-25 26,25 0,0-26,0 26,0-25,0 0,0-1,0 26,0-25,0 0,0-1,0 1</inkml:trace>
  <inkml:trace contextRef="#ctx0" brushRef="#br0" timeOffset="294816.1541">21903 7268,'25'25,"-1"-25,1 24,-25 1,0 0,0 0,0 0,0-1,-25 26,1-25,-26 24,25-24,0 0,1 0</inkml:trace>
  <inkml:trace contextRef="#ctx0" brushRef="#br0" timeOffset="295503.7574">22275 7045,'25'0,"0"49,-25 1,0 49,24-25,1 1,-25 24,25-49,-25-26,0 1,0 25,25-50</inkml:trace>
  <inkml:trace contextRef="#ctx0" brushRef="#br0" timeOffset="296535.8257">22275 6796,'0'50,"0"-25,0 0,25-25,0 0,-1 0,-24-50,25 25,-25 0,0 1,0-1,-25 25,1 25,-1-25</inkml:trace>
  <inkml:trace contextRef="#ctx0" brushRef="#br0" timeOffset="297943.561">22573 7565,'0'-24,"0"-26,0 25,0 0,24 25,-24-24,25 48,0 1,0 25,-25-25,0-1,25 26,-25-25,24 0,-24 24,0-24,0 0,0 0,0-1,0 1,-24-25,24-25,24 25,1-24,0 24,0 0,0-25,-1 25</inkml:trace>
  <inkml:trace contextRef="#ctx0" brushRef="#br0" timeOffset="298680.6517">22821 7293,'24'0,"26"0,-25 0,0 0,-1 0,26 0,-25 0,0 0,24 0,-24 0,-25 49,0-24,0 0</inkml:trace>
  <inkml:trace contextRef="#ctx0" brushRef="#br0" timeOffset="299546.4992">22895 7441,'25'0,"0"25,-1 0,1-25,25 0,-25 0,0 0,-1 0,1 0,-25 25,25-25</inkml:trace>
  <inkml:trace contextRef="#ctx0" brushRef="#br0" timeOffset="300430.3823">23391 7243,'0'25,"0"0,0 24,0-24,0 0,0 24,0-24,0 0,0 0,0 0,0-1,0 1,0 0,25-25,-25 25</inkml:trace>
  <inkml:trace contextRef="#ctx0" brushRef="#br0" timeOffset="301336.6603">23292 6945,'-25'0,"0"0,25 25,0 0,0 0,25 0,-25-1,25-24,0 0,0 0,-1 0,-24-24,0-1,0 0,0 0,-24 25,-1-49,0 24,0 0,-24 25,24 0,0 0</inkml:trace>
  <inkml:trace contextRef="#ctx0" brushRef="#br0" timeOffset="302879.7351">23664 7342,'0'25,"0"25,25-50,-25 24,25 1,-25 0,0 0,0 0,0-1,0 1,0 0,0 0,24-25,1 0,25 0,-50-25,25 25,-25-25,24 0,1 25,-25-24,0-1,0-25,-25 50,25 25,0 0,0 24,0-24,0 25,0-25,0-1,0 1,0 25,0-25,0-1,0 1,0 0,0 0,0 0,25-1,-25 1,0 0,0 25</inkml:trace>
  <inkml:trace contextRef="#ctx0" brushRef="#br0" timeOffset="305051.8814">19571 7962,'0'25,"25"0,0 25,0-26,-25 1,0 25,24-50,-24 25,0-1,0 1,0 0,25 0,-25 0,25-1,-25 1,0 0,0 0,25 0,-25-1,0 1,0 0,25-25,-1-25,-24 0,25 25,-25-24,25-26,0 25,-25-24,0-1,25 0,-25 26,25-1,-25-25,0 25</inkml:trace>
  <inkml:trace contextRef="#ctx0" brushRef="#br0" timeOffset="306082.1499">20167 8359,'-25'0,"0"0,25 25,-25 0,0 0,25-1,-24 1,24 0,0 0,0 0,0-1,0 1,0 0,24-25,1 0,0 0,0 0,0 0,-1 0,-24-25,25 25,0 0,0 0,0 0</inkml:trace>
  <inkml:trace contextRef="#ctx0" brushRef="#br0" timeOffset="307034.0544">20638 8285,'25'0,"-1"0,26 0,-25 0,0 0,-1 0,1 0,0 0,0 0,0 0,0 0,-1 0,1 0</inkml:trace>
  <inkml:trace contextRef="#ctx0" brushRef="#br0" timeOffset="307751.8337">20638 8582,'25'0,"-1"0,26 0,-25-24,0 24,-1 0,26-25,-25 25,0 0,24 0,-24 0,25 0,-25 0,-1 0,1 0</inkml:trace>
  <inkml:trace contextRef="#ctx0" brushRef="#br0" timeOffset="309966.9948">21283 8037,'0'25,"25"-1,-1-24,-24 25,25 0,-25 25,25-26,0 1,-25 25,25-50,-25 49,24-24,-24 0,0 0,25-25,-25 25,25-25,0 0,-25 24,0-48,0-1,0-25,0 1,0-1,-50 25,50-24,0 24,0 0,0 0,25 25,0 0,-25-25,0 1,0-1,0 0,0 0,0 0,0 0,0 1,0 48,0 1,0 25,0-25,0 0,0 24,0-24,0 0,0 0,0 24,0-24,0 0,0 0,0-1,0 1,0 0,0 0,0 0,0-1,0 1,-25-25,25 25,0-50,-25 25,25-49,-25 49</inkml:trace>
  <inkml:trace contextRef="#ctx0" brushRef="#br0" timeOffset="310807.34">21704 8334,'0'25,"0"0,0 0,0 0,25-25,-25 24,0 1,0 0,0 0,0 24,0-24,0 0,25 0,-25 0,0-1</inkml:trace>
  <inkml:trace contextRef="#ctx0" brushRef="#br0" timeOffset="312339.9124">21655 8310,'25'0,"-25"24,24-24,-24 25,25-25,0 0,0 0,-25 25,25-25,-25 25,24-25,1 0,0 25,-25-1,25-24,-25 25,0 0,0 0,0 0,0-1,0 1,0 0,0 0,-25-25,25 25,-25-25,25 24,-25-24,1 0,-1 0,0 0,0 0</inkml:trace>
  <inkml:trace contextRef="#ctx0" brushRef="#br0" timeOffset="336513.6736">19546 8855,'25'0,"0"0,25 0,-26 0,1 0,0 0,0 0,24 0,-24 0,0 0,0 25,0-25,0 0,24 0,-24 0,25 0,-50 25,24-25,1 0,0 0,0 0,0 0,-1 0,1 0,0 0,0 0,0-25,24 0,1-24,-25 24,-1 0,-24-25,0 26,25 24,-25-50,25 50,-25-25,25 0,-25 1,0-1,0 0,0 0,25 0,-25 1,0-1,0 0,0 0,0 0,-25 25,25-24,-25 24,25-25,-25 25,0-25,1 25,24-25,-25 0,0 25,25-24,-25-1,0 25,1-25,-1 25,25-25,-25 0,-25 1,26-1,-1 25,0-25,25 0,-25 25,25-25,-25 25,1-25,-1 25,0 0,25-24,-25-1,0 25,1 0,-1 0,0 0,0 0,0 0,0 0,1 0,-1-25,0 25,0 0,0 0,1 0,-1 0,0 0,0 0,0 0,1 0,-1 0,-25 0,25 0,1 0,-26 0,25 0,0 0,1 25,-1 0,25-1,-25 26,0-25,25 25,0-1,0 1,0-25,0-1,0 1,0 25,0-25,0-1,0 1,0 0,0 0,25 0,0-1,-25 1,0 0,25 0,-25 0,24-25,-24 24,0 1,25-25,-25 25,25-25,-25 25,25-25,-25 25,25-1,-25 1,24-25,-24 25,25-25,-25 25,25 0,0-25,-25 24,25-24,-1 0,-24 25,25-25,0 0,0 0,0 25,-1-25,-24 25,50-25,-25 0,0 0</inkml:trace>
  <inkml:trace contextRef="#ctx0" brushRef="#br0" timeOffset="347038.0518">12924 6003,'-25'0,"50"0,-1 0,-24-25,0 0,-24 25,-1 0,-25 0,50 50,-49-50,24 49,25-24,-25-25,25 25,-25-25,25 25,25-25,0 0,-25-25,0 0,0 0,0 75,0-25,49-25,-24-25,0-25,0 50,0-24</inkml:trace>
  <inkml:trace contextRef="#ctx0" brushRef="#br0" timeOffset="348288.2768">13296 5457,'24'50,"-24"-26,0 1,0 25,25-25,-25-1,25-24,-25 25,25 0,0-50,-25 0,24-24,-24 24,0 0,25 25,-25-25,0 1,0-1,25 0,0 25,-25-25,0 0,25 25,-25-24,0-1,25 0,-1 0,-24-24,25 24</inkml:trace>
  <inkml:trace contextRef="#ctx0" brushRef="#br0" timeOffset="349731.8478">13668 5531,'0'0,"0"-24,-25 24,0 0,25-25,-25 50,25-1,-24 1,24 0,0 0,0 0,0-1,0 1,0 0,0 0,24-25,-24 25,25-25,0 0,-25 24,25-24,0 0,-25 25,24 0,-24 0,0 0,0 0,0-1,-24-24,-1 0,0 0,0 0,0 0,1 0,-1 0,0 0,0 0,0 0,0 0</inkml:trace>
  <inkml:trace contextRef="#ctx0" brushRef="#br0" timeOffset="358946.4184">19199 9475,'25'100,"25"-26,-26 0,26 26,0-1,-26-25,26 26,-25-76,-25 1,49 25,-49-25,0-75,0 0,0 1,0 24,25 0,-25 0,25 0,0 25,-25-24,0-1,25 0,-1-25,1 26,-25-1,50 0,-50 0,0 0,25 25,-25-24</inkml:trace>
  <inkml:trace contextRef="#ctx0" brushRef="#br0" timeOffset="359869.1179">19993 10195,'0'-25,"-25"25,0 0,1 25,-26 0,25-1,0 1,0 0,25 0,-49 24,49-24,-25 0,25 0,-25 0,25 24,0-24,0 0,0 0,0-1,0 1,25 0,0-25,0 25,24 0,-24-1,-25 1,25-25,0 0,0 0,24 0,-24-49,0 49,24-25,-24 0,0 25,-25-25,0 50</inkml:trace>
  <inkml:trace contextRef="#ctx0" brushRef="#br0" timeOffset="360655.4583">20266 9971,'25'0,"-1"0,1 0,0 0,0 0,0 0,-1 0,1 0,0 0,0 0,-25 25,25-25</inkml:trace>
  <inkml:trace contextRef="#ctx0" brushRef="#br0" timeOffset="361416.2324">20439 10220,'25'0,"25"0,-25 0,-1 0,1 0,0 0,0 0,-25 24,0 1,-50 0,25 25,1-26</inkml:trace>
  <inkml:trace contextRef="#ctx0" brushRef="#br0" timeOffset="366504.5378">20985 9748,'25'0,"0"25,0 25,24-26,-24 26,0-25,24 0,-24 24,-25-24,0 0,25-25,-25 25,25-25,0 0,-1 0,1-25,-25 0,0-25,25 1,-25-1,0-24,0-1,0 26,0 24,0 0,0 0</inkml:trace>
  <inkml:trace contextRef="#ctx0" brushRef="#br0" timeOffset="367623.0005">21655 9996,'-25'0,"0"0,25 25,0 0,-25-25,25 25,0 0,25-25,0 0,25 0,-50 24,24-24,1 0,-25 25,0 0,0 0,0 24,0-24,0 0,0 0,0 0,-25-25,25 24,-24-24,-1 0,0 0,0 0,0 0,-24 0,24 0,0 0,25-24,0-1</inkml:trace>
  <inkml:trace contextRef="#ctx0" brushRef="#br0" timeOffset="368502.6251">22077 9699,'0'24,"-25"26,0-25,0 0,25-1,-50 1,50 0,0 0,0 0,-24-25</inkml:trace>
  <inkml:trace contextRef="#ctx0" brushRef="#br0" timeOffset="369051.2781">21878 9798,'25'0,"0"25,-1 24,26-24,-25 25,0-26,24 1,-24 50,25-50,-50-1,49 1,-49 0,0 0,25-25,-25-25,-25 0,1 25,-26-25</inkml:trace>
  <inkml:trace contextRef="#ctx0" brushRef="#br0" timeOffset="370722.3127">22523 9649,'0'50,"0"-26,0 1,0 0,0 25,25 24,-25-49,49 24,-49 1,25-25,0 0,0 24,-25 1,25-50,-1-25,-24-24</inkml:trace>
  <inkml:trace contextRef="#ctx0" brushRef="#br0" timeOffset="371839.6843">22548 9649,'0'-25,"25"25,24 0,-24 0,0 0,0 0,-1 0,1 0,-25 25,0 0,0 0,0-1,0 1,0 0,-25 25,1-1,-1-49,0 25,0-25,0 0,25 25,25 0,0 24,25-49,-26 50,-24-25,50 0,-50-1</inkml:trace>
  <inkml:trace contextRef="#ctx0" brushRef="#br0" timeOffset="372727.6545">22870 10021,'0'-25,"25"25,-25-25,25 25,0 0,-1 25,1 0,25 0,-25 0,-25 0,0 24,0-24,0 0,0 24,0-24,-25 0,25 0,0 0,-25-1,25 1,-25 0,25-50,25 25,0-25,0 25,-25-24,25 24,-1 0,-24-25</inkml:trace>
  <inkml:trace contextRef="#ctx0" brushRef="#br0" timeOffset="373753.563">21134 10765,'50'0,"49"0,25 0,49 0,51 0,-26 25,-24 0,-25 0,-50-1,-25 1,-24 0,-25-25,-1 0,26 0,0 0,-26 0,1 0,0 0,0 0,0 0,-1 0,1 0,0 0,-25 25,25-25,0 0,-1 0,1 0,-25 25,25-25,0 0</inkml:trace>
  <inkml:trace contextRef="#ctx0" brushRef="#br0" timeOffset="374468.6116">21605 11286,'0'25,"25"74,0-24,0-26,-25 1,0-1,0 1,0 0,0-26,0 1,-25 25,25-25,0-1,-25-24,25-49</inkml:trace>
  <inkml:trace contextRef="#ctx0" brushRef="#br0" timeOffset="375427.792">21630 11485,'0'-25,"0"0,0 0,0-24,50 24,-26 0,1 25,0 0,0-25,0 25,-1 0,1 0,0 0,25 25,-26 25,1-26,-25 26,25 0,-25-26,0 1,0 0,0 25,0-1,-25-24,0 0,1 0,-1-25,-25 0,25 0,1 0,48 0,1 24,0-24,0 25,0-25,-1 0,1 0,-25 25,25-25,0 25,0-25,-25 25,25-1,24 1,-24 25,0-50,0 0,-25 25</inkml:trace>
  <inkml:trace contextRef="#ctx0" brushRef="#br0" timeOffset="375850.3787">22325 11658,'0'25,"0"49,0-49,0 50,0-51,0 51,0-50,0-1,0 1,0 25,0-25,24-75</inkml:trace>
  <inkml:trace contextRef="#ctx0" brushRef="#br0" timeOffset="376433.686">22473 11609,'50'0,"-25"-25,0 25,-1 0,1 0,0 0</inkml:trace>
  <inkml:trace contextRef="#ctx0" brushRef="#br0" timeOffset="376991.325">22573 11385,'0'25,"0"25,0-1,24-24,-24 0,25 25,-25-26,0 1,0 25,0-25,0-1,0 1,0 25,0-25,0-1,0 1,25-25,-25 25</inkml:trace>
  <inkml:trace contextRef="#ctx0" brushRef="#br0" timeOffset="378282.6311">22796 11385,'25'50,"-1"-25,1 24,0 1,0-25,-25 0,0 24,25-49,-25 25,0-75,-50 1,25 24,25-49,-25 49,1 0,24-25,0 26,0-1,0 0,0 0,24 25,1 50,0-25,0-1,-25 1,0 0,0 0,-25 0,0-1,0 1,1 0,-1-25,25 25,25-25,-1 0,26 25,-25-1,24 26,-24-25,25 24,-25-24,0 25,-1-50,1 0</inkml:trace>
  <inkml:trace contextRef="#ctx0" brushRef="#br0" timeOffset="379365.6792">23094 11683,'-25'0,"25"-25,0-24,-25 24,25 0,0 0,0 50,50 0,-26 0,1 24,0-24,0 0,-25 0,0-1,0 1,-25 0,25 0,-25 0,25 24,0-24,0 0,0 0,25-25,0-50,24 25,-49 0,25 1,0-1,0 0,0 0,-1 25,1-25,0 25,-25-24</inkml:trace>
  <inkml:trace contextRef="#ctx0" brushRef="#br0" timeOffset="381198.1111">19869 12129,'25'0,"24"50,-24-25,0 25,25-26,-26 26,1-25,0 0,0 24,-25-24,25-25,-25 25,24-25,1 0,0 0,25-50,-50-24,24-1,-24 1,0-1,0 1,0 49,0 0,0-24,0 24</inkml:trace>
  <inkml:trace contextRef="#ctx0" brushRef="#br0" timeOffset="381856.2096">20439 12402,'0'50,"0"0,0 24,0-49,25 0,-25 24,25-24,-25 0,0 0</inkml:trace>
  <inkml:trace contextRef="#ctx0" brushRef="#br0" timeOffset="383116.189">20514 12502,'0'-25,"25"25,24 0,-24 0,0 0,0 0,-1 0,-24 25,25-25,-25 24,25-24,-25 25,50 0,-50 0,24 24,-24-24,0 0,0 25,0-26,0 1,0 0,0 0,-24 0,-1-25,25 24,-25 1,0-25,25 25,-25-25,1 0,-1 0,0 0,0-25,25 0,-25 25,25-24,-24-1,24 0,-25 25,25-25,-25 0,25 1</inkml:trace>
  <inkml:trace contextRef="#ctx0" brushRef="#br0" timeOffset="383918.4346">21084 12378,'25'0,"0"0,0 0,0 0,-1 0,1 0,0 0,0 0,0 0,-1 0,-24 24,25-24</inkml:trace>
  <inkml:trace contextRef="#ctx0" brushRef="#br0" timeOffset="384576.4512">21159 12700,'0'25,"25"-25,-1 0,1 0,0 0,0 0,0 0,-1 0</inkml:trace>
  <inkml:trace contextRef="#ctx0" brushRef="#br0" timeOffset="387653.9513">21704 12402,'0'25,"0"25,25-25,-25-1,25 26,0-25,0 24,-25 1,24-25,1 0,-25 24,0-24,25 0,-25 0,25-1,-25 1,0 0,25-25,-25 25,0-50,24 0,-24-24,25 24,-25 0,0-25,25 26,-25-26,0 25,25 0,-25 1,0-1,25-25,-25 1,25 49,-25-25,0 0,24 25,-24-25,0 0</inkml:trace>
  <inkml:trace contextRef="#ctx0" brushRef="#br0" timeOffset="388764.4161">22250 12774,'0'0,"0"-24,-25 24,1 0,-1 24,25 1,-50 0,50 0,0 0,0-1,0 1,25 0,0 0,0-25,24 0,-24 25,0-25,0 0,-1 24,-24 1,25 0,0 0,-25 0,0-1,0 1,-25 0,-24 0,24-25,0 0,0 0,-24 0,24 0,0-25,0 25,25-25,0 0</inkml:trace>
  <inkml:trace contextRef="#ctx0" brushRef="#br0" timeOffset="389644.042">22746 12626,'0'-25,"-25"74,-24 1,24-25,0 0,0 24,1-24,24 25,-25-26,0-24,25-24</inkml:trace>
  <inkml:trace contextRef="#ctx0" brushRef="#br0" timeOffset="390185.6021">22523 12700,'25'25,"0"24,-1-24,-24 25,25-25,0-1,-25 26,50-25,-50 0,0-1</inkml:trace>
  <inkml:trace contextRef="#ctx0" brushRef="#br0" timeOffset="391789.4529">23044 12551,'25'0,"-25"25,0 0,0 0,0 24,0-24,0 0,0 24,0-24,0 0,0 0,0 49,0-24,0-25,25-1,-25 26,24-25,1-75,-25 25</inkml:trace>
  <inkml:trace contextRef="#ctx0" brushRef="#br0" timeOffset="392907.4855">23069 12601,'0'-25,"25"0,-1 25,-24-25,25 25,0 0,25 0,-1 25,-49 0,25-25,0 25,-25 0,25-25,-25 24,-25 1,25 0,-25 25,0-26,0 1,1-25,-1 0,0 0,0 0,50 25,0 0,0 0,-1-1,1 1,0 25,0-25,24-25,-24 49,25-49,-50 25,25 0,-50-25</inkml:trace>
  <inkml:trace contextRef="#ctx0" brushRef="#br0" timeOffset="393986.9961">23441 12948,'25'50,"24"-50,-24 49,0-49,0 25,-1 0,-24 0,25-25,-25 24,0 1,0 0,-25 0,1 0,24 0,-25-25,0 0,25-50,0 25,0 0,0 0,0-24,0 24,25 0,-25 0,0 50,25 0,-25 0,0 0,0-1,0 1,24-25,1 0,0 25,0 0,0-25,-1 0,1 0,0 25,0-25,0 0,-1-25,1 0,-25 0,0 0,0 1</inkml:trace>
  <inkml:trace contextRef="#ctx0" brushRef="#br0" timeOffset="395426.5355">21432 13568,'49'-25,"50"-24,-24 24,24 25,-25-25,-24 0,24 1,-24 24,0 0,-1 0,26 24,-1-24,1 50,24-50,-25 0,1 25,-51 0,26-1,-25-24,24 0,-49 25,25-25,0 0,0 0,0 0,-1 0,1 0,0 0,0 0,24 0,-24 0,0 0,0 0,0 0,0 0,-1 0,1 0,0 0,25-25,-26 25,1 0,0 0,0-24,0 24,-1 0,1 0,0 0,0 0,0 0,-1 0,1 0,0 0,0 0,0 0,-1 0,1 0,0 0,0 0,0 0,-1 0,1 0,0 0,0 0,-50-25,-25 25,-24 0</inkml:trace>
  <inkml:trace contextRef="#ctx0" brushRef="#br0" timeOffset="396219.924">21928 13717,'0'25,"24"0,1-1,0 26,-25-25,0 0,25 24,-25 1,0-25,0-1,25 1,-25 25,0-1,0-24</inkml:trace>
  <inkml:trace contextRef="#ctx0" brushRef="#br0" timeOffset="397170.0061">21878 13593,'25'0,"24"0,-24 25,0-25,0 25,0-25,0 0,-1 0,1 24,25-24,-50 25,25 0,-1-25,-24 25,25-25,-25 25,0 24,0-24,0 25,0-26,0 1,-25-25,1 25,-1-25,-25 0,25 0,25 25,0 0,50 24,-25-49,24 50,-24-25,0-1,0 1,-25 0</inkml:trace>
  <inkml:trace contextRef="#ctx0" brushRef="#br0" timeOffset="398088.192">22300 14039,'49'0,"-24"0,0 0,0 0,24 0,-24 25,0 0,0 0,-25 24,0-24,0 0,0 0,0 0,0-1,-25-24,25 50,-25-50,0 25,1-25,-1 0,25-25,0 0,0-24,0 24,0 0,0-25,25 26,-25-1,0 0,0 0,0 0,24 25,-24-24,25-1,-25 0,0 50,0 0,0-1,0 26,0-25,0 0,25-1,-25 1,25-25,-25 25,25-25,-1 0,1 0</inkml:trace>
  <inkml:trace contextRef="#ctx0" brushRef="#br0" timeOffset="398727.4988">22821 13940,'24'0,"26"0,-25 0,0 0,-1 0,1 25,0-25,0 0,0 0,0 0,-1 0</inkml:trace>
  <inkml:trace contextRef="#ctx0" brushRef="#br0" timeOffset="399417.0294">22994 13767,'0'24,"0"26,0 0,0-1,0 1,0-25,0-1,0 26,0-25,0 0,0-1,0 1,0 0,-25-25</inkml:trace>
  <inkml:trace contextRef="#ctx0" brushRef="#br0" timeOffset="401510.0619">23416 13791,'0'25,"0"0,0 0,-25 24,0-24,25 0,0 25,-24-26,24 26,0-25,0 0,0-1,0 1,0 0,0 0,24-25,-24 25,25-25,0 24</inkml:trace>
  <inkml:trace contextRef="#ctx0" brushRef="#br0" timeOffset="402969.7954">23366 13841,'0'-25,"25"0,0 25,0 0,0 0,-1 0,1 0,-25 25,25 0,0-25,-25 25,25-25,-25 25,0-1,-25-24,0 25,25 0,-25-25,0 0,1 0,-26 0,25-50,0 50,25 25,50-25,-50 25,50 0,-50 0,24-25,1 24,0-24,-25 25,25-25,-25 25,0 0,49 0,-49-1,50 26,-25-25,0-25</inkml:trace>
  <inkml:trace contextRef="#ctx0" brushRef="#br0" timeOffset="404403.6491">23714 14015,'24'0,"1"0,0 0,-25 24,0 1,0 0,-25-25,0 0,25 25,-24-25,24 25,-25-1,25 1,0 0,25-25,-1 25,1-25,0 0,0 0,-25 25,25-25,-1 24,-24 1,25-25,-25 25,0 0,-25 0,1 0,-1-25,0 24,0-24,0 25,-24-25,24 0,0 0,0-25,1 25</inkml:trace>
  <inkml:trace contextRef="#ctx0" brushRef="#br0" timeOffset="415733.6535">23366 5904,'25'0,"0"24,0 26,0-25,-1 0,1 24,0-24,-25 0,0 0,25-25,0-25,24-25,-24-24,25 24,-26 1,26-1,0 0,-26 25,26-24,-25 24,0 25,24-50,-24 26,0 24,-25-25,25 25</inkml:trace>
  <inkml:trace contextRef="#ctx0" brushRef="#br0" timeOffset="431251.5182">18852 14660,'0'49,"0"1,0-1,0 26,0-26,0-24,0 0,0 49,-25-49,25 0,0 0</inkml:trace>
  <inkml:trace contextRef="#ctx0" brushRef="#br0" timeOffset="432728.0692">18852 14635,'25'0,"0"0,-1 0,1 0,0 25,0-25,-25 24,25 1,-25 0,0 0,0 0,0-1,-25-24,0 0,0 0,25 25,25-25,0 50,0-25,-1-1,1 26,25-50,-25 25,-1 24,1-49,-25 25,25-25,0 25,0-25</inkml:trace>
  <inkml:trace contextRef="#ctx0" brushRef="#br0" timeOffset="434909.7016">19224 14908,'25'0,"0"24,-1-24,1 25,0 0,0 0,-25 0,0-1,0 1,0 0,0 0,0 0,-25-25,0 0,0 0,25-25,0 0,0 0,0 0,0 1,0-1,0 0,25 25,-25-25,25 0,-25 1,25 24,-25-25,0 0,0 0,25 25,-25 25,0 0,0 0,0-1,0 1,0 0,0 0,24-25,-24 25,25-25,0 0,-25 24,25 1,0 0,-1-25,-24 25,25-25,0 0,0 25,0-1,-1-24,1 0</inkml:trace>
  <inkml:trace contextRef="#ctx0" brushRef="#br0" timeOffset="438603.8875">19770 14610,'24'25,"1"24,0 1,-25 24,0-24,0-25,25 0,-25 24,0-24,0 0,0 0,0-1,0 1,0 0,0 0,0 0</inkml:trace>
  <inkml:trace contextRef="#ctx0" brushRef="#br0" timeOffset="439879.6771">19770 14660,'0'-25,"24"25,1-25,0 25,0 0,0 0,0 0,-1 0,1 0,0 0,0 0,0 0,-25 25,24-25,1 25,-25 24,0-24,0 0,0 0,0 24,-25-24,1 0,-1 0,-25-25,25 0,1 0,-1 0,0 0,25 24,0 1,25-25,-25 25,25-25,-1 25,1 0,0-1,0 26,0-25,-1 24,1-49,0 50,-25-75</inkml:trace>
  <inkml:trace contextRef="#ctx0" brushRef="#br0" timeOffset="440476.2093">20315 15081,'25'50,"-25"-25,0-1,0 1,0 0,0 25,0-1,0-24,0 25,0-25,0-1,0 1,0 0,0 0</inkml:trace>
  <inkml:trace contextRef="#ctx0" brushRef="#br0" timeOffset="441347.9124">20836 14957,'0'25,"25"-25,0 0,-25 25,50-25,-26 0,1 0,0 0,0 0,0 0,-1 0,-24 25</inkml:trace>
  <inkml:trace contextRef="#ctx0" brushRef="#br0" timeOffset="441949.7438">20836 15354,'0'25,"25"-25,25 0,-25 0,24 0,-24 0,0 0,0 0,-1 0,1 0,0 0,0 0</inkml:trace>
  <inkml:trace contextRef="#ctx0" brushRef="#br0" timeOffset="443375.6141">21605 14932,'0'50,"0"-25,0 49,0-24,0-25,0 49,0-49,0 0,0-1,0 1,0 0</inkml:trace>
  <inkml:trace contextRef="#ctx0" brushRef="#br0" timeOffset="444444.3109">21605 14982,'0'-25,"0"0,0 1,25 24,0 0,-25-25,25 25,-1 0,1 0,0 0,0 0,0 0,-1 49,-24-24,0 25,-24-25,24-1,-25 1,0 25,0-50,0 25,1-1,-26-24,25 0,0 0,1 25,48-25,1 0,0 0,0 0,0 0,-1 0,1 25,0 25,25-50,-26 49,1-49,25 50,-25-25,-1-25,-24 25,0-50,0 0</inkml:trace>
  <inkml:trace contextRef="#ctx0" brushRef="#br0" timeOffset="445705.7973">21977 15304,'0'-24,"25"24,0 0,25 0,-26 0,-24 24,0 1,0 0,-24 0,24 0,-25 0,25-1,0 1,25-25,-1 0,-24 25,25-25,0 25,-25 0,0-1,0 26,0 0,-25-50,25 24,-25-24,1 0,-1 0,0 0,0 0</inkml:trace>
  <inkml:trace contextRef="#ctx0" brushRef="#br0" timeOffset="446642.2265">22325 14957,'0'25,"24"25,-24-1,0-24,0 0,0 24,-24-24,-1 25,25-25,0-1,-25 1,25 0,0 0,0 0,0 0</inkml:trace>
  <inkml:trace contextRef="#ctx0" brushRef="#br0" timeOffset="448157.6763">22300 14957,'25'0,"-1"0,1 0,0 0,0 0,0 25,-1-25,-24 50,0-26,0 1,0 0,-24-25,-1 0,0 25,0-25,0 0,25 25,0-1,25 1,0 25,0-25,-25 24,25-24,-25 0,24-25</inkml:trace>
  <inkml:trace contextRef="#ctx0" brushRef="#br0" timeOffset="449756.5902">22672 15304,'-25'0,"25"25,0 0,-25-25,25 25,-25-25,25 25,-24-25,-1 0,25-25,0 0,0 0,0 0,25 1,-25-1,24 0,1 25,0 0,0 0,-25 25,25 0,-1-1,-24 26,0-25,0 0,0 24,0-24,-24-25,24 25,-25-25,0 25,0 0,0-25,25 24,25-24,25 0,-25 0,24-24,-24-1,0 0,0 25,-25-25,24 25,1 0,0 0,0 0,0 0,-1 0</inkml:trace>
  <inkml:trace contextRef="#ctx0" brushRef="#br0" timeOffset="467319.4661">18356 14287,'49'0,"75"-24,0 24,-24 0,24-25,-25 25,25 0,-25 0,-24 0,-26 0,1 0,-25 0,24 0,26 0,-51 0,1 0,0 0,0 0,0 0,-1 25,1-25,0 0,0 24,0-24,24 25,-24 0,0-25,25 25,-26-25,-24 25,50-25,-25 25,0-1,24-24,-24 0,0 25,0 0,-1-25,26 0,-25 0,0 0,-1 0,1 25,0-25,25 25,-26-25,26 0,0 0,-26 0,51 0,-50 0,-1 0,1 0,25 24,-25-24,-1 0,26 0,-25 0,0 0,24 0,1 0,-50-24,50 24,-1 0,-24 0,0 0,0 0,24 0,-24 0,25 0,-26 0,26 0,-25 0,0 0,24 0,-24 0,0 0,0 0,24 0,-24 0,0 0,24 0,-24 0,0 0,0 0,24 0,-24 0,0 0,25 0,-26 24,1-24,0 0,0 0,-25 25,50-25,-26 0,1 25,25 0,-25-25,-1 0,1 0,25 0,-25 0,-1 25,1-25,0 0,0 0,0 0,24 24,-24-24,0 25,24-25,-24 0,0 0,0 25,24 0,-24-25,0 0,25 25,-1-1,-24 1,25-25,-26 0,26 25,-50 0,25 0,25-1,-50 26,49-25,-24 0,25-1,-50 26,24-25,-24 0,0-1,25-24,-25 25,25 0,-25 0,50 49,-50-49,24 0,1 25,-25-26,50 1,-25 25,-25-25,0-1,0 1,24-25,-24 25,0 0,0 0,0-1,0 1,-24 0,-1 0,-25 0,25-1,-24 1,-1 0,25 0,1-25,-26 25,25-25,0 24,-24-24,24 25,0-25,-25 25,26 0,-26-25,25 25,0-1,-24-24,-1 25,25 0,-24 0,-26-25,51 25,-26-1,0-24,26 0,-1 25,0-25,0 0,0 0,-24 25,24-25,-25 0,26 0,-26 0,-24 0,24 0,-25 0,1 0,-25 0,49 0,-49 0,25 0,-50 0,49 0,-24-25,49 25,1-25,-1 25,25 0,-24 0,24 0,0-24,-24-1,24 25,0 0,-25 0,25 0,1-25,-1 25,0-25,0 25,-24 0,24-25,0 25,-25-24,26 24,-1-25,-50 0,1 0,24 0,-24-24,24 49,-24-50,24 25,1 1,24 24,-25-50,26 50,-1 0,-25-50,25 50,-24-24,24 24,0-25,0 25,0 0,1 0,-26 0,25 0,0 0,1 0,-1 0,-25 0,1 0,24 0,0 0,0 0,0 0,-24 0,24 0,0 0,-24 0,24 0,0 0,0 0,-24 0,24 0,0 0,0 0,-24 0,24 0,0 0,0 0,0 0,0 0,-24 0,24 0,0-25,-24 25,49-25,-25 25,0 0,0 0,0-25,1 25,-1-24,-25-1,25 0,1 0,-1 25,0-25,0 1,0-1,1 25,-1-25,0 0,0 25,25-25,-25 0,1 1,-1-1,0 0,25 0,0 0,-25 1,0-1,25 0,-24 25,24-25,0 0,0 1,-25-1,0-25,25 25,0 1,0-1,0 0,0 0,0 0,0 1,0-1,0 0,0-25,0 26,25 24,-25-25,0 0,0 0,25 25,-25-25,0 1,0-1,24 25,-24-25,25 0,0 25,-25-25,25 25,-25-24,25-1,-1 0,1 25,-25-25,25 25,0 0,0-25,-1 25,-24-25,25 25,0 0,0 0,-25-24,25 24,24-25,-24 25,0-25,0 25,-1 0</inkml:trace>
  <inkml:trace contextRef="#ctx0" brushRef="#br0" timeOffset="489717.0732">18777 13692,'25'0,"-25"25,25-25,-25 25,25-25,-25 25,0-1,0 1,0 0,0 0,0 0,25-25,-25 24,0 1,0 0,0 0,25 0,-25-1,24-24,1 0,0 0,0-24,0-26,-1 25,-24-24,50 24,-25 0,0-25,-1 26,1-26,0 25,25 0,-26 1,26-26,-25 50,0-25,-1 0,1 1,0 24,-25-25,25 0,24 0,-24-24,25 24,-25-25,-1 50,26-25,-50 1,25 24,0-25,-50 50,0-1</inkml:trace>
  <inkml:trace contextRef="#ctx0" brushRef="#br0" timeOffset="503774.5452">19174 15999,'0'25,"0"99,0-25,0 50,-24-50,24-24,-25-51,25 26,0-25,0 0,0-1,0 1,0-50,0 1,0-1,25 0</inkml:trace>
  <inkml:trace contextRef="#ctx0" brushRef="#br0" timeOffset="505387.219">19100 16123,'0'-25,"25"0,-25 1,25 24,-25-25,24 25,1 0,0 0,0 0,0 0,-1 0,1 0,0 25,0-25,-25 24,25 1,-25 0,24 0,-24 0,0-1,0 1,-24 0,-1-25,0 0,0 0,25 25,-25 0,1-25,24 24,0 1,49 0,-24 0,25 0,-26-25,-24 25,0-1,25-24,0 0,-25 25,0 25,50-25,-50-1,24 26,-24-25,25 0,-25 24,25-24,-25 0,25-25</inkml:trace>
  <inkml:trace contextRef="#ctx0" brushRef="#br0" timeOffset="506748.9405">19621 16545,'0'25,"49"-25,-24 24,0 1,-25 0,25 0,0 0,-25 24,0-24,0 0,0 0,0-1,0 1,0 0,0 0,-25-25,0 0,0 0,25-25,25 0,-25 0,0 1,0-26,0 25,25-24,0 24,-25 0,0-25,24 26,-24-1,25 0,0 25,-25-25,25 25,-25-25,0 50,0 0,0 25,-25-26,25 1,0 25,0-25,0-1,0 1,-25 0,25 0,0 0,0-1,0 1,0 0,25-25,-25 25,50 24,-25-24,24 0,-49 0,25-25,-25 25,25-25,0 24,-1 1,1 0,0-25</inkml:trace>
  <inkml:trace contextRef="#ctx0" brushRef="#br0" timeOffset="507712.6918">20613 16446,'25'0,"0"0,-1 0,1 0,0 0,0 0,24 0,-24 0,0 0,0 0,25 0,-26-25,1 25,0 0</inkml:trace>
  <inkml:trace contextRef="#ctx0" brushRef="#br0" timeOffset="508387.6137">20762 16743,'-25'0,"50"0,0-25,24 1,-24 24,-25-25,50 25,-25 0,-1 0,1 0</inkml:trace>
  <inkml:trace contextRef="#ctx0" brushRef="#br0" timeOffset="509932.0056">21878 16321,'0'50,"25"0,-25-1,0 1,0-25,0 0,0-1,0 1,0 0,0 0,0 0,0-1,0 1,0 0,0-50,25 0,-25-24,0 24,0-49,0 49,0 0,0 0,0 0,0 1,24-1,-24-25,0 25,25 25,-25-25,0 1,25 24,-25-25,25 25,0 0,0 0,-1 0,1 0,0 49,0-24,0 25,-25-25,0 0,0 24,0-24,0 0,0 0,-25-25,25 24,-50-24,25 0,-24 0,24 0,25-24,25 24,0 0,-25 24,49-24,-24 50,0-50,24 50,-24-26,25 1,-25 0,-1 0,1-25,-25 25,0-50</inkml:trace>
  <inkml:trace contextRef="#ctx0" brushRef="#br0" timeOffset="511018.2118">22424 16619,'25'0,"-1"0,1 0,0 0,0 0,0 0,-25 25,0 0,0 0,0-1,0 1,-25 0,25 0,-25 0,50-25,0 0,-1 24,1-24,0 25,0 0,-25 0,0 0,0-1,0 1,0 0,-50 0,25 0,25-1,-24-24,-1 0,0 0,0-24</inkml:trace>
  <inkml:trace contextRef="#ctx0" brushRef="#br0" timeOffset="511818.7952">22746 16421,'0'25,"0"-1,0 1,-25 0,25 25,0-1,0-24,0 0,0 0,0-1,0 1,0 0,-24-25,24 50,0-26,0 1,0-50</inkml:trace>
  <inkml:trace contextRef="#ctx0" brushRef="#br0" timeOffset="512910.2208">22697 16446,'24'0,"1"-25,0 25,-25-25,25 25,0 0,-1 0,1 25,0-25,0 0,-25 25,0-1,0 1,0 25,0-25,0-1,0 1,0 0,0 0,-25 0,25-1,-25 1,-24-25,24 0,0 0,0 0,0 0,25 25,25-25,0 0,-25 25,25-25,-25 25,25-1,-1 1,1-25,0 0</inkml:trace>
  <inkml:trace contextRef="#ctx0" brushRef="#br0" timeOffset="514205.5308">22994 16793,'-25'0,"25"-25,0 0,25 0,-25 1,25 24,0 0,0 0,0 0,-25 24,24-24,-24 25,0 0,-24 25,24-26,-50 1,25 0,25 0,-25 0,0-25,50 0,0 0,0 0,0 0,0-25,-1 25,1 0,0 0,0 0,0 0,-1 0,-24 25,25-25,-50 24,1 51</inkml:trace>
  <inkml:trace contextRef="#ctx0" brushRef="#br0" timeOffset="515137.9605">22077 17041,'-25'0,"0"0</inkml:trace>
  <inkml:trace contextRef="#ctx0" brushRef="#br0" timeOffset="516240.238">21853 17066,'25'0,"25"0,-1 0,1 0,-25 0,0 0,24 0,-24 0,0 0,0 0,-1 0,1 0,25 0,-25 0,-1 24,1-24,25 0,-25 0,-1 25,1-25,0 0,0 0,0 0,-1 0,26 0,-25 0,0 0,-1 0,1 0,0 25,25-25,-26 0,1 0,0 0,0 25,0-25,-1 0,-24 25,25-25,0 0,0 0,0 0,0 0,24 0,-24 0,25 0,-26 0,1 0,0 0,0 0</inkml:trace>
  <inkml:trace contextRef="#ctx0" brushRef="#br0" timeOffset="517949.6619">22473 17264,'0'25,"0"0,0-1,0 1,0 50,0-51,0 1,0 25,0-25,0 0,0-1,-24-24,24 25,0-74,0 24,0 0,0 0,0-25,0 1,0 24,0 0,0 0,24 25,-24-49,25 49,-25-25,0 0,25 0,-25 1,0-1,25 25,-25-25,0 0,25 25,-25-25,24 25,1 0,0 0,0 0,0 0,-1 0,-24 25,25-25,-25 25,0 0,25 0,-25 24,0-24,0 0,0 24,0-24,-50 0,50 0,-24-25,-1 25,0-25,25 24,-25-24,0 0,1 0,-1 0,0 0,0 0,0 0,1-24,48 24,-24 24,50 1,-25 0,0 0,-1-25,1 25,0-25,0 0,-25 25,25-1,-1 1,1 0,0 0,-25 0,50-1,-50 1,24-25,-24 25,25-25,-25 25</inkml:trace>
  <inkml:trace contextRef="#ctx0" brushRef="#br0" timeOffset="518659.8201">22945 17562,'0'25,"0"24,0 1,0-1,0-24,0 0,0 25,0-26,0 1</inkml:trace>
  <inkml:trace contextRef="#ctx0" brushRef="#br0" timeOffset="523443.6435">22994 17661,'0'25,"0"0,0-1,-25 1,25 25,0-25,0-1,0 1,-24 0,24 0</inkml:trace>
  <inkml:trace contextRef="#ctx0" brushRef="#br0" timeOffset="525284.4995">18281 16495,'0'25,"0"0,25-25,-25 25,0-1,0 1,25-25,-25 25,0 0,0 0,25-25,24 0,-24-25,25 0,-25-25,-1 26,26-26,-25 25,0 0,-1-24,-24 24,0 0,25 25,-25-25,0 0,0 1,25 24,-25-25,25 0,0 0,-25 0,0 1</inkml:trace>
  <inkml:trace contextRef="#ctx0" brushRef="#br0" timeOffset="534054.0463">23763 16545,'25'0,"25"74,-50-49,24 0,-24 24,25-24,-25 0,0 25,0-26,0 1,25-25,0-25,0 1,24-26,-24 25,25-24,-25 24,24 0,-24-25,0 26,0-26,-1 25,26-24,-25 24,24 0,-24-25,0 50,-25-49,25 49,0 0,-25-25</inkml:trace>
  <inkml:trace contextRef="#ctx0" brushRef="#br0" timeOffset="569348.0813">8310 7937,'25'0,"0"0,-1 0,1 0,0 0,25 0,-26 0,1 0,0 0,0-24,0 24,24-25,-24 25,-25 25,0-1,0 1,-25 0,0 0,25 49,-24-49,-1 0,25 25,-25-26,0 1,25 0,0 0,-25 0,25-1,25-24,25 0,-25 0,-1 0,1 0,0 0,0 0,0 0,-1 0,1 0,0 0,0 0,0 0,-1 0,1 0,0 0</inkml:trace>
  <inkml:trace contextRef="#ctx0" brushRef="#br0" timeOffset="570045.702">9054 8012,'25'0,"-25"25,0 0,0 49,25-24,-25-1,0 1,0-1,0 1,0-25,0 0,0 24,0-24</inkml:trace>
  <inkml:trace contextRef="#ctx0" brushRef="#br0" timeOffset="575314.1707">6102 9153,'-25'0,"1"0,-1 0,0 0,0 0,0 25,-24 0,24-1,-25 1,50 0,-24 0,-1-25,0 25,25-1,-25 1,25 0,-25-25,25 25,0 0,-24-25,24 24,0 1,0 0,0 0,0 0,49 24,-49-24,50 0,-25 24,-1-24,26 25,-25-25,24-1,-24 1,0 0,0 0,0-25,-1 0,26 25,0-25,-25 0,-1 0,26 0,-25-25,24 0,-49-25,25 26,0-26,-25 25,0 0,0 1,0-26,0 0,-25 1,-24-1,24 25,0 1,0-1,25 0,0 0,-25 25,25-25,-24 25,24-24,-25 24,0 0,0-25,0 25,0-25,1 25,-1-25,0 25</inkml:trace>
  <inkml:trace contextRef="#ctx0" brushRef="#br0" timeOffset="576336.4193">5805 9649,'-25'0,"25"-25,0-24,0 24,0 0,25 0,-25 0,24-24,1 49,0-25,0 25,0 0,-1 0,1 25,-25 0,25-1,0 1,-25 25,25-25,24-1,-49 26,25-25,0 24,-25-24,25 0,0-25,-1 0,1 0,25 0,-50-25,0 0,0-24,0 24,0-25,-25 26,25-1,-25-25,25 25</inkml:trace>
  <inkml:trace contextRef="#ctx0" brushRef="#br0" timeOffset="579912.8918">11733 10492,'-25'0,"25"25,-25-50,1 25,48 0,1 0,-25 25,25-25</inkml:trace>
  <inkml:trace contextRef="#ctx0" brushRef="#br0" timeOffset="581633.6202">14982 10567,'25'0,"-25"25,25-1,0-24,-25-24,-50-26,25 25,1 25,-1 0,0 0,0 25,25 25,-25-26,25 1,0 0,0 25,0-1,25-49,-25 25,25-25,0 0,0 0,-1 0,1-50,0 26,-25-1,0-25,0 25,-25 1,0 24,25-25,0 0,0 0,0 0</inkml:trace>
  <inkml:trace contextRef="#ctx0" brushRef="#br0" timeOffset="588736.1435">16173 6821,'0'-25,"0"1,25 24,0 0,-1 0,1 0,25 0,-25 0,-1 0,1 0,25 0,-1 0,-24 0,0 0,0-25,0 25,-25 49,-25 1,0 0,0 24,0-49,1 0,24 0,0-1,-25 1,50-25,-1 0,26 0,-25 0,0-25,24 25,-24 0,0-24,25-1,-26 25,1 0,0 0,0 0,0 0,-1 0,1 0</inkml:trace>
  <inkml:trace contextRef="#ctx0" brushRef="#br0" timeOffset="589727.9818">16868 6896,'0'-25,"24"25,1 0,0-25,0 25,0 0,-25 25,0 0,0 24,0-24,-25 25,25-25,0-1,-25-24,25 25,25-25,24-25,-24 1,0 24,0 0,24 24,-24 1,0 25,25-25,-26-1,1 26,-25-25,0 0,0 24,0-24,0 0,0 0,-49-1,24 26,-25-25,1-25,-1 0,25 0,-24 0,-1 0</inkml:trace>
  <inkml:trace contextRef="#ctx0" brushRef="#br0" timeOffset="591047.6087">8335 13072,'25'0,"-1"0,1 0,25 0,-25 0,-1 0,-24 25,25-25,-25 49,0-24,0 0,0 25,-49-1,24-24,0 25,-25-1,26-24,24 25,0-25,-25-25,25 24,0 1,0 0,25-25,-1 0,26-50,-25 50,0-24</inkml:trace>
  <inkml:trace contextRef="#ctx0" brushRef="#br0" timeOffset="591951.2913">8558 13519,'25'-50,"24"25,-24-24,0 49,-25-50,25 25,-25 0,0 75,0-25,0 24,-25-24,25 0,0 0,-25 0,25-1,-49 1,49 0,-50 0,50 0,-25-25,25 24,-25-24,25 25,25 0,0 0,25-25,-26 0,1 0,25 0,-25-25,49-25,-24 50,-1-49,-24 49,0 0,-25 25</inkml:trace>
  <inkml:trace contextRef="#ctx0" brushRef="#br0" timeOffset="593529.5878">15206 14759,'24'25,"1"-25,25 0,-25 0,-1 0,1 0,0 0,0 0,0 0,24 0,-24 0,0 0,0 0,-25 24,24-24,-24 25,0 25,-49-25,24-1,-25 26,26-25,-1 0,0-25,25 24,0 1,0 0,0 0,-25-25,25 25,25-25,0 0,0 0,49 0,-49-25,0 25,24 0,-24 0,0 0,0 0,-25-25,25 25</inkml:trace>
  <inkml:trace contextRef="#ctx0" brushRef="#br0" timeOffset="594997.4447">15751 15032,'25'0,"0"0,-25 24,25-24,24 25,-49 25,0-25,0-1,0 1,-49 0,-1 0,25 0,1-25,-1 0,50-25,-25 0,24 25,-24-25,25 0,-25 1,25 24,-25-25,25 25,0 0,-25-25,24 0,-24 0,0 1,0-1,0 0,0 0,0 50,0 0,0 0,-24 24,24-24,0 0,0 0,0-1,24 1,-24 0,25 0,-25 0,25-1,0-24,0 25,-25 0,24-25,-24-25,25 25,0 0,0 0</inkml:trace>
  <inkml:trace contextRef="#ctx0" brushRef="#br0" timeOffset="600220.1659">4837 16123,'50'0,"-25"0,-1 0,26 0,-25 0,0 0,0 0,-1 0,1 0,25 0,-1 0,1 0,-25 0,24 0,-49 25,-24 0,-1-1,0 1,25 25,-25-50,0 25,1 24,24-24,-25-25,25 50,-25-50,50 25,0-25,24 0,-24 0,25 0,74 0,0-25,0-25,24 0,-73 26,-26 24,1-25</inkml:trace>
  <inkml:trace contextRef="#ctx0" brushRef="#br0" timeOffset="601676.1618">5929 16222,'0'25,"24"-25,-24 25,25 0,-25-1,0 1,0 0,0 0,0 0,0 24,0-24,0 0,-25 0,1 0,-1-25,25 49,0-74,0 1,0-1,0 0,0 0,0 0,25 1,-1-26,1 50,-25-25,25 25,-25-25,25 0,0 25,-25-24,24 24,-24 24,0 51,0-25,0 24,0-49,0 0,0-1,0 1,0 0,0 0,0 0,25-25,0 24,0 1,0-25,0 0,-25 25,24-25,1 0,0 0,-25-50,0 26</inkml:trace>
  <inkml:trace contextRef="#ctx0" brushRef="#br0" timeOffset="603023.8938">6375 16098,'25'0,"25"0,-26 0,1 25,0-25,0 0,0 0,-1 0,26 0,-25 0,0 0,-1 0,-24 25,0 24,-24-24,24 0,0 25,-25-26,25 1,0 0,0 0,0 0,-25-25,25 25,0-1,0 1,0 0,-25-25,25 25,25-25,25 0,-26 0,1 0,0 0,0 0,0 0,-1 0,26 0,24 0,1 0,-26 0,1 0,-25 0,0 0,-50 0</inkml:trace>
  <inkml:trace contextRef="#ctx0" brushRef="#br0" timeOffset="603703.4075">7144 16371,'0'25,"0"0,0 24,0 1,0-25,0 0,0 24,0-24,0 0,0 0,0-1,0 1</inkml:trace>
  <inkml:trace contextRef="#ctx0" brushRef="#br0" timeOffset="604495.4003">7417 16173,'25'0,"0"0,-1 0,26 0,-25 0,0 0,24 0,-24 0,0 0,0 0,-1 0</inkml:trace>
  <inkml:trace contextRef="#ctx0" brushRef="#br0" timeOffset="605593.4939">7566 16371,'0'0,"25"0,-1 0,1 0,0 0,0 0,0 0,-25 25,24-25,1 0,0 0,0 0</inkml:trace>
  <inkml:trace contextRef="#ctx0" brushRef="#br0" timeOffset="607274.0304">7987 15850,'0'25,"0"0,50-25,-25 25,0-25,-1 0,1 0,0 0,0 0,0 24,-25 1,0 0,-25 25,25-26,-25 1,0 0,25 0,0 0,-25-25,25 24,25-24,0 0,0 0,0 0,0 0,-1 0,1 0,0 0,25 0,-26 0,1 0</inkml:trace>
  <inkml:trace contextRef="#ctx0" brushRef="#br0" timeOffset="608263.5536">8434 16197,'-25'0,"0"0,25-24,0-26,0 25,0-24,0-1,25 25,0 25,0 0,0 0,-1 25,-24 0,0 24,0-24,0 0,0 0,0 24,-24-24,-26 25,50-25,-25-1,0 26,25-25,0 0,-24 24,24-24,24-25,1-25,0 25,-25-24,25-1,0 0,-1 25,1-25,0 25,25 0,-1 0,-49 25</inkml:trace>
  <inkml:trace contextRef="#ctx0" brushRef="#br0" timeOffset="609606.4398">8732 15949,'24'0,"1"0,0 0,0 0,0 0,-25 50,-25-25,0 0,0 24,25-24,-25 0,25 24,0-24,0 0,25-25,0 0,0-25,24 0,-24 1,0-26,25 50,-26-25,26-24,0 49,-26 0,1 0,-25-25,25 25,-25 25,0-1,0 1</inkml:trace>
  <inkml:trace contextRef="#ctx0" brushRef="#br0" timeOffset="611299.7601">9104 15974,'24'0,"1"0,0 0,0 0,-25 25,0 0,0 0,-25 24,0-24,0-25,25 25,-24-25,24 25,24-25,-24 24,25-24,0 0,0 0,-25 25,25-25,-25 25,0 0,0 0,0-1,0 1,0 0,-25 0,25 0,-25 24,0-49,25 25,0 0,-25-25,25 25,-24-25,-1 0</inkml:trace>
  <inkml:trace contextRef="#ctx0" brushRef="#br0" timeOffset="623034.5131">6450 17165,'-25'0,"25"25,0 24,0-24,25 25,-25-26,0 1,24 25,-24-25,25-1,-25 1,0 25,0-25,0 0,0 24,0-24,0 0,0 0,25-50</inkml:trace>
  <inkml:trace contextRef="#ctx0" brushRef="#br0" timeOffset="624311.0518">6648 17264,'25'0,"0"0,-1 0,1 0,50 0,-51 0,1 0,0 0,25 0,-26 0,-24 25,0 24,0 1,-24-25,24 0,-25-1,25 1,-25-25,25 25,-25-25,25 25,25-25,0 0,0 0,24 0,-24 0,0 0,0 0,-1 0,1 0</inkml:trace>
  <inkml:trace contextRef="#ctx0" brushRef="#br0" timeOffset="625388.1987">7169 17438,'25'0,"0"24,-25 1,24-25,1 50,-25-25,25 0,-25-1,0 1,0 25,0-25,0-1,0-48,25-26,0 25,-1 0,-24-24,0 24,25 0,-25 75,0-25,0-1,25 1,0-25,-25 25,25-25,-1 0,1 0,0 0,-25-25,25 0</inkml:trace>
  <inkml:trace contextRef="#ctx0" brushRef="#br0" timeOffset="626024.8921">7615 17041,'0'25,"0"-1,0 1,25 25,-25-25,0-1,25 26,0-25,-25 0,25 49,-1-49,-24 24,0-24,25 25,-25-25,0 0,0-1,25-24,0 0</inkml:trace>
  <inkml:trace contextRef="#ctx0" brushRef="#br0" timeOffset="626625.4888">7938 17090,'0'50,"0"-25,0 0,0-1,0 51,0-1,0 1,25-26,-1-24,-24 25,0-1,25-49,-25 25</inkml:trace>
  <inkml:trace contextRef="#ctx0" brushRef="#br0" timeOffset="627643.2258">8136 17338,'50'0,"-25"0,0 0,24 0,-24 0,0 0,24 25,-24-25,0 0,0 0,0 0,-1 0,-24 25,0 0,0 0,0-1,-24 26,-1-25,-25 0,25 0,1 24,-1-24,25 0,49-25,-24 0,0 0,0-25,24 25,-49-25,25 25,0 0,0 0</inkml:trace>
  <inkml:trace contextRef="#ctx0" brushRef="#br0" timeOffset="628139.5165">8632 17537,'0'25,"-24"0,24-1,0 26,0-25,-25 0,25-1,-25 26,25-25,0 0,0-1,25-24,-25-24,25 24,-1-50</inkml:trace>
  <inkml:trace contextRef="#ctx0" brushRef="#br0" timeOffset="628859.0337">8756 17264,'0'50,"0"24,25-24,-25-1,25-24,-25 25,25-25,-25-1,0 1,0 25,0-25,0-1,0 1,0 0,0-50</inkml:trace>
  <inkml:trace contextRef="#ctx0" brushRef="#br0" timeOffset="629771.1382">9029 17363,'25'0,"25"0,-50 25,49-25,-24 0,0 0,0 0,-1 0,-24-25,50 25,-25 0,0 0,0 0,-1 0</inkml:trace>
  <inkml:trace contextRef="#ctx0" brushRef="#br0" timeOffset="630315.5165">9104 17512,'49'25,"-24"-25,25 25,-26-25,26 25,-25-25,0 0,24 0,-24 0,0 0,0 0,0 0,24 0,-24 0,0 0,0 0,-50 0,0 0</inkml:trace>
  <inkml:trace contextRef="#ctx0" brushRef="#br0" timeOffset="631414.7894">9997 17090,'24'25,"26"74,0-24,-26 24,26-25,-25 1,24-25,-24-26,0 26,0-50,-25 25,0-50,0 0,0 0,25 1</inkml:trace>
  <inkml:trace contextRef="#ctx0" brushRef="#br0" timeOffset="632565.2418">10418 17165,'25'0,"0"0,25-25,-1 0,1-24,-1 49,-24-25,25 0,-50 50,0 0,0 24,-25-24,0 0,25 0,0-1,-25 1,25 0,0 0,0 0,0-1,25-24,25 0,-25 0,-1 0,51 25,-26-25,-24 0,0 0,25 0,-26 0</inkml:trace>
  <inkml:trace contextRef="#ctx0" brushRef="#br0" timeOffset="633449.61">11038 17314,'0'-25,"0"0,50 25,-50 25,25 0,0 24,-25-24,24 0,-24 0,0-1,0 1,0 0,-49 0,24 0,0 0,0-25,50 24,0-24,25-24,-26 24,1 0,25 0,-25 0,-1 0,1 0,0 0,0 0,0 0</inkml:trace>
  <inkml:trace contextRef="#ctx0" brushRef="#br0" timeOffset="634226.0112">11435 16818,'0'49,"0"26,0-1,0-24,0 24,0-24,0-1,0 1,0-25,0 24,0-24,0 0,0 0,0-1,0 1,0 0,0 0,50 0,-50 0,0 24,0-24,25 0,-25 0,0-1</inkml:trace>
  <inkml:trace contextRef="#ctx0" brushRef="#br0" timeOffset="634917.487">11708 16966,'0'50,"0"-25,0 24,0-24,0 0,0 25,0-1,0-24,0 0,-25 24,25-24,0 0,0 0,-24 0,24-1,0 1,0 0,24 0</inkml:trace>
  <inkml:trace contextRef="#ctx0" brushRef="#br0" timeOffset="635828.3201">11832 17165,'25'0,"0"0,0 0,-1 0,1 0,-25 49,0-24,-25 0,25 25,-24-26,-1 1,0 0,25 0,25-25,-25-25,25 25,-1-25,1 25,0-25,-25 1,25 24</inkml:trace>
  <inkml:trace contextRef="#ctx0" brushRef="#br0" timeOffset="637096.4633">12006 17264,'25'0,"-1"0,1 0,0 25,-25 0,0-1,0 1,0 0,-25 0,25 0,25-25,0 0,0 0,-25 24,0 1,0 0,0 0,0 0,0 0,0-1,-25-24,25 25,-25-25,0 0</inkml:trace>
  <inkml:trace contextRef="#ctx0" brushRef="#br0" timeOffset="638022.8122">12303 16991,'0'25,"0"0,0 0,0-1,0 51,0-26,0-24,0 25,0-25,0 24,0-24,0 0,25 0,-25-1,0 1,0 0,0 0,0 0,0 0,25-25,-25 24,0 1,25-25</inkml:trace>
  <inkml:trace contextRef="#ctx0" brushRef="#br0" timeOffset="642558.5973">13320 17066,'0'24,"0"1,0 25,0-1,-24 1,24-25,0 0,-25 24,0-24,25 0,0 24,0-24,0 0,0 0,0 25,-25-50,25 24,0 1,50 0,-25-25,-1 25,26-25,-25 0,0 25,24-1,-24-24,0 0,25 0,-26 25,1-25,0 0,0 0,0 0,-1 0,1 0,0 0,0 0,0 0,-1 0,1 0,0 0,0 0,-25-25,49 25,-24 0,0 0,0 0,0-24,-1 24,1 0,0 0,-25-50,-25 25</inkml:trace>
  <inkml:trace contextRef="#ctx0" brushRef="#br0" timeOffset="645260.2243">13742 17066,'-25'0,"25"24,-24 1,-1 0,25 25,0-26,0 1,0 0,0 0,0 0,0-1,0 1,0 0,0 0,0 0,0-1,0 1,25 0,-1 0,-24 0,25-25,-25 25,25-25,-25 24,25-24,0 0,-1 0,1 0,0 0,0-24,-25-1,49 0,-49-25,25 25,0-24,-25 24,25 0,-25 0,0 1,0-26,0 25,0 0,0 1,0-1,0 0,0 0,0 0,-25 25,25-24,-25 24,0-25,1 25,-1 0,0 0,0 0,0 0,1 0,24 25,-25-1,0-24,0 25,25 0,0 0,0 0,0 24,0-24,25 0,-25 0,0-1,25-24,-25 25,25-25,-1 0,-24 25,25-25,0 0,0 0,0 0,-1 0,1 0,0 0,0 0,0 0</inkml:trace>
  <inkml:trace contextRef="#ctx0" brushRef="#br0" timeOffset="651904.62">14238 17462,'25'0,"0"0,0 0,-1 0,1 25,-25 0,25-25,-25 25,0 0,0 0,0-1,0 1,0 0,-25-25,0 25,1-25,24-25,49 0,-49 0,25 25,-25-24,50-1,-50 0,49 0,-24 0,0 0,0 1,-25-1,25 0,-25 0,0 50,-25-25,0 25,25 24,0-24,0 0,-25 0,25 0,0 0,0-1,0 1,0 0,25 0,0-25,-25 25,25-25,-1 0,26-25,-25 0</inkml:trace>
  <inkml:trace contextRef="#ctx0" brushRef="#br0" timeOffset="652768.2834">14908 17214,'25'0,"24"-24,-24 24,0-25,25 0,-26 0,1 25,25 0,-25-49,-1 49,26 0,-25 0,0-25,24 25,-24-25,0 25,0 0</inkml:trace>
  <inkml:trace contextRef="#ctx0" brushRef="#br0" timeOffset="654191.3288">15032 17066,'0'-25,"25"0,0 0,-1 0,1 25,0-24,0 24,-50 49,0-24,0 25,25-26,-49 1,49 25,-25-25,25-1,-25 1,25 0,0 0,0 0,0-1,0 1,0 0,0 0,0 0,0-1,-25 1,25-50</inkml:trace>
  <inkml:trace contextRef="#ctx0" brushRef="#br0" timeOffset="655813.5634">15702 16991,'-25'0,"0"0,25 25,-25-25,0 25,25 24,-24-24,-1 25,25-25,-25-1,25 26,-25-25,25 0,0-1,0 26,0 0,0-26,0 1,25 0,0 0,-25 0,25-25,-1 25,1-25,0 0,25 0,-50-25,49-25,-24 25,-25-24,25 24,-25 0,0 0,0 0,0 1,0-1,0 0,25 0,-25 0,0-24,0 24,0 0,0 0,0 1,0-1,0 0,-25 25,25-25,0 0,-25 25,0 25,-24 0,24 25,0-50,25 24,-25-24,0 50,25-25,0 24,0-24,0 0,0 0,0 0,0-1,50 1,-25 0,0-25,0 0,-1 0,1 0,0-25,-25 0,0 1,0-1,0 0</inkml:trace>
  <inkml:trace contextRef="#ctx0" brushRef="#br0" timeOffset="656583.556">15900 17363,'25'0,"-25"25,0 0,0 0,0-1,0 26,0-25,0 0,0 24,0-24,0 0,0 0,0 0,0-1,0 1,0 0,0 0</inkml:trace>
  <inkml:trace contextRef="#ctx0" brushRef="#br0" timeOffset="657348.0421">16347 17363,'24'0,"1"0,25 0,-25 0,-1 0,1 0,0 0,0 0,0 0,24 0,-24 0,0 0</inkml:trace>
  <inkml:trace contextRef="#ctx0" brushRef="#br0" timeOffset="657907.1267">16322 17810,'0'0,"0"-25,25 0,-1 0,26 25,-25-49,24 24,-24 25,0-25,25 25,-26 0,1-25,0 25,0 0,0 0,0 0,-1 0,1 0</inkml:trace>
  <inkml:trace contextRef="#ctx0" brushRef="#br0" timeOffset="659064.0115">17364 17090,'-25'50,"0"24,25-49,-25 25,25-1,-25 1,25-25,-24 0,24 24,0-24,-25 0,25 25,-25-26,25 1,0 0,0 0,0 24,0-24,0 0,0 0,0 0,25-1,0-24,-1 0,1 0,0 0,25-49,-26 49,26-25,0 25,-26-25,26 25,0-25,-26 25,1 0,25-24,-25 24,0 0,24 0,-24 0,0-25,-50 0,-49-25</inkml:trace>
  <inkml:trace contextRef="#ctx0" brushRef="#br0" timeOffset="661499.8129">17686 17264,'-25'0,"-24"25,49 0,-25-1,0 26,0-25,0 0,1 24,-1-24,0 25,25-25,-25-1,25 1,0 0,0 0,25-25,0 0,0 0,-1 0,1 0,0 0,25-25,-26 0,1 0,0 25,0-49,0 49,0-50,-1 25,1 0,0 1,0-1,-25 0,0 0,0 0,-25 25,25-24,-25 24,0 0,1 0,-1 0,0 0,0 24,-25-24,26 0,24 25,-25-25,0 25,25 0,-25-25,25 25,0-1,0 1,0 0,25-25,0 0,0 0,-1 0,26-25,-25 0,0 25,-25-24,25 24,-1 0,1 0,0 0,0 0,-25-25,0 0,25 25,-1-25</inkml:trace>
  <inkml:trace contextRef="#ctx0" brushRef="#br0" timeOffset="662752.4315">18033 17537,'-24'0,"24"-25,24 0,1 25,0 0,0 0,0 0,-25 25,0 0,0 0,24 0,-24-1,0 1,-24 25,24-25,-50-1,25 26,0-25,1 0,-1-1,0-24,25 25,25-50,24 1,-24-1,25 0,-25 0,-1 0,26 1,-25 24,0 0,-1 0,1 0,0 0,0 0</inkml:trace>
  <inkml:trace contextRef="#ctx0" brushRef="#br0" timeOffset="663526.5551">18480 17438,'25'0,"-1"0,1-25,0 25,0 0,24 0,-49-25,25 25,0-25</inkml:trace>
  <inkml:trace contextRef="#ctx0" brushRef="#br0" timeOffset="664124.5841">18579 17190,'0'24,"0"1,0 0,0 0,0 0,0-1,0 26,0-25,0 0,-25 24,25-24,0 0,0 25,0-26,0 1,0 0,0 0</inkml:trace>
  <inkml:trace contextRef="#ctx0" brushRef="#br0" timeOffset="665612.4652">18852 17264,'0'25,"0"0,-25-1,25 1,0 0,0 0,0 0,0-1,0 1,0 0,0 0,25 0,-25 0,25-25,0 0,-1 0,-24-25,25 0,0 25,-25-25,0 0,0 0,0 1,0-1,0 0,0-25,-25 26,25-1,-25 25,1 0,-1 0,25 25,0-1,0 1,0 0,0 0,0 0,25-25,-1 0,1 0,0 0,0-25,-25 0,25 25,-25-25,0 0</inkml:trace>
  <inkml:trace contextRef="#ctx0" brushRef="#br0" timeOffset="666949.1175">19125 17413,'25'0,"-1"0,1 0,-25 25,0-1,0 1,0 0,0 0,0 0,25 0,-25-1,0 1,0 0,25-25,0 0,-25 25,24 0,-24-1,0 1,0 0,0 0,-49 0,24-25,0 0,0 0,25 24,-24-24,-1 0,0 0,50 0</inkml:trace>
  <inkml:trace contextRef="#ctx0" brushRef="#br0" timeOffset="667932.3614">19199 17462,'-25'0,"1"0</inkml:trace>
  <inkml:trace contextRef="#ctx0" brushRef="#br0" timeOffset="672551.2505">14834 17314,'0'-25,"24"25,1 0,25 0,-25 0,-1 0,26 0,-25 0,0 0,-1 0,26 0,-25 0,0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6T03:01:39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4316 5730,'0'-25,"25"25,0 0,0 0,0 0,-1 0,1 0,0 0,0 0,0 0,-1 0,1 0,0 0,0 0,0 0,-1 0,1 0,25 0,-25 0,-1 0,1 0,0 0,0 0,0 0,-1 0,1 0,0 0,25 0,-25 0,-1 0,1 0,0 0,0 0,0 0,-1 0,1 0,25 0,-25 0,-1 0,1 0,25 0,-25 0,-1 0,1 0,0 0,0 0,0 0,-1 0,1 0,0 0</inkml:trace>
  <inkml:trace contextRef="#ctx0" brushRef="#br0" timeOffset="5573.5101">3944 3919,'0'-25,"25"25,0-24,0 24,24 0,-24 0,0 0,0-25,24 25,-24 0,25-25,-25 25,-1 0,1-25,0 25,0 0,24-25,1 25,-25-24,0 24,-1 0,1-25,0 25,0-25,24 25,-24-25,0 25,0 0,0 0,-25-25,24 25,1 0,0 0,-25-25,25 25,0 0,-25-24,24 24,1 0,-25-25,0 0,0 0,0 0,0 1,25-1,-25 0,25 25,-25-25,25 25,-25-25,25 25,-25-24,24-1,1 25,0-25,0 25,-25-25,25 25,-1 0,1 0,0 0,-25 25,25-25,-25 25,0 0,0-1,0 1,0 0,0 0,0 0,-25-25,25-25,0 0,25 25,-25-25,25 0,-25 1,24-1,1 25,-25-25,0 0,25 25,0 0,0 0,-1 0,1 25,25-25,-25 50,-1-50,1 0,-25 24,0 1,0 0,-25-25,1 0,24-25,0 0,0-24,24 24,-24 0,25 0,0 25,0 0,-25-24,25 24,-25-25,24 0,1 25,0-25,0 25,24 0,-24 0,0 0,0 50,0-50,-25 25,49-1,-49 26,50-25,-50 0,49-1,-49 1,25 25,0-50,-25 25,0-1,-25-24,0 0,1 0,24-24,0-1,0 0,0 0,0 0,0 1,0-1,0 0,24 25,1-25,0 0,0 25,0 0,0 0,-1 0,1 25,0 0,0-25,24-25,-24 25,25-25,-25 25,-1-24,51-1,-50 0,49 0,-24-24,24 49,0-25,1-25,-26 50,-24-49,25 49,-25 0,-1 0,1 0,-25-25,25 25,0 0,0-25,0 25,-75 0,-49 50</inkml:trace>
  <inkml:trace contextRef="#ctx0" brushRef="#br0" timeOffset="7723.2598">3994 3870,'25'0,"0"0,-1 0,1 0,0-25,0 0,0 0,-25 0,0 1,0-1,-25 25,0 0,0 0,0 0,25 25,25-25,0 0,-50 0,0 0,25 24,0 1,-24-25,24 25,0 0,0 0,0-1,24-24,51 0,-1-49,-49 24,0 0,-50 25,0 0,0 0,1 0,-1 25,99-25</inkml:trace>
  <inkml:trace contextRef="#ctx0" brushRef="#br0" timeOffset="9189.8184">7219 2902,'-25'0,"25"25,0 0,0 0,0-1,25-24,-1 0,1 0,0 0,0 0,0 0,-1 0,-24-24,-24-1,-1 25,0 0,0 0,-24 0,-1 49,25-49,25 25,25-25,0 0,24 0,-24-25,0 1,0-1,0 0,-1 25,-48-25,-1 25</inkml:trace>
  <inkml:trace contextRef="#ctx0" brushRef="#br0" timeOffset="13557.8353">6698 4167,'24'0,"1"0,0 0,0 0,0 0,-1-25,26 25,-25-24,24 24,1-25,-25 0,0 25,24 0,-24 0,0 0,0-25,0 25,-1 0,1-25,0 25,0 0,0 0,-1 0,1 0,-25-24,25 24,0 0,0 0,-1 0,1-25,25 0,-25 25,-1 0,1 0,0 0,0-25,24 25,-49-25,0 1,25-1,0-50,0 51,0-1,24-25,-24 0,0 50,0 0,-1 25,-24 0,25 25,0-25,0-1,-25 1,0 0,25-25,-25 25,24-25,1 0,0 0,-25-25,25 0,0 0,0-24,-1 24,1 0,-25 0,25-24,0 24,-25 0,25 25,-1 50,-24-26,25 1,-25 25,0-25,25 0,-25-1,0 1,25 0,-25-50,25 25,-1-49,26 24,-50 0,50-25,-50 25,49-24,-24 24,-25-25,25 50,-25-24,25-1,-25 0,24 25,-24 25,25-25,-25 25,0-1,0 1,0 0,25-25,-25 25,25 0,0-25,-1 0,1 0,0 0,0 0,24 0,-24 0,0 0,-25-25,25 25,0 0,24-25,-24 0,25 0,-1-24,1 24,0 25,-26-25,26 0,-25 25,0 0,24 0,-49-24,25 24,0 0,0 0,-1 0,26 0,-25 0,0 0,-1 0,26-25,-25 25,0 0,-1 0,-24-25,0 0,0 0,0 1,-24 24,-1 0,25-25,-25 25,0 0,0 0,1 0,24 25,0-1,24-24,1 0,-25 25,25-25,0 0,0 0,-1 0,1 0,0 0,-25-25,0 1,-25 24,0 0,1 0,-1 0,25 24,0 1,-25-25,0-49,0 49</inkml:trace>
  <inkml:trace contextRef="#ctx0" brushRef="#br0" timeOffset="17210.4106">6797 4192,'-25'0,"25"25,25-25,-25 25,25-25,-1 0,-24-25,25 0,-25 0,-25 25,1 0,24-25,-25 25,0 0,0 25,0 0,25 0,0 0,0-1,0 1,25-25,-25-25,0 1,25 24,25 49,-26-49,1 25,0-25,0 0,0 0,-25-25,-25 25,0-25,0 1,0 24,25-25,-24 25,24 25,24-1,-24-48,-24 24,-1 0,25 24,25-24,-1 0,1 0,0 0,0 0,0-24,-1-26,-24 25,0 0,0 1,-24 24,-1-25,0 25,0 0,25 25,0-1,0 1,0 0,0 0,25-25,-25-25,-25 25,25-25,-25 25,1 0,-1 0,25 25,25-25</inkml:trace>
  <inkml:trace contextRef="#ctx0" brushRef="#br0" timeOffset="19799.8644">6970 4217,'0'-25,"-24"25,24 25,24-25,1 0,0 0,-50 0,0 0,1 0,-1 0,0 0,0 0,0 0,1 0,24 25,24-25,1 0</inkml:trace>
  <inkml:trace contextRef="#ctx0" brushRef="#br0" timeOffset="31658.2423">14660 6747,'25'0,"0"0,-1 0,1 0,25 25,-1-25,-24 0,25 0,-1 24,1-24,0 25,-26 0,26-25,-25 0,0 25,24-25,1 25,24-25,25 0,-24 0,24 0,-24 0,-26 0,26 25,-26-25,1 0,-25 0,-1 0,1 0,25 0,-25 0,24 0,-24 0,25 0,-26 0,26 0,-25 0,24 0,-24 0,25-25,-25 25,-1 0,1 0,0 0,0 0,0 0,-1 0,1 0,0 0,0 0,0 0,0 0,-1 0,1 0,0 0,0 0,-25 25,25-25,-1 0,1 0,0 0,0 24,0-24,-1 25,1-25,25 0,-25 0,-1 25,1-25,0 0,0 0,0 0,-1 0,1 0,0 0,0 0,24 0,-24 0,0 0,25 0,-26 0,26 0,0-25,-1 25,26-25,-50 1,24 24,1 0,-1 0,-24 0,0 0,25-25,-26 25,1 0,25-25,-1 0,1 25,24 0,-24-25,24 25,1-25,74 1,-1-1,1 25,0-25,-25 0,25 0,-25 25,0 0,-50 0,1 0,-26-24,1 24,-25 0,25-25,-26 25,26 0,0 0,-1 0,1 0,49 0,-49 0,49 0,-50 0,1 0,0 0,-26 0,1 0,25 0,24 0,-24 0,49 0,25 0,0 0,25 0,0 0,-50 0,-25 49,1-49,-26 25,-24-25,0 25,0-25,0 0,-1 0,26 0,-25 25,0-25,-1 0,1 0,0 0,0 0,0 0,0 0,-1 0,1 0,0 0,0 0,0 0,-1 0,1 0,0 0</inkml:trace>
  <inkml:trace contextRef="#ctx0" brushRef="#br0" timeOffset="45352.185">14809 6747,'-25'0,"0"0,0 0,-24 0,24 0,0 0,-24 0,24 0,0 0,0 0,-25 0,26 0,-1 0,0 0,0 0,0 0,25-25,-49 25,24 0,0 0,0-25,1 0,-1 25,0-24,0 24,0-25,1 0,-1 0,0 25,0 0,25-25,-25 25,25-24,0-1,-24 0,-1 0,25-24,0 24,0 0,0 0,0 0,0 1,0-1,0 0,0 0,0 0,25 1,-25-1,24 0,1 25,0-25,0 25,-25-25,25 25,-1-24,1 24,25 0,-25-25,-1 0,1 25,0-50,25 50,-26 0,26-49,-25 49,0-25,24 0,-24 25,25 0,-25-25,-1 25,1 0,-25-25,25 25,0 0,0 0,-25-24,24 24,1 0,0 0,0 0,0 0,-1-25,26 25,-25 0,0 0,-1 0,26 0,-25 0,0 0,-1 0,1 0,0 0,0 0,0 0,-1 0,26 0,-25 25,0-1,24-24,-24 0,0 0,0 25,-1-25,1 0,0 25,0-25,0 25,24-25,-24 0,0 0,25 25,-26-25,1 25,0-25,0 0,0 0,-1 0,1 0,0 0,0 0,24 0,-24 0,0 0,0 0,0 0,24 0,-24 0,25 0,-26 0,1-25,0 25,0 0,0 0,-1 0,1 0,0 0,25 0,-1-25,26 0,-26 0,1 25,0 0,-1 0,-24-25,0 25,0 0,-25-24,24 24,-24-25,25 25,0-25,0 25,0-25,-1 0,1 25,0 0,0-24,0 24,-1 0,1 0,-25-25,50 0,-25 25,-1-25,26 0,-25 25,0 0,-1-24,1 24,0-25,0 25,24 0,26-50,49 1,-25 24,-49 25,24-25,50 0,-49-24,24 49,-25 0,-24-25,24 25,-49 0,0 0,0 0,-1 0,1 0,0 0,0 25,0-25,-1 24,1-24,0 25,0-25,0 25,-1-25,-24 25,25-25,-25 25,25-25,-25 24,25-24,0 25,-25 0,25-25,-25 25,24 0,1-25,0 24,25 1,-26 0,26-25,-25 25,0 0,-1-25,1 0,0 0,25 24,-26-24,1 25,25-25,-25 0,24 25,-24-25,25 0,49 25,-74-25,-1 0,1 0,25 0,-25 0,-1 0,1 0,25 0,-25 0,0 0,-1 0,1 0,0 0,25 0,-26 0,51-25,24 25,-25-25,-24 25,24 0,-24 0,24-25,1 25,-1 0,1-24,-1 24,-24 0,-1 0,1-25,0 0,-26 25,26 0,-25 0,0 0,-1-25,1 25,0 0,0 0,0 0,-1 0,51 0,-1 0,25-25,25 1,0-1,0 0,-49 25,-1 0,-24 0,-25 0,24 0,1-25,-25 25,24 0,-24-25,50 25,-26 0,1 0,-1-24,-24 24,25 0,-25 0,-1 0,1 0,0 0,0 0,0 0,-1 0,1 0,25 0,-25 0,-1 24,1-24,0 0,0 25,0-25,24 25,-24-25,0 0,25 0,-26 25,1-25,25 25,-25-25,-1 0,1 24,0-24,0 0,0 0,-1 25,26-25,-25 0,0 0,-1 0,-24 25,0 25,25-50,-25 24,25 26,25-25,-26 24,26 26,-25-25,0-1,-25-24,49 25,-49-26,0 1,0 0,0 0,-25 0,1-1,-1 1,0 0,-25 0,26 0,-1-25,-25 49,25-49,1 50,-26-25,25 24,-49-24,49 25,0-50,-24 49,24-24,-25 0,25 0,1-1,-26 1,25-25,0 0,1 25,-1 0,0-25,0 0,0 0,0 0,-24 25,24-25,0 0,0 0,-24 0,24 0,0 0,-24 24,24-24,0 0,-25 0,26 0,-1 0,0 0,0 0,0 0,1 0,-26 0,25 25,0-25,-24 0,24 0,0 0,0 0,1 0,-1 0,0 0,-25 0,26 0,-1-25,-25 25,25 0,-24 0,-1 0,0 0,-24 0,49 0,0-24,-24 24,49-25,-25 25,0-25</inkml:trace>
  <inkml:trace contextRef="#ctx0" brushRef="#br0" timeOffset="54895.7636">6673 5854,'0'-25,"25"25,-1 0,100 0,0 0,50 0,-50-25,99-49,-24 24,49 1,-75-1,1 0,-50 1,25 24,0-25,-75 50,1 0,-51-24,1 24,25 0,-25 0,-1 0,26-25,-25 25,24-25,-24 25,0 0,0 0</inkml:trace>
  <inkml:trace contextRef="#ctx0" brushRef="#br0" timeOffset="56059.86">10592 5531,'50'0,"-26"0,1 0,0 0,49 0,26-24,-1-1,25 25,0 0,-25 0,0 0,-24 25,-1-25,-24 0,-1 0,-49 24,25-24,0 0,0 0,-25 25,25-25,-1 0,1 0,0 25,0-25,24 0,-24 0,0 0,0 0,-25 25,25-25</inkml:trace>
  <inkml:trace contextRef="#ctx0" brushRef="#br0" timeOffset="62284.5958">8608 7714,'24'0,"1"0,0 0,0 0,24 0,1-25,24 25,-49-24,25-1,-1 25,1 0,0 0,-26-25,1 25,50-25,-51 25,26 0,0-25,-1 1,26 24,-50-25,-1 25,26 0,0 0,-26-25,1 25,25 0,-25 0,-1 0,26 0,-25 0,0 25,24-25,-24 25,0-25,24 0,-24 0,0 0,0 0,0 24,-1-24,1 0,25 25,-25-25,-1 0,26 0,-25 0,0 0,0 0,-1 0,1 0,-25 25,25-25,0 0,0 0</inkml:trace>
  <inkml:trace contextRef="#ctx0" brushRef="#br0" timeOffset="63280.0805">11832 7615,'25'0,"0"0,0 25,-1-25,26 0,-25 0,49 25,-49-25,49 24,26-24,-26 0,-24 0,24 0,25 0,-49 0,24 0,-24 0,0 0,-26 0,1 0,25 0,-25 0,-1 0,1 0,0 0,0 0,0 0,-1-24,26 24,24-25,1 25,-1-25,25 25,-24-25,-25 25,-1-25,1 25,-25 0,-1-24,26 24,-25 0,24 0,-24 0,0 0</inkml:trace>
  <inkml:trace contextRef="#ctx0" brushRef="#br0" timeOffset="74333.2038">20886 8830,'25'0,"0"0,-1 0,26 0,-25 0,49 0,-24 25,49-25,-25 25,1-25,-1 0,1 0,-26 0,26 0,-26 0,26 0,-51 0,26 0,24 0,-24-25,0 25,-1-25,-24 25,0 0,25 0,-26 0,1 0,0 0,25-24,-26 24,1 0,25 0,-25 0,-1-25,51 25,-26 0,-24-25,0 0,25 25,-26 0,1 0,25 0,-25 0,-1 0,1 0</inkml:trace>
  <inkml:trace contextRef="#ctx0" brushRef="#br0" timeOffset="77429.2717">5978 9029,'0'-25,"25"25,0 0,0 0,-1 0,26 0,-25 0,0 0,0 0,24 25,-24-25,25 0,24 25,-24-25,-1 25,1-25,-1 0,1 0,0 0,-1 0,-24 0,0 0,24 0,-24 0,0 0,25-25,-26 25,1 0,0 0,0 0,-25-25</inkml:trace>
  <inkml:trace contextRef="#ctx0" brushRef="#br0" timeOffset="94710.9466">16148 3770,'25'0,"-25"25,25-25,0 0,-1 0,1 0,0 0,0 0,-25-25,0 1,-25-1,0 25,0 0,1 0,24 25,24-1,1-24,-25 25,25-25,25 25,-1-25,-24 0,-25-25,-25 25,0 0,1 0,48 0,1 0,0-25,0 25,0 0,-1 0,1 0,0-24,0 24,0 0,-1 0,1-25,0 25,0 0,0 0,0 0,-1-25,1 25,25 0,-25 0,-1 0,1 0,0-25,25 0,-26 25,1-25,25 25,-50-24,25 24,-1 0,-24-25,0-25,25 25,0 1,0-26,24 25,-24-24,25 24,-25-25,24 25,-49 1,25 24,0 0,0 0,-1 0,1 0,0 24,0 1,0 0,-1 25,1-1,0-49,-25 25,0 0,-25-25,0 0,25-25,0-25,0 26,0-1,0 0,0 0,0 0,25 1,-25-1,0 0,0 0,25 25,-25-25,0 1,25 24,0 0,0 0,-1-25,1 25,0 0,0 0,0 0,-1 0,26 0,-25 0,-25 25,49-1,-24 1,0-25,-25 25,0 0,0 0,-25-25,0 0,1 0,-1 0,25-25,0 0,-25 25,25-25,0 0,0 1,0-26,0 25,0 0,25-24,0 24,-25 0,24 25,1-25,-25 1,25-1,0 25,0 0,-1 0,1 0,0 25,25 24,-1-24,-24 25,0-26,0 26,24-25,-49 0,0-1,25 1,-50-25,0 0,1-25,24 1,0-1,0 0,0-25,0 26,0-1,0 0,0 0,0-24,0 24,49-25,-49 25,25 1,0-1,24 0,-24 25,0 0,0 0,0 0,24 0,-24 25,0 0,24 24,-24-24,0 25,25-26,-50 1,0 0,25 0,-25 0,0-1,49-24,-24-24,49-1,-24 25,24-25,-24 0,0 0,24 1,-49-1,24 0,1 25,24-50,26 1,-51 49,26 0,-26-25,1 0,-25 25,0 0,-1 0,1 0,0 0,0 0,0 0,-1 0,1 0,0 0,0-25,0 25,-1 0,-24-25,25 25,-50 0,1 0,24 50,0-25,24 0,1-25,-25 25,25-25,-25-25,0 0,-25 25,0 0,25-25,-24 25,-1 0,0 0,0 0,0 0,25 25,0 0,0 0,25-25,-25 24,25-24,-25-24,0-1,-25 25,0 0</inkml:trace>
  <inkml:trace contextRef="#ctx0" brushRef="#br0" timeOffset="96166.4059">16297 3820,'-25'0,"0"0,25 25,0 0,25-25,0 0,0 0,-25-25,0 0,-25 25,0-25,25 50,25-25,0 0,0 0,-25-25,-25 25,-25 0,25 25,-24 0</inkml:trace>
  <inkml:trace contextRef="#ctx0" brushRef="#br0" timeOffset="123473.7077">16396 3820,'-25'0,"1"0,-1 0,0 0,0 0,25 25,25-25,0 0,0 0,-25-25,-25 25,0 0,50 0,0 0</inkml:trace>
  <inkml:trace contextRef="#ctx0" brushRef="#br0" timeOffset="126121.8034">20216 2679,'-25'0,"25"25,0 0,0-1,0 1,25 0,0 0,0-25,0 25,-1-25,26 0,0 0,-26 0,1 0,-25-25,0-25,0 25,-25-24,1 49,-26-25,50 0,-50 25,26-25,-1 25,0 0,-25 0,26 0,-1 0,0 0,-25 0,26 25,24 0,0 0,0 0,0-1,24 1,1 0,0-25,0 25,0-25,-1 25,1-25,0 0,0 0,0 0,-25-25,0 0,0 0,0 0,-25 25,50 0,-1 0,1 50,0-50,0 0,0 25,-1-25,1 0,-25-25,0-25,-25 26,1-26,-1 50,0 0,0 0,0 0,25-25,-24 25</inkml:trace>
  <inkml:trace contextRef="#ctx0" brushRef="#br0" timeOffset="131420.0813">22895 9996,'0'-25,"25"25,0 0,-1-24,1 24,25-25,24 0,-24 0,0 25,-26-25,26 25,-25 0,-25-24,25 24,-1 0,1 0,0 0,0 0,0 0,-1 0,1-25,25 25,-25 0,24 0,-24-25,0 0,24 25,-24 0,25-25,-1 1,-24-1,0 25,0 0,24 0,-73-25,-1 0,0 0,-25-24,26 24</inkml:trace>
  <inkml:trace contextRef="#ctx0" brushRef="#br0" timeOffset="134467.9591">16123 3746,'25'0,"-25"24,50 1,-25 0,24 0,-49 24,25-49,0 25,0 0,-1-25,-24-25,0 0,0 1,0-1,0 0,-24 25,-1 0,0 0,25-25,-25 25,0 0,25 25,0 0,0 0,25-1,0 1,-25 0,25-25,0 0,-1 25,1-25,-25-25,0 0,-25 0,1 25,24-24,-25 24,0 0,0 0,0 0,50-25</inkml:trace>
  <inkml:trace contextRef="#ctx0" brushRef="#br0" timeOffset="136781.9982">20464 2629,'-25'0,"1"0,24 25,0 0,0 0,24 0,1-25,0 0,-25-25,0 0,-25 0,0 25,25-25,-24 25,-1 0,0 0,25 25,0 0,25 0,0-25,-1 25,-48-25,-1 0,0 0,0 0,25 24,25-24,0 25,0-25,-1 0,-24-25,25 1,-25-1,-25 25,1 0,-1 0,0 0,0 0,0 0,25 25,25-25,0 0</inkml:trace>
  <inkml:trace contextRef="#ctx0" brushRef="#br0" timeOffset="140467.9482">20216 2803,'-25'0,"1"25</inkml:trace>
  <inkml:trace contextRef="#ctx0" brushRef="#br0" timeOffset="142544.068">16297 3870,'0'24,"0"1,25-25</inkml:trace>
  <inkml:trace contextRef="#ctx0" brushRef="#br0" timeOffset="154000.5431">18604 12551,'0'-25,"25"1,-1 24,26 0,-25-25,49 0,1 25,24-25,-25 0,75 1,-74-1,49 0,-100 25,1 0,0 0,25 0,-26 0,26 0,-25 0,24 0,-24 0,0 0,25 0,-26 0,1 0,0 0,0 0</inkml:trace>
  <inkml:trace contextRef="#ctx0" brushRef="#br0" timeOffset="154700.539">22374 11981,'50'0,"-25"0,24 0,-24 0,0 0,24 0,-24 0,0 0,0 0,24 0,-24 0,0 0,-50 24,-99-24,-124 75</inkml:trace>
  <inkml:trace contextRef="#ctx0" brushRef="#br0" timeOffset="155938.0881">6772 13271,'25'0,"0"0,-1 0,1 0,0 0,0 0,24-25,-24 25,0 0,0 0,49 0,-49 0,0 0,25 0,-1 25,-24-25,0 0,24 0,-24 0,0 0,0 0,0 0,-1 0</inkml:trace>
  <inkml:trace contextRef="#ctx0" brushRef="#br0" timeOffset="162460.0599">8285 13246,'25'0,"0"0,0 0,-1 0,1 0,25 0,-25 0,-1 0,1 0,50 0,-26 0,26 0,-26 25,26-25,-1 0,-24 0,24 0,25 0,-49 0,24 0,-24 0,0 0,-1 0,-24 0,0 0,24 0,-24 0,0 0,25 0,-26 0,1-25,0 25,0 0,0-25,24 25,-24 0,0 0,0 0,49 0,-24 0,-1-25,-24 25,25 0,-1 0,1 0,-25 0,24 0,1-25,0 25,24 0,-24 0,24 0,25 0,-49 0,24 0,-49 0,25 0,-26 0,1 0,0 0,0 0,0 0,-1 0,1 0,0 0,0 0,24 0,1 0,-25 0,24 0,1 0,-25 0,0 0,0 0,24 0,-24 0,25 0,-26 0,1 0,0 0,0 0,0 0,-1 0,1 0,25 0,-25 0,-1 0,1 0,0 0,25 0,-26 0,1 0,74 0,-24 0,-1 0,-24 0,-1 0,-24 0,0 0,0 0,24 0,1 0,-25 0,25 0,24 0,-49 0,24 0,-24 0,25-25,-25 25,-1 0,-48 0,-1 0,0 0,0 0,0 0,1 0,-1 0,0 0,0 0,0 0,1 0,-1 0,-25 0,25 0,0 25,-24-25,24 0,0 25,0-25,-24 0,24 0,0 0,0 0,1 0,-1 0,-25 0,25 0,1 0,-1 0,0 0,0 0,0 0,1 0,-1 0,0 0,0 0,0 0,1 0,-1 0,0 0,0 0,0 0,1 0,-1 0,0 0,0 0,0 0,1 0,-1 0,-25 0,25 0,1 0,-26 0,25 0,0 0,0 0,-24 0,24 0,0-25,0 25,1 0,-1 0,0 0,0 0,0-25,1 25,-26 0,25 0,0 0,1 0,-1 0,0 0,0 0,0 0,1 0,-1 0,0 0,0 0,0 0,1 0,-1 0,0 0,0 0,0 0,1 0,-26 0,25 0,-24 0,-1 0,25 0,0 0,0 0,-24 0,24 0,0 0,0 0,1 0,-1 0,0 0,0 0,0 0,1 0,-1 0,0 0,0 0,0 0,1 0,-26 0,25 0,0 0,-24 0,24 0,0 0,0 0,1 0,-1 0,0 0,0 0,0 0,1 0,-1 0,0 0,0 0,-24 0,24 0,0 0,0 0,0 0,0 0,1 0,-1 0,0 0,0 25,0-25,1 0,-1 0,-25 0,25 0,1 0,-1 25,-25-25,25 25,1-25,-26 0,25 0,0 0,-24 25,24-25,-25 0,26 25,-26-25,25 0,0 0,1 0,-1 0,0 0,0 0,0 0,1 0,48 0,1 0,0 0,0 0,0 0,-1 0,1 0,0 0,0 0,0 0,-1 0,1 0,0 0,0 0,0 0,-1 0,1 0,0 0,0 0,0 0,24-25,-24 25,0 0,24-25,-24 25,0 0,25 0,-26-25,1 25,25-25,-25 0,-1 25,26 0,-25 0,0 0,24-24,-24 24,0 0,0 0,0 0,-1 0,26 0,-25 0,0 0,-1 0,26 0,0 0,-26 0,1 0,25 0,-25 0,-50 0,0 0,0 0,0 0,1 0,-1 0,0 0,0 0,0 0,-24 0,24 0,0 0,0 0,1 0,-26 24,25-24,0 25,-24-25,24 0,0 0,0 0,25 25,-25-25,1 0,48 0,1 0,0 0,0 0,0 0,0 0,24 0,-24 0,0 0,0 0,-1 0,1 0,0 0,0 0,0 0,-1 0,1 0,25 0,-1-25,-24 25,25 0,-1 0,-24 0,0 0,-50 0,0 0,1 0,-26 0,25 0,0 0,1 0,-26 0,25 0,0 0,-24 0,24 0,0 0,0 0,-24 0,24 0,0 0,0 0,-24 0,24 25</inkml:trace>
  <inkml:trace contextRef="#ctx0" brushRef="#br0" timeOffset="183275.7379">8136 14436,'0'-24,"25"24,25 0,-25 0,-1 0,26-25,-25 25,0 0,24 0,1 0,24 0,25 0,-24 0,24 0,25 0,-25 0,-24 0,-51 0,26 25,-25-25,0 24,24 1,-24-25,25 0,-25 25,49-25,-24 0,-26 0,1 0,25 0,-25 0,24 0,-24 0,25 0,-26-25,1 25,25-25,-25 25,-1 0,26 0,-25 0,0 0,-1 0,1 0,25 0,-25 0,-1 0,26 0,-25 0,24 0,-24 0,0 0,25 0,-25 0,-1 0,1 0,0 0,0 0,0 0,-1 0,1 0,0 0,0 0,0 0,-1 0,1 0,0 0,0 0,0 0,-1 0,1 0,0 0</inkml:trace>
  <inkml:trace contextRef="#ctx0" brushRef="#br0" timeOffset="184606.6271">12924 14387,'24'0,"1"0,0 0,0 0,0 0,-1 0,1 0,0 0,0 0,0 0,-1 25,1-25,0 0,25 0,-26 0,1 0,25 24,-25-24,24 0,26 0,-26 0,26 0,-26 0,26 0,-26 0,26 0,-50 0,24 0,-24 0,25 0,-26 0,1 0,25-24,-25 24,-1 0,1 0,25 0,-25 0,-1 0,26 0,-25 0,24-25,1 25,-25 0,49 0,1 0,-26 0,1-25,0 0,-1 25,1 0,-25-25,-1 25,1 0,-25-25,0 1</inkml:trace>
  <inkml:trace contextRef="#ctx0" brushRef="#br0" timeOffset="187077.6537">8608 15503,'24'0,"-24"-25,25 25,0 0,0 0,0 0,-1 0,1 0,25 0,-25 0,-1 25,51-25,-50 0,24 0,-24 0,0 0,24 0,-24 0,0 0,0 0,49 0,-24 0,-25 0,24 0,26-25,-50 25,-1 0,1-25,25 25,-25 0,-1 0,26-24,-25-1,24 25,1 0,24-25,-49 25,0 0,0 0,0 0,-1 0,26-25,-25 25,0 0,24 0,26-25,49 25,-25-25,50 1,-25-1,25 25,-25-25,-25 25,-25 0,-24 0,-25 0,-1 0,26 0</inkml:trace>
  <inkml:trace contextRef="#ctx0" brushRef="#br0" timeOffset="188510.9523">14883 15503,'25'0,"25"0,-26-25,51 25,-1 0,50 25,25 0,0-25,0 25,0-1,-50 1,0-25,0 0,50 25,0-25,-50 0,0 0,-24 0,-1 0,-24 0,-1 0,1 0,-25 0,24 0,-24 0,0 0,0 0,0-25,99 0,49-24,50-1</inkml:trace>
  <inkml:trace contextRef="#ctx0" brushRef="#br0" timeOffset="189581.6723">20539 15354,'49'0,"-24"0,0 0,24 0,-24 25,0-25,25 0,24 25,1-25,49 0,0 0,24 0,1 25,0-25,-25 0,-25 0,-24 0,-51 0,26 0,-25 0,25 0,-26 0,-24 24,50-24,-25 0,0 0,-1 0,51 0,-50 0,-1 0,1 0,0 0,0 0,0 0,-1 0,1 0,0 0,0 0</inkml:trace>
  <inkml:trace contextRef="#ctx0" brushRef="#br0" timeOffset="196201.8289">2679 16619,'25'0,"0"0,0 0,24 0,-24 0,0 0,24 0,1-25,25 25,-1-24,0 24,50 0,-24 0,24 0,-50 0,50 0,-50 24,26 1,-26-25,25 25,-24-25,-1 50,50-26,-49 1,-1 0,-24 0,49 24,-25-49,1 0,-26 25,26 0,-1-25,25 25,1-25,-1 0,-25 0,-24 0,24 0,-49 0,25 25,-26-25,26 0,0 0,-1 0,1 24,49 1,-25-25,26 25,-26-25,25 0,1 0,-26 0,50 0,-74 0,24-25,-24 25,-1-25,26 25,-26 0,-24-24,0 24,24 0,26-25,-50 25,24-25,-24 25,25 0,-25 0,-1 0,26 0,-25 0,0 0,-1 0,1 0,0 0,0 0,0-25,-1 25,26 0,-25 0,0 0,-1 0,1 0,0 0,25 0,-26-25,1 25,25 0,-25 0,-1-24,1 24,0 0,25 0,-26 0,1 0,25 0,-25 0,-1 0,1 0,25 0,-25 0,0 0,-1 0,26 0,-25 0,0 0,-1 0,1 0,0 0,25 0,-26-25,1 25,0 0,25 0,-26 0,1-25,25 25,-25 0,-1 0,1 0,0 0,0 0,0 0,24 0,-24 0,25 0,-26 0,1 0,0 0,25 0,-26 0,1 0,0 0,0 0,0 0,24 0,-24 0,0 0,0 0,24 0,-24 0,0 0,25 0,-26 0,1 0,0 0,0 0,0 0,-1 0,1 0,0 0,0 0,0 0,-1 0,1-25,0 25,0-25,24 25,-24 0,0 0,-25-24,50 24,-26 0,1-25,0 25,0-25,0 25,-1-25,1 25,0-25,0 1,0 24,-1-25,1 0,0 0,0 0,0 25,0-24,-1 24,-24-25,25 0,-25 0,25 25,-25-25,25 0,-25 1,0-1,0 0,0 0,0 0,0 1,0-1,-25 25,0-25,25 0,0 0,-25 1,1-1,-26 0,25 0,-25 0,50 1,-24 24,24-25,-25 0,0 25,0-25,25 0,-25 25,1-24,-1 24,0 0,0-25,0 0,1 0,-1 25,25-25,-25 25,-25-24,50-1,-49 25,24-25,0 25,25-25,-25 25,1 0,24-25,-50 25,0 0,26 0,-26-24,25 24,-24 0,24-25,0 25,-25 0,1 0,24-25,-25 25,1-25,-26 25,26-25,24 25,0 0,-25 0,26-24,-1 24,-25 0,50-25,-25 25,-24 0,24 0,-25 0,26 0,-1 0,-25 0,25 0,-24 0,24 0,0 0,-24 0,24 0,0 0,-25 0,26 0,-1 25,0-25,-25 24,26-24,-1 0,-25 0,25 0,0 0,-24 0,24 0,0 0,0 0,-24 0,24 0,0 0,0 0,-24 0,24 0,-25 25,26-25,-26 0,0 0,26 0,-1 0,-25 0,25 0,1 0,-1 0,-25 0,25 0,1 0,-26 0,0 0,1 0,-26 0,1-25,24 25,1-24,-1 24,-24-25,49 0,0 25,-25 0,26-25,-1 25,-25 0,25 0,1-25,-1 25,0 0,0 0,0 0,-24 0,24 0,0 0,-24 0,-1 0,0-25,26 25,-26-24,25 24,0 0,0 0,-24 0,24 0,0 0,-24 0,24 0,0 0,0 0,-24 0,24 0,0 0,-25 0,26 0,-1 0,-25 0,1 0,24 24,0-24,-25 0,1 25,-26 0,26 0,-26-25,1 50,0-26,-1 1,-24 0,49-25,1 25,-26 0,26-25,24 0,-25 24,1-24,-26 25,50-25,-24 0,24 25,-25-25,26 0,-1 0,-25 0,25 0,1 0,-26 0,25 25,0-25,1 0,-1 0,0 0,0 0,0 0,0 0,1 0,-1 0,0 0,0 0,0 0,1 0,-1 0,0 0,0-25,0 25,1 0,-1-25,0 25,0-25,0 25,-24 0,49-24,-25 24,0 0,0 0,25-25,-24 25,-1 0,-25-25,25 0,-24 25,24 0,0 0,0-25,-24 25,-1-24,25 24,1 0,-1 0,-25 0,25-25,0 25,-49 0,49 0,0 0,1 0,-1 0,0 0,0 0,0 0,1 0,-1 0,0 0,0 0,0 0,1 0,-1 25,0-25,-25 24,1-24,49 25,-25 0,0 0,0-25,1 25,24-1,0 1,0 0,0 25,0-26,-25 1,25 25,-25-25,0 24,25-24,0 0,0 0,0-1,0 1,0 25,25-50,-25 25,25-1,-25 1,25-25,-25 25,24 0,1-25,-25 25,0-1,25 1,0 25,0-50,-25 25,24-25,-24 24,25 1,0-25,-25 25,25-25,24 0,-49 25,25-25,0 25,0-25,-25 25,25-25,-1 0,1 0,0 0,0 0,-25 24,25-24,-1 0,1 25,0-25,0 0,0 0,-1 25,1-25,0 25,0-25,0 0,0 25,-1-25,-24 24,25-24,0 0,0 0,-25 25,25-25,-1 0,26 0</inkml:trace>
  <inkml:trace contextRef="#ctx0" brushRef="#br0" timeOffset="207407.3567">15007 15602,'0'-25,"-25"25,1 0,24-24,-25 24,0 0,0-25,0 25,1 0,-26-25,25 0,0 25,-49-25,49 1,-24 24,-1-50,-25 25,26 25,-1-50,1 26,-1-1,25 25,0-25,1 25,24-25,-25 25,25-25,0 1,0-1,25-25,-1 25,-24 1,25 24,-25-25,25 0,-25 0,25 25,0-25,-1 1,-24-26,50 50,-50-25,0 0,25 25,0-24,-1-1,1-25,0 25,0 25,-25-24,25 24,-25-25,25 25,-1 0,1-25,25 25,-25-25,-1 0,26 25,-50-24,25-1,0 25,-1-25,1 25,-25-25,25 25,0 0,0-25,-1 25,-24-24,25 24,-25-25,25 25,0 0,0 0,-25-25,24 25,-24-25,25 25,0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6T03:06:46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1116,'0'-25,"0"1,-25 24,1-25,-1 0,0 25,0 0,0 0,1-25,-1 25,0 0,0 0,0 0,1 25,-1 0,25 24,-25-24,25 0,0 0,-25 0,25-1,-25-24,25 25,0 0,0 0,0 0,0-1,0 1,0 0,0 0,25-25,0 25,-25 24,25-49,-25 25,49 0,-24 0,0-1,0-24,24 25,-24 0,0-25,25 0,-26 0,1 0,0 0,0 0,25 0,-26-25,1 0,-25 1,0-1,0 0,0 0,0 0,0 1,0-1,25 25,-25-25,0 0,0 0,-25 25,25-24,-25 24,1-25,-26 0,25 25,0-50,-24 26,24-1,0 0,0 0,0 25,25-25,-24 1,-1 24,25-25,-25 25,0-50,0 25,-24 1,49-1,-25 0,0 0,50 25,0 25,0 25</inkml:trace>
  <inkml:trace contextRef="#ctx0" brushRef="#br0" timeOffset="1325.9728">1538 1414,'0'-25,"25"25,0 0,0 0,-1 0,1 0,-25 25,50-25,-1 25,-24-1,-25 1,50 0,-50 0,25 0,0 24,-1-24,-24 0,25-25,0 0,0 0,24-25</inkml:trace>
  <inkml:trace contextRef="#ctx0" brushRef="#br0" timeOffset="2597.3898">2183 1215,'0'25,"25"0,-25 0,0 24,0-24,0 0,0 25,25-26,-25 1,0 0,25 0,-1 0,-24 24,25-49,0 50,0-25,-25 0,49-25,-24 24,0-24,0 0,0 0,-25-24,24-26,-24 25,0 0,0 0,0-24,0 24,0 0,-24 0,-1 1,25-1,0 0,0 0,0 0,0 50,25 25,-25-25,0-1,24 51,1-50,0-1,0 26,0-25,-1 0,-24 0,25-25,-25 24,25-24,0 0,0 0,-1 0,1 0</inkml:trace>
  <inkml:trace contextRef="#ctx0" brushRef="#br0" timeOffset="3923.9992">3027 1463,'-25'0,"0"0,0 0,0 0,0 0,1 0,-1 0,25 25,0 0,0 0,0 0,0-1,0 1,0 0,0 0,0 0,25-25,-1 0,1 0,0 0,0 0,0 0,-25-25,0 0,0 0,0-24,0 24,0 0,0 0,0 50,0 0,25 0,-25-1,0 1,24-25,-24 25,0 0,25 0,0-25,-25 25,25-25,-25-25,0 0,0 0,0 0,0 0</inkml:trace>
  <inkml:trace contextRef="#ctx0" brushRef="#br0" timeOffset="4979.1893">3275 1315,'0'24,"0"1,0 0,0 25,0-26,0 1,0 25,0-25,0-1,0 26,0-25,24-25,-24 25,0 0,0-1,0 1,25-25,0 0,25-25</inkml:trace>
  <inkml:trace contextRef="#ctx0" brushRef="#br0" timeOffset="5723.4198">3597 1513,'0'50,"0"-26,25 1,0 0,-25 0,0 0</inkml:trace>
  <inkml:trace contextRef="#ctx0" brushRef="#br0" timeOffset="6653.1611">3572 1166,'-25'0,"1"0,24 25,0-1,0 1,0 0,0 0,0 0,0-1,0 1,24 0,1-25,-25-25,0 0,0 1,-25 24,25-50,-24 50,24-25</inkml:trace>
  <inkml:trace contextRef="#ctx0" brushRef="#br0" timeOffset="7671.4574">3895 1215,'0'25,"0"25,0-25,0-1,0 1,0 25,0-25,0-1,0 1,0 0,0 0,0 0,24-25,1 0,0 0,0 0,25 0,-26 0</inkml:trace>
  <inkml:trace contextRef="#ctx0" brushRef="#br0" timeOffset="8455.588">3845 1488,'0'-25,"0"1,25 24,0 0,-1 0,1 0,0-25,0 25,0 0,0 0,-1 0,1 0</inkml:trace>
  <inkml:trace contextRef="#ctx0" brushRef="#br0" timeOffset="10327.4187">4118 1265,'0'25,"0"0,25-25,-25 24,25 1,-1-25,1 0,-25 25,25-25,0 0,0 0,-25-25,24 0,-24 1,0-1,0 0,0 50,0 0,0-1,0 1,0 25,0-25,0-1,0 26,0-25,0 0,0-1,0 1,0 25,0-25,-24 24,24-24,-25 0,25 0,0 0,-25-25,25 24,0 1,-25-25,0-25,25 1,0-1,0 0,0 0,0-24,0-1,0 25,0-25,0 26,0-1,0 0,25 0,-25 0,25 25,0 0,0 0,-1 0</inkml:trace>
  <inkml:trace contextRef="#ctx0" brushRef="#br0" timeOffset="11289.3874">4887 1215,'-25'0,"25"-24,-25 24,0 0,25 49,0-24,0 0,0 24,0-24,0 0,25 25,0-26,-25 26,0 0,0-26,25-24,-25 25,0 0,0 0,0 0,0 24,0-24,0 0,0 0,0-50</inkml:trace>
  <inkml:trace contextRef="#ctx0" brushRef="#br0" timeOffset="11883.9995">4738 1513,'25'0,"0"0,-1 0,26 0,-25 0,0 0,-1 0,26-25,-25 0,0 25,24-24,-24-1,25 25</inkml:trace>
  <inkml:trace contextRef="#ctx0" brushRef="#br0" timeOffset="13432.8945">5209 1414,'0'0,"-24"0,-1 0,0 0,0 25,0-25,25 24,0 1,0 0,0 0,0 24,0-24,0 0,0 0,0 0,0 0,0-1,25-24,0 0,0 0,0 0,-1 0,-24-24,0-1,0 0,25 0,0 0,-25 0,0 1,0-1,-25 25,25-25,0 0,0 0,0 1,25 24,-25 49,0-24,25 0,-25 24,25-24,-25 0,0 25,0-25,0-1,24 1,-24 0,0 0,25-25,0 0,0 0,0 0,-1 0,-24-25,0 0,0 0</inkml:trace>
  <inkml:trace contextRef="#ctx0" brushRef="#br0" timeOffset="14339.5574">5606 1339,'0'-24,"-25"24,1 0,-1 0,0 0,-25 0,50 24,-24-24,-26 25,0 0,50 0,-24-25,24 25,0-1,0 1,0 0,0 0,0 0,24-25,1 0,-25 24,25-24,25 25,-26-25,-24 25,25-25,0 0,0 0,0 0,-1 25,1-25,25 0,-25 0,-1 0,1 0,0 0,-25 25</inkml:trace>
  <inkml:trace contextRef="#ctx0" brushRef="#br0" timeOffset="15018.1692">5978 1191,'0'24,"0"1,0 0,0 0,25 0,0 24,-25-24,0 0,25 24,24-24,-49 25,0-25,25-1,-25 1,25-25,-25 50,25-50,-25 25,0 0,25-1,-1-24,-24-24,0-1,0 0</inkml:trace>
  <inkml:trace contextRef="#ctx0" brushRef="#br0" timeOffset="15677.5455">5780 1414,'25'0,"-1"0,1 0,25 0,-25 0,24 0,-24 0,0 0,0 0,-1 0,1 0,25 0,-25 0,0 0,-1 0,1 0</inkml:trace>
  <inkml:trace contextRef="#ctx0" brushRef="#br0" timeOffset="16693.2724">6375 1439,'-25'0,"1"0,24 24,0 1,0 0,0 0,0 24,0-24,0 0,0 0,24 0,-24 0,25-1,0 1,0-25,0 0,-1 0,1 0,0 0,-25-25,0-24,0 24,0 0,0 0,0 0,0 1,0-26,-25 25,0 0,1 25,24-24,-25-1,0 25,0 0,0 0</inkml:trace>
  <inkml:trace contextRef="#ctx0" brushRef="#br0" timeOffset="17631.6908">6524 1389,'0'0,"25"0,0 0,-25 25,24-25,1 0,-25 25,25-25,0 24,0 26,-1-50,1 25,-25 0,0-1,25 1,-25 0,25 0,-25 0,0 0,0-75,0 0,-25 25,25-24,0-1,0 1,0 24,0 0,0-25,25 26,0-1,-1 0,1 0,0 0,-25 50,-25-25,0 50,-24-25</inkml:trace>
  <inkml:trace contextRef="#ctx0" brushRef="#br0" timeOffset="18899.6822">1389 2257,'0'-25,"25"25,0 0,0 0,24 0,51 0,48 0,26 0,-50 0,25-24,-25 24,-25 0,-24 0,-26 0,-24 0,0 0,24 0,-24 0,0 0,25 0,-1 0,-24 0,0 0,24 0,-24 0,0 0,25 0,-25-25,-1 25,1 0,25 0,-25-25,-1 25,26 0,-50-25,25 25,0 0</inkml:trace>
  <inkml:trace contextRef="#ctx0" brushRef="#br0" timeOffset="19775.9276">4118 2133,'25'0,"0"0,-1 0,1 0,50 0,24 0,50 25,24-25,-24 0,74 0,1-50,-26 26,0 24,-49-25,0 0,-50 0,-24 25,-26 0,-24 0,0 0,0 0,0 0,-1 0,1 0,25 0,-25 0,49 0,-49 0,24 0,-24 0,25 0,-25 0,-1 0,1 0,0 0,0 0,0 0,-1 0,1-25,0 25,25 0</inkml:trace>
  <inkml:trace contextRef="#ctx0" brushRef="#br0" timeOffset="21524.9094">6202 2580,'0'0,"-25"0,0 0,0 0,25 24,0 1,0 0,0 0,0 0,0 0,0-1,0 26,0-25,0 0,0-1,0 1,0 0,25 0,-25 0,0-1,25-24,-25 25,25-25,-1 0,1 25,0-25,25 0,-26 0,1 0,0-25,0 25,-25-25,25 25,-25-24,24-1,-24 0,0-25,0 26,0-1,0 0,-24 0,24 0,0 1,-25-1,0 25,0 0,25-25,-25 25,1 0,24-25,-25 25,0 0,0 0,25-25,-25 25,1 0,-1 0,0 0</inkml:trace>
  <inkml:trace contextRef="#ctx0" brushRef="#br0" timeOffset="23561.5759">6127 2952,'25'0,"0"0,0 0,-1 0,-24-25,25 25,0 0,0 0,0 0,-25-25,24 25,1 0,0 0,0 0,0 0,-25 25,24-25,1 25,-25 0,25-25,-25 24,25-24,-25 25,25-25,-25 25,24-25,-24 25,0 0,25-25</inkml:trace>
  <inkml:trace contextRef="#ctx0" brushRef="#br0" timeOffset="28273.9903">7070 2803,'24'0,"1"0,25 0,-25 0,0 0,24-25,-24 25,0 0,0 0,24 0,-24 0,0 0,24 0,-24 0,0 0,0 0</inkml:trace>
  <inkml:trace contextRef="#ctx0" brushRef="#br0" timeOffset="29423.8786">7367 2555,'25'0,"0"0,0 25,0-25,-1 49,-24-24,50 0,-50 0,50 0,-50-1,24-24,-24 25,25-25,-25 25,25-25,0 25,0-25,-25 25,0-1,-25 1,0 0,0-25,0 50,1-50,-1 24,0-24</inkml:trace>
  <inkml:trace contextRef="#ctx0" brushRef="#br0" timeOffset="33311.335">8111 2654,'0'-25,"0"50,0 25,0-25,25-1,-25 26,0-25,0 0,0 24,0-24,0 0,0 0,0-1,0 1,25-25,-25 25,0 0,0 0,0-1,-25-48,25-1</inkml:trace>
  <inkml:trace contextRef="#ctx0" brushRef="#br0" timeOffset="34255.7506">8012 2654,'0'-25,"25"0,0 1,0-26,24 25,-24 0,25 1,-25-1,-1 0,1 25,0 0,-25 25,50-25,-50 25,24-25,-24 24,0 1,0 0,0 25,0-26,0 1,0 0,-24 0,-1-25,0 0,25 25,-50 0,26-25,-1 24,0 1,0-25,-25 0,26 0,24 25,49-25</inkml:trace>
  <inkml:trace contextRef="#ctx0" brushRef="#br0" timeOffset="37123.3527">8459 2729,'25'24,"-1"26,1-25,0 0,0-1,0 1,-1 0,1 0,0-25,0 25,0-25,-1 0,1 0,0 0,0 0,0 0,-25-25,0 0,0-25,0 26,0-1,0 0,0 0,0 50,0 0,24 0,-24-1,25 1,0-25,-25 25,25-25,-25 25,25 0,-1-25,1 24,-25-48,0-1,0 0,0 0,0 0,-25 1,25-1,0 0,0 0,-24 25,24-25,0 1,-25 24,0-25,25 0,-25 25,0 0,25 25,25-25,0 25,0-25,0 0,-1 0,1 0,0 0,0 0,0 0,-1 0,1 24,-25 1,0 0,25-25,-25 25,0 0,0-1,25-24,-25 25,25-25,-25 25,0 0,24-25,-24 25,25-25,-25 24,25-24,0 0,0 0,24-24,-49-1,0 0,0 0,0 0,0 1,0-1,0 0,25 50,-25 0,25-1,0 26,-25-25,25-25,-1 0,-24-25,-24 0</inkml:trace>
  <inkml:trace contextRef="#ctx0" brushRef="#br0" timeOffset="38027.1713">9252 2555,'-24'0,"-1"0,50 25,-25-1,24 1,1 0,0 0,0-25,0 0,-25-25,0 0,0-24,0 24,-25 25,0 0,0 0,0 0</inkml:trace>
  <inkml:trace contextRef="#ctx0" brushRef="#br0" timeOffset="38904.1195">9550 2431,'0'25,"0"-1,0 1,25 25,-25-25,25 24,0 1,-1-25,-24 0,25 24,0-24,-25 25,25-50,-25 24,25-24,-1 25,1-25,-25 25,25 0,0-25,0 0,-1 0,1 0,0 0,0-25,-25 0,-25 25</inkml:trace>
  <inkml:trace contextRef="#ctx0" brushRef="#br0" timeOffset="39570.0153">9501 2679,'24'0,"1"0,0 0,-25-25,50 25,-26-50,26 26,-25 24,-25-25,25 0,-1 25,1 0,0 0,0 0</inkml:trace>
  <inkml:trace contextRef="#ctx0" brushRef="#br0" timeOffset="41138.1609">9823 2480,'25'0,"-25"25,25-25,-25 25,24 0,1-25,-25 25,25-25,0 0,0 0,-25-25,0 0,0 0,24 25,1 0,-25 25,0 0,25 24,0-24,-25 0,25 25,-1-1,1-24,0 25,-25-25,0-1,0 26,0-25,0 0,0-1,0 1,0 0,0 0,0 0,0-1,-25-24,0 0,1 0,24-49,0 24,0 0,0-24,0 24,0-25,0 25,0 1,0-1,24 0,-24 0,25 0,-25 1,25 24,0 0,-50 0,0 0</inkml:trace>
  <inkml:trace contextRef="#ctx0" brushRef="#br0" timeOffset="78849.4071">5879 3274,'0'0,"25"0,0 0,-1 0,1 0,0 0,0 0,0 0,-1 0,1 0,0 0,0 0,0 0,24 0,-24-25,0 25,0 0,24-24,-24 24,0 0,0 0,0 0,-1 0,1 0,0 0,25 0,-26 0,26 0,-25 0,-25 24,25-24</inkml:trace>
  <inkml:trace contextRef="#ctx0" brushRef="#br0" timeOffset="81754.7943">11931 2257,'-24'0,"-1"0,0 25,0 0,-24 0,24 24,0-49,0 50,0-25,25-1,0 1,0 0,0 0,0 0,0 24,0-24,0 0,0 25,0-26,0 1,25-25,-25 25,25-25,-25 25,50-25,-26 0,1 0,0 0,0-25,-25 0,0-24,25 24,-25-25,24 50,1-25,0 25,0 0,0 0,-25-25,24 1,-24-1,0 0,0 0,0 0,0 1,25-1,-25 0,0 0,0 0,0 1,-25 24,25-25,-24 25,24-25,-25 25,0-25,0 25,0 0,25-25</inkml:trace>
  <inkml:trace contextRef="#ctx0" brushRef="#br0" timeOffset="82801.3953">11733 2580,'25'0,"0"0,-1 0,1 24,0 1,0-25,0 25,-1 0,1 0,0 0,-25-1,25-24,-25 25,0 0,0 0,25-25,-25 25,24-1,-24 1,25 0,-25 0,25-25,-25 25,0-1</inkml:trace>
  <inkml:trace contextRef="#ctx0" brushRef="#br0" timeOffset="83571.5296">12552 2480,'24'0,"1"0,0 0,25 0,-26 0,1 0,0 0,0 25,0-25,-1 0,1 0</inkml:trace>
  <inkml:trace contextRef="#ctx0" brushRef="#br0" timeOffset="84435.2745">12576 2753,'25'0,"0"0,0 0,0 0,-1 0,1 0,0 0,0 0,0 0,-1 0,1 0,0 0,0 0</inkml:trace>
  <inkml:trace contextRef="#ctx0" brushRef="#br0" timeOffset="86937.1772">13693 2480,'-25'0,"0"0,0 0,25-24,0-1,0 0,25 25,0 0,0 0,-1 0,1 25,0 0,-25-1,0 1,25 0,-25 0,0 24,25-49,-25 25,0 0,0 0,-25-25,25 25,-25 0,25-1,-25-24,0 25,1 0,24 0,-25-25,0 0,0 0,0 0,1 25,-1-25,0 0,0 0,25-25,0 0,0 0,25 25,0 0,0 0,-1 25,1-25,0 25,0-25,-25 25,49-1,-49 1,25-25,-25 25,50-25,-50 25,25-25,-25 25,24-25,1 0,0 24,25-24,-50 25,24 0,1-25,25 25,-1 0,-24-25,-25-25</inkml:trace>
  <inkml:trace contextRef="#ctx0" brushRef="#br0" timeOffset="87965.8141">14089 2530,'0'-25,"25"25,0 0,0 0,0 0,-1 0,1 0,25 0,-25 0,-1 0,1-25,0 25,0 0,0 0,-1 0</inkml:trace>
  <inkml:trace contextRef="#ctx0" brushRef="#br0" timeOffset="88646.1019">14288 2555,'-25'0,"25"25,0 24,0 1,0 0,0-1,25-24,-25 25,25-26,-25 1</inkml:trace>
  <inkml:trace contextRef="#ctx0" brushRef="#br0" timeOffset="89776.341">14412 2505,'0'25,"0"25,0-26,25 1,-25 0,0 0,0 0,0 0,0-1,24-24,-24 25,0 0,0 0,0 0,0-1,0 1,0 0,25-25,-25 25,0 0,0-1,25-24,0-24</inkml:trace>
  <inkml:trace contextRef="#ctx0" brushRef="#br0" timeOffset="90613.7836">15007 2505,'-25'25,"25"0,-24-25,-1 49,-25-24,25 25,1-50,24 25,-25-25,25 25,-25-1,25 1,-25-25</inkml:trace>
  <inkml:trace contextRef="#ctx0" brushRef="#br0" timeOffset="91302.9881">14759 2604,'25'0,"-25"25,25 0,-25 0,49 0,-24 24,25 1,-25-25,24 24,-49-24,25 0,0-25,-25 25,25-25,-25 25,0-50,24 0</inkml:trace>
  <inkml:trace contextRef="#ctx0" brushRef="#br0" timeOffset="92532.0377">15354 2332,'-49'0,"24"24,0-24,0 0,1 25,-1 0,0 0,25 0,0-1,0 26,0-25,0 24,0-24,25 0,-25 0,25-25,-1 50,-24-26,25 1,-25 0,0 0,25 0,-25-1,25 26,-25-25,0 0,25-25,-1 0,1 0,0 0,0 0,24 0,-24 0,0-25,25 25,-26 0,1 0,0-25,-75 25</inkml:trace>
  <inkml:trace contextRef="#ctx0" brushRef="#br0" timeOffset="93135.9819">15181 2679,'25'0,"-1"0,26 0,-25 0,0 0,-1 0,26 0,-25 0,0 0,24 0,-24 25,0-25,0 0,24 0,-24 0</inkml:trace>
  <inkml:trace contextRef="#ctx0" brushRef="#br0" timeOffset="94131.417">15652 2654,'50'50,"-50"-1,49 1,-24 0,-25-26,0 1,25 25,0-50,-25-25,0 0,-25-24,25 24,0 0,0 0,0 0,0 1,25-1,-25-25,49 50,-49-25,25 25,-25-25,0 1,25 24,0 0,0 0,-1 24,1 26,25 0,-50-25,0 24,25-49,-25 25,0 25,0-26,0 1,0 0,0 0</inkml:trace>
  <inkml:trace contextRef="#ctx0" brushRef="#br0" timeOffset="95045.8064">16223 2778,'0'-25,"24"25,1 0,25-24,-25-1,24-25,-24 25,25-24,-50 24,49 0,-49 0,-49 25,24 50,0-50,0 25,0-25,25 24,-24-24,24 50,-25-25,0 0,25 24,0-24,0 25,0-25,0-1,0 1,25 0,0-25,-1 25,1 0,0-1,0 1,0-25,-1 0,1 25,0-25,0 0,24 0,-24 0,-25-25,25 0,0 25,-25-49,0 24</inkml:trace>
  <inkml:trace contextRef="#ctx0" brushRef="#br0" timeOffset="95900.8768">16719 2580,'25'24,"-1"1,1 0,-25 0,50 0,-50 0,0-1,0 1,0 0,0 0,0 0,0-1,-25-24,0 0,25-24,0-1,0 0,0-49,0 24,50 25,-25-25,24 1,-24 24,0-49,24 49,-24 0,25-25,-25 26,24-26,-49 75,0 0,0-1,0 26</inkml:trace>
  <inkml:trace contextRef="#ctx0" brushRef="#br0" timeOffset="97546.9966">17240 2530,'0'-25,"-25"25,-25 0,25 0,1 0,24 25,-25-25,0 25,25 24,-25-49,25 25,0 0,0 0,0 0,0 0,0-1,25-24,25 25,-26-25,1 0,0 0,0 0,-25-25,49-24,-24 24,-25 0,25-25,0 26,-25-1,0 0,0 0,-25 25,25 25,0 25,0-26,-25 1,0 25,25-25,0 0,0 24,-24-24,24 0,-25 24,25-24,-25 25,25-25,-25-1,25 51,-25-26,1 1,-1-25,25 24,0-24,0 0,-25-25,0 0,-24-25,24-24,0 24,0 0,25 0,0-24,25 24,-25 0,25-25,0 26,-1-1,-24-25,50 25,-25 1,0-1,-25 0,24 0,1 25,0 0</inkml:trace>
  <inkml:trace contextRef="#ctx0" brushRef="#br0" timeOffset="99348.1756">17438 2456,'0'24,"0"1,0 0,0 0,0 0,25-25,-25 24,25-24,-1 0,1 0,0 0,0 0,24-24,-24-26,-25 25,25 0,0 75,-25-25,0 0,0 24,0-24,0 25,0-25,0 24,0 1,0-25,0-1,0 26,0-25,0 0,0-1,0 1,0 25,0-25,-25-25,25 24,-25 1,0-25,1 25,-1-25,0 0,0 0,-24 0,24-50,0 50,25-24,0-1,-25 25,25-25,0-25,0 26,25-1,-25-25,0 25,25 1,-25-1,25 0,-25 0,24 25,-24-25,0 1,25 24,-25-25,50 25,-25-25,24 0,-24 25</inkml:trace>
  <inkml:trace contextRef="#ctx0" brushRef="#br0" timeOffset="100866.7943">18182 2530,'0'0,"-25"0,25 25,0 0,0-1,0 1,0 25,0-25,0 0,0-1,0 1,25-25,-25 25,25 0,0-25,0 0,-25 25,24-25,-24 24,25-24,-25 25,0 0,0 0,0 24,0-24,-25 0,-24 0,24-25,0 0,25-25,0 0,25 0</inkml:trace>
  <inkml:trace contextRef="#ctx0" brushRef="#br0" timeOffset="101631.7983">18455 2456,'0'-25,"0"50,0-1,0 26,0-25,25 0,-25 24,0-24,0 0,49 25,-49-26,0 1,25 25,0-25,-25-1,25 1,0 0,-1-25,1 0,0 0,0 0,0 0,-25-25,0 0,0 1,0-1</inkml:trace>
  <inkml:trace contextRef="#ctx0" brushRef="#br0" timeOffset="102191.188">18405 2729,'0'-25,"25"25,25-50,-25 50,24-50,1 26,-25 24,-1 0,1 0,0-25,0 25</inkml:trace>
  <inkml:trace contextRef="#ctx0" brushRef="#br0" timeOffset="103020.0533">18827 2555,'-25'0,"0"25,25-1,0 1,-24 0,24 25,0-25,0-1,0 1,0 0,0 0,0 0,24-25,-24 24,25 1,0-25,0 0,0 0,0 0,-1 0,1-25,0 1,0-1,-25-50,0 26,0 24,0 0,-25 25,0 0,0 0,1 0,-1 0,25-25,-25 25,0 25,25 0,0 0</inkml:trace>
  <inkml:trace contextRef="#ctx0" brushRef="#br0" timeOffset="103849.3982">18951 2629,'25'0,"0"0,0 0,24 0,-24 50,0-50,0 50,-1-26,1 1,-25 0,25-25,0 25,-25 0,0-1,0 26,0-25,-25-25,0 0,25-50,0 25,0 1,0-26,0 25,0 0,0 1,0-26,0 25,0-25,25 26,0-1,0 25,-1-50</inkml:trace>
  <inkml:trace contextRef="#ctx0" brushRef="#br0" timeOffset="104717.8919">19398 2704,'24'0,"1"0,0 0,0 0,-50 0,25 25,0-1,0 1,0 0,0 0,0 0,0 24,0-24,0 0,25-25,0 0,-1 0,1 0,0 0,0 0,0 0,-1 0,1-25</inkml:trace>
  <inkml:trace contextRef="#ctx0" brushRef="#br0" timeOffset="106025.8095">19894 2456,'0'49,"0"-24,0 0,0 0,0 24,0 1,0-25,0 0,0 24,0-24,0 0,-25-50,0 0,25 0,-25 25,0-24,1 24,-1 0,0 0,25 24,0 1,0 0,0 0,0 0,0-1,0 1,0 0,25-25,-25 25,25-25,-25 25,24-25,1 0,0 0,0 0,0 0,0 0,-1 0,1 0,0 0,0-25,0 0,-1 25,-24-25,-24 0,-1 25</inkml:trace>
  <inkml:trace contextRef="#ctx0" brushRef="#br0" timeOffset="107505.677">19472 2778,'25'0,"-25"-25,25 25,-1-24,1 24,0 0,-25 24,25-24,-25 25,0 0,-25-25,25 25,-25-25,25 25,-25-25,1 0,-1 0,0 0,0 0,0 0,1 0</inkml:trace>
  <inkml:trace contextRef="#ctx0" brushRef="#br0" timeOffset="110141.6264">13841 3349,'0'-25,"25"25,0 0,0 0,0 0,-1 0,1 0,25 0,-1 0,-24 0,25-25,-1 0,26 0,-26 1,1-1,24 0,-24 25,25 0,-51-25,1 25,25 0,-25-25,24 25,-24 0,0 0,0 0,24 0,-24 0,0 0,0 0,24 0,-24 0,0 0,24 0,-24 0,0 0,0 0,24 0,-24 0,0 0,25 0,-26 25,1-25,25 25,-25-25,-1 25,26 0,-25-25,0 0,24 0,-24 0,0 24,25-24,-26 0,1 0,0 0,0 0,0 0,-1 0,1 0,25 0,-25 0,24 0,-24 0,25 0,-26 0,1 0,25 0,-1 0,-24 0,0 0,25 0,-26 0,1 0,0 0,0-24,0 24,24 0,-24 0,25 0,-1-25,1 25,-25-25,0 25,24 0,-24 0,0 0,24 0,-24 0,25 0,-25 0,-1 0,26 0,-25 0,0 0,-1 0,26-25,-25 25,0 0,24-25,-24 25,0 0,24 0,-24 0,0 0,25-24,-26 24,1 0,0 0,25 0,24-25,-24 25,24 0,-24-25,24 25,1 0,-26 0,-24 0,25 0,-26 0,1 0,25 0,-25 0,-1 0,1 0,25 0,-25 0,-1 0,26 0,-25 0,0 0,-1 0,26 0,-25 0,0 0,24 25,-24-25,25 25,-1-25,1 24,-25-24,0 0,24 25,1-25,-25 0,-1 0,26 0,0 0,-26 0,1 0,25 0,-1 0,1 0,0 0,-26 0,26 0,-25 0,0 0,24 0,-24 0,0 0,0 0,24 0,26-25,-1 1,1-1,-1 0,50 0,-25-24,-24 49,-1 0,-24 0,-26 0,1 0,0 0,-25-25</inkml:trace>
  <inkml:trace contextRef="#ctx0" brushRef="#br0" timeOffset="111606.139">14883 3423,'-25'0,"-24"0,24 0,0 0,0 0,1 0,24 25,-25 0,25-1,0 26,0-25,0 0,0-1,0 1,0 0,25 0,-25 0,24 0,-24-1,25-24,-25 25,0 0,25-25,0 0,0 0,24 25,1 0,-25-25,24 0,-24 0,0 0,0 0,-1 0,1 0,0 0,-75-25,26 25,-1 0</inkml:trace>
  <inkml:trace contextRef="#ctx0" brushRef="#br0" timeOffset="112287.3441">14685 3721,'25'0,"24"0,-24 0,0 0,24 0,-24 0,0 0,0-25,24 25,-24 0,0 0,0 0,0 0,-1-25,1 25,25-25,-25 25,-1 0</inkml:trace>
  <inkml:trace contextRef="#ctx0" brushRef="#br0" timeOffset="113205.192">15230 3597,'25'24,"0"1,-25 0,0 25,25-25,-25-1,0 26,25-25,-25-50,0 0,24 0,1-24,-25 24,25 0,0 0,-25 0,25 25,-25-24,24 24,1 0,0 0,0 24,0 1,-1 0,1 25,0-25,0 24,0-24,-25 0,0 24,0-24,0 0</inkml:trace>
  <inkml:trace contextRef="#ctx0" brushRef="#br0" timeOffset="114269.3648">15925 3746,'25'0,"-25"-25,0 0,-25 0,0 0,0 25,1 0,24 25,-25-25,25 25,-50 25,50-26,-25 1,25 25,0-25,0-1,0 1,25-25,-25 25,25-25,0 25,0 0,24-25,-24 0,0 0,0 0,24 0,-24 0,0 0,24 0,-24 0,0 0,-25-25</inkml:trace>
  <inkml:trace contextRef="#ctx0" brushRef="#br0" timeOffset="115257.1037">16173 3820,'-25'-25,"25"0,0 1,25 48,0 1,24 0,-24 25,0-26,0 1,0 25,-1-25,-24 24,25-24,0-25,-25 50,-25-75,25-25,0 25,0 1,0-1,0-25,0 25,25 1,-25-1,25 0,-25-25,25 26,-25-1,24-25,1 25,-25 0</inkml:trace>
  <inkml:trace contextRef="#ctx0" brushRef="#br0" timeOffset="116771.6221">16719 3671,'-25'0,"0"0,0 0,0 25,25 0,-24 0,-1-25,25 49,0-24,0 0,0 0,25-25,-1 0,1 0,-25-25,0 0,25 25,0 0,-25-25,0 0,0 1,25 24,-25-25,0 0,0 0,25 25,-25-25,0 50,0 0,0 25,0-26,24 1,-24 0,0 25,0-26,0 1,25 25,-25-25,0-1,0 26,0-25,0 0,0-1,0 1,0 0,-25-25,25 25,-24-25,-1 25,0-25,25-25,-25 25,25-25,0-25,0 26,0-1,25-25,0 1,0 24,-25-25,24 50,-24-25,25 25,0 0,0 0,0-24,-1-1,-24 0,25 0,-25 0,0 1</inkml:trace>
  <inkml:trace contextRef="#ctx0" brushRef="#br0" timeOffset="118102.903">16892 3621,'25'0,"-25"25,0 25,25-50,-25 25,0 0,25-25,0 0,-1 0,-24-25,25-25,0 50,-25-25,0 0,0 50,25-25,-25 25,0 25,0-25,0-1,0 26,0-25,0 0,0 24,0 1,0-25,0 24,0-24,0 0,0 0,-25-1,0-24,25-24,0-1,-25 25,25-25,0-25,0 26,0-1,0 0,25 25,0-25,0 25,0 0,-25-25,0 1,0-1,-25 0,0-25,0 26,-24-26,24 50,0 0</inkml:trace>
  <inkml:trace contextRef="#ctx0" brushRef="#br0" timeOffset="119531.3713">17711 3423,'0'25,"0"24,25-24,-25 0,0 25,0-1,0 1,0-25,0 0,0 24,0-24,0 0,0 0,-50-50,25-25,0 50,1-25,-1 25,0 0,0 0,0 0,-24 50,24-25,0 0,25-1,0 1,0 0,0 0,25 0,0-25,0 0,24 0,-24 0,0 0,24 0,-24-25,25 0,-25 0,0 0,-1 1,26-1,-50 0,25 25,-50 0,25-25</inkml:trace>
  <inkml:trace contextRef="#ctx0" brushRef="#br0" timeOffset="120168.5947">17885 3671,'0'-25,"24"25,-24 25,0 0,25 25,-25-26,0 1,0 25,0-25,0 24,0-24,0 0,25-25,-25-25,0 0,0 0</inkml:trace>
  <inkml:trace contextRef="#ctx0" brushRef="#br0" timeOffset="121003.5298">17934 3349,'-25'0,"1"0,-1 24,25 1,0 0,-25 0,0 0,25-1,0 26,-25-25,25 0,0-1,25-24,0 0,0-24,-25-1,0 0,0 0,0-24,-25 49,25-25,-25 25</inkml:trace>
  <inkml:trace contextRef="#ctx0" brushRef="#br0" timeOffset="122204.912">18157 3572,'0'25,"-24"-1,24 1,0 0,0 0,0 0,24 0,1-25,0 0,0 0,0 0,-1 0,1 0,0 24,-25 1,0 0,0 25,0-26,0 1,-25 25,0-50,1 0,-1 0,0-25</inkml:trace>
  <inkml:trace contextRef="#ctx0" brushRef="#br0" timeOffset="123553.2367">18604 3597,'-25'0,"0"0,0 0,1 0,24 24,0 1,0 0,0 0,24-25,-24 25,25-25,-25 25,25-25,-25 24,50 1,-50 0,24 0,1-25,-25 25,0-1,0 1,0 25,-25-25,25-1,-24-24,-1 0,0 0,0 0</inkml:trace>
  <inkml:trace contextRef="#ctx0" brushRef="#br0" timeOffset="124287.5634">18852 3746,'0'24,"0"26,0-25,0 0,25-1,-25 1,0 0,0 0,25-25</inkml:trace>
  <inkml:trace contextRef="#ctx0" brushRef="#br0" timeOffset="125141.2906">18753 3597,'-25'-25,"25"50,25-25,-25 24,24-24,1 0,0 0,-25-24,0-1,0 0,-25 0,0 25,1 0</inkml:trace>
  <inkml:trace contextRef="#ctx0" brushRef="#br0" timeOffset="125922.2554">19001 3721,'25'0,"-25"49,24-24,-24 0,0 25,25 24,-25-49,0 24,0 1,0 0,0-1,0-24,0 0,0 0,0-50,0 0</inkml:trace>
  <inkml:trace contextRef="#ctx0" brushRef="#br0" timeOffset="126821.3927">19026 3795,'0'-25,"24"25,1 0,-25-24,25 24,0 0,0 0,-1 0,-24 24,0 1,0 0,0 0,0 0,-24-1,-1-24,0 0,0 0</inkml:trace>
  <inkml:trace contextRef="#ctx0" brushRef="#br0" timeOffset="128393.5764">19422 3795,'0'0,"-24"-25,-1 25,0 0,0 0,0 0,25 25,0 0,0 25,25-26,-25 1,0 0,25-25,0 25,0-25,-25 25,24-25,1 0,-25-25,0 0,0 0,0-24,0 24,0 0,-25 25,25-25,-24 25,48 25,-24 0,25-25,-25 25,25-1,-25 1,25-25,0 0,-25 25,24-25,1 0,-25 25,25-25,0 0,0 0,-25-25</inkml:trace>
  <inkml:trace contextRef="#ctx0" brushRef="#br0" timeOffset="129119.508">19522 3547,'24'0,"-24"25,0 24,50-24,-50 0,0 25,25-25,0-1,-25 26,24-25,1 0,-25-1,0 1,25-25,0 0,0 0,-1 0,1 0,0 0,0 0,0 0,0 0,-1 0,1 0,-25-25</inkml:trace>
  <inkml:trace contextRef="#ctx0" brushRef="#br0" timeOffset="130179.3249">19596 3820,'25'0,"0"0,-1 0,1 0,-25-25,25 25,0 0,-25-25,25 25,-1 0,1-24,0 24,0-25,0 25,-50 0</inkml:trace>
  <inkml:trace contextRef="#ctx0" brushRef="#br0" timeOffset="131384.2635">19869 3696,'25'0,"0"0,-1 0,1 0,0 0,0 0,-25-25,0 0,0 0,-25 25,0 0,0-24,1 24,-1 0,25 24,0 1,0 0,25 0,-25 0,24 0,1-25,0 24,-25 1,25-25,0 25,-1-25,1 0,-25 25,25-25,0 0,0 0,-1 0,1 0,-50-50</inkml:trace>
  <inkml:trace contextRef="#ctx0" brushRef="#br0" timeOffset="132989.8577">20340 3299,'0'25,"0"0,25 24,0 26,24-51,-49 1,25 25,-25-1,25-24,0 25,-25-25,0 0,0-1,0 1,0 0,0-50,-25-24,0-1,0-25,1 51,-1-1,25 0,-25 25,0 0,0 0,25 25,0 0,0-1,0 1,0 0,0 0,25 0,0-25,-25 25,25-25,0 0,-25 24,24-24,1 0,0 0,0 0,0 0,-1 0,1 0</inkml:trace>
  <inkml:trace contextRef="#ctx0" brushRef="#br0" timeOffset="141356.0058">15900 3696,'25'0,"-25"25,0 0,0-1,-25-24,25 25,0 0,0 0,0 0,-25-1,1 1,-1 0,0 0,0 0,0-25,25 24,-49-24,24 0,0 25,-25 0,1 0,24 0,-25-1,1-24,24 0,0 25,-24-25,24 0,50 0,-1 0,1 0,0 0,0 0,0 0,-25-25,24 25,-24-24,50-1,-25-50,0 51</inkml:trace>
  <inkml:trace contextRef="#ctx0" brushRef="#br0" timeOffset="146271.4998">19943 2803,'0'25,"25"0,0-1,0 1,0 0,-25 25,24-50,-24 24,25-24,0 0</inkml:trace>
  <inkml:trace contextRef="#ctx0" brushRef="#br0" timeOffset="150281.5802">5631 2530,'25'0,"0"0,-1 0,1 0,0 0,-25-25,25 25,0-25,24-24,-24 49,-25-25,25 25,0-25,-25 0,24 1,1-26,0 50,-25-25,25 0,-25 1,25 24,-25-25,24 25,-24-25,0 0,0 0</inkml:trace>
  <inkml:trace contextRef="#ctx0" brushRef="#br0" timeOffset="156137.4557">11659 2580,'24'0,"1"0,0 0,0 0,0 0,-1 0,1 24,-25 1,25-25,0 25,-25 0,25-25,-25 25,0 0,24-1,1 1,0-25,-25 25,25 0,-25 0,25-25,-1 0,-24 24,25-24,-25 25,25 0,0-25</inkml:trace>
  <inkml:trace contextRef="#ctx0" brushRef="#br0" timeOffset="166178.161">12874 4614,'0'-25,"25"25,0 0,-1 0,1 0,0 0,25 0,-26 0,1 0,0 0,25 0,-26 0,1 0,25 0,-25 0,-1 0,1 0,0 0,0 0,0 0,-1 0,-24-25,-24 25</inkml:trace>
  <inkml:trace contextRef="#ctx0" brushRef="#br0" timeOffset="167045.8619">12750 5060,'25'25,"0"-25,24 0,-24 0,25 25,-26-25,1 0,25 25,-25-25,-1 0,1 0,25 0,-25 0,24 0,-24 0,25 0,-26 0,1 0,0 0,0 0,0 0,-1 0</inkml:trace>
  <inkml:trace contextRef="#ctx0" brushRef="#br0" timeOffset="169329.0289">14660 4415,'0'25,"0"0,-25 0,0-1,1 1,-1 0,-25 0,25 24,0-24,-24 25,24-25,-25 24,50-24,-24 0,-1 0,0 0,0-25,25 24</inkml:trace>
  <inkml:trace contextRef="#ctx0" brushRef="#br0" timeOffset="170489.9757">14213 4564,'25'0,"0"0,0 0,0 25,-1 0,1-25,0 24,0-24,-25 25,25-25,-1 25,1 0,0 0,25-1,-50 1,25-25,-25 50,24-50,-24 25,25 0,-25-1,25-24,0 25,0 0,-1-25</inkml:trace>
  <inkml:trace contextRef="#ctx0" brushRef="#br0" timeOffset="171701.3948">13817 5209,'24'0,"26"0,-25 0,0 0,-1 0,26 0,24 0,-49 0,50 0,-1 0,0 0,-24 0,24 0,-49 0,50 0,-26 0,1 0,-25 0,24 0,26 0,-26 0,-24 0,0 0,0 0,0 0,-1 25,1-25,25 0,-25 0</inkml:trace>
  <inkml:trace contextRef="#ctx0" brushRef="#br0" timeOffset="172587.7467">14313 5482,'24'0,"-24"25,25-25,-25 24,25 26,0 0,0-26,-25 26,0 0,24-26,1 26,-25-25,0 25,0-26,0 26,0-25,0 24,0-24,0 25,-25-25,25-1,0 1,-24-25,-26-74,25 49</inkml:trace>
  <inkml:trace contextRef="#ctx0" brushRef="#br0" timeOffset="174945.0317">14337 5581,'25'0,"0"0,0 0,-25-25,49 25,-24 0,0-25,25 1,-25 24,-1-25,1 25,0 0,0 0,0 25,-25-1,24-24,-24 50,25-25,0 0,-25-1,0 1,25 25,-25-25,0-1,0 1,0 0,-25-25,0 0,0 0,1 0,-1 0,0 0,0 0,0-25,1 25,24-25,-25 25,25-24,-25 24,0 0,50 0,0 0,0 49,-1-24,1-25,0 25,0-25,-25 25,0 0,25-25,-1 24,1 1,-25 0,25-25,-25 25,25 0,0-1,-25 1,24-25,1 50,0-50,-25 25,25-25,-25 49,25-24,-1 0,1 0,0-1,-25 1,25 0</inkml:trace>
  <inkml:trace contextRef="#ctx0" brushRef="#br0" timeOffset="176905.1755">14486 5606,'0'25,"0"-1,0 1,0 0,0 0,0 0,0 24,0-24,0 0,0 25,0-26,0 26,-25-25,25 0,0-1,0 1,-24 0,24 0,0 0</inkml:trace>
  <inkml:trace contextRef="#ctx0" brushRef="#br0" timeOffset="179571.9532">11783 4564,'-25'0,"0"0,0 0,0 0,1 25,-1-25,0 25,0 24,-24-24,24 25,0-50,25 24,-25-24,25 25,0 0,-25 0,25 0,25 0,-25-1,50 1,-50 0,25-25,-1 0,1 0,0 0,0 0,0 0,-1 0,1-25,0 25,-25-25,0 1,25-1,-25 0,25 0,-25 0,0 0,0 1,-25 24,0 0,25-25,0 0,-25 25,0 0,1-25,-1 25,25-25</inkml:trace>
  <inkml:trace contextRef="#ctx0" brushRef="#br0" timeOffset="180721.633">11460 4936,'25'0,"0"0,0 0,-1 0,1 0,0 0,0 0,0 25,-1-25,1 25,0-25,-25 25,50-1,-50 1,24-25,26 50,-25-25,24 24,-49-24,0 0,0 0,25-25,-25-25</inkml:trace>
  <inkml:trace contextRef="#ctx0" brushRef="#br0" timeOffset="184115.4026">14809 4738,'0'24,"-25"1,25 0,0 0,0 0,0 0,0 24,0-24,-25 0,25 0,0-1,0 1,0 0,0 0,0 0,0-1,25-24,0 0,0 0,-1 0,26 0,-25 0,0 0,-1 0,1 0,0 0,0 0,24 0,-24 0,0 0,25 0,-26 0,1 0,0 0,0 0,-25-24</inkml:trace>
  <inkml:trace contextRef="#ctx0" brushRef="#br0" timeOffset="186263.3117">14511 5531,'0'25,"0"0,0 0,0 0,0-1,0 1,0 0,-25-25,25 25,0 0,0-1</inkml:trace>
  <inkml:trace contextRef="#ctx0" brushRef="#br0" timeOffset="189193.5154">16495 4614,'-24'0,"-1"0,0 0,-25 0,26 0,-1 49,0-24,25 0,0 0,-25-25,25 49,0-24,0 0,25 25,0-50,0 49,-1-49,1 25,25 25,-25-26,-1 1,1-25,-25 25,25-25,0 0,0 25,-1-25,1 0,0 0,0-25,-25 0,25 25,-25-25,0 1,0-1,0 0,0 0,0-24,0 24,0-25,-25 50,25-25,0 0,0 1,0-1,0 0,-25 25,25-25,-25 25,0 0,-24 0,24 0,-25 0,26 0,-1 0,-25 0,25 0</inkml:trace>
  <inkml:trace contextRef="#ctx0" brushRef="#br0" timeOffset="190170.0151">16347 4986,'24'0,"1"0,0 0,0 0,0 0,-1 0,1 0,0 0,0 0,24 0,-24 25,0-25,0 24,0-24,-25 25,0 0,25-25,-25 25,0 0,24-1,1 1,-25 0</inkml:trace>
  <inkml:trace contextRef="#ctx0" brushRef="#br0" timeOffset="191053.0533">17240 4837,'24'0,"26"0,-25 0,0 0,-1 0,1 0,25 25,-25-25,-25 25,49-25,-24 0,0 0,0 0,-1 24,1-24,0 0</inkml:trace>
  <inkml:trace contextRef="#ctx0" brushRef="#br0" timeOffset="191729.1559">17314 5110,'25'0,"0"0,-1 0,26 0,0 0,-26 0,26 0,-25 0,24 0,-24 0,0 0,0 0,-25-25</inkml:trace>
  <inkml:trace contextRef="#ctx0" brushRef="#br0" timeOffset="192760.5287">18579 4663,'-25'0,"-24"0,24 25,0 0,-25 0,26-1,-26 26,0-25,26 25,-26-26,25 26,0-50,25 25,25-25,0 0,-25-50</inkml:trace>
  <inkml:trace contextRef="#ctx0" brushRef="#br0" timeOffset="193367.9986">18207 4663,'25'25,"0"0,-1 0,26-1,-25 1,24 25,-24-25,0 0,25-1,-26 26,1-50,0 50,0-26,0 1,-25 0,24-25,-24-25</inkml:trace>
  <inkml:trace contextRef="#ctx0" brushRef="#br0" timeOffset="194490.346">18852 4936,'-25'0,"0"0,0 0,1 25,24 0,-25-25,25 25,0-1,-25-24,25 25,0 0,0 0,0 24,0-24,25 0,-25 0,0 0,0-1,25 1,-25 0,24-25,-24 25,25-25,0 0,-25 25,25-25,0 0,0 0,-1 0,1 0,-74 0,24-50,0 50</inkml:trace>
  <inkml:trace contextRef="#ctx0" brushRef="#br0" timeOffset="195315.8633">18207 5507,'50'0,"-26"0,26 0,49 24,-24-24,49 50,-25-25,-25-25,-24 25,0-25,-26 24,26-24,-25 0,0 0,-1 0,26 0,-25 0,24 0,-24 0,25 0,-25 0,-1 0,26 0,-25 0,0 0,-1 0,1 0,-50 0</inkml:trace>
  <inkml:trace contextRef="#ctx0" brushRef="#br0" timeOffset="196128.5307">18629 5854,'24'50,"1"24,-25-24,0-26,0 26,0 0,0-1,0-24,0 0,0 24,0-24,0 0,0 0,0 0,0-1,0 1,0-50,0-24,0-1,0 25</inkml:trace>
  <inkml:trace contextRef="#ctx0" brushRef="#br0" timeOffset="198061.0372">18604 5804,'25'0,"-1"0,1 0,0 0,0 0,0 0,-1 0,1 0,0 0,0 0,25 0,-26 0,1 0,-25 25,25-25,-25 50,25-50,-25 25,0-1,0 1,0 0,-25 0,25 0,-25-25,0 24,1-24,-1 25,0-25,0 0,0 0,0 0,1 0,24 25,24-25,1 0,0 25,-25 0,25-25,0 0,-25 24,25 1,-25 0,24-25,1 25,-25 0,0-1,25-24,-25 25,25-25,-25 25,25-25,-25 25,24 0,1-25,-25 24,25-24,0 25</inkml:trace>
  <inkml:trace contextRef="#ctx0" brushRef="#br0" timeOffset="199955.8468">18753 6152,'49'0,"-24"24,0-24,0 0,-25 25,25-25,-25 25,24-25,1 0</inkml:trace>
  <inkml:trace contextRef="#ctx0" brushRef="#br0" timeOffset="206780.216">11411 4887,'0'-25,"24"25,1 0,0 0,0 0,0 0,-1 0,-24 25,25-25,0 0,-25 24,25-24,-25 25,25 0,-1-25,-24 25,25 0,0-1,-25 1,25-25,0 25,-25 0,24-25,-24 25,25-25,-25 24,25-24,0 25,0 0,-25 0,24-25,-24 25,25-25,0 0,-25-25,-25-25,25 25,-25 1,25-26</inkml:trace>
  <inkml:trace contextRef="#ctx0" brushRef="#br0" timeOffset="207779.4906">11758 4787,'-25'0,"0"0,25-25,-25 25,1 0,24-24</inkml:trace>
  <inkml:trace contextRef="#ctx0" brushRef="#br0" timeOffset="214183.6453">3622 1612,'-25'0,"25"25,0 0,0 0,0 0,25-1,-25 1,0 0,-25-25,25 25,0 0,0-1,25-24,-25 25,-25-25,25-25,0 1,0-1,0 0,0 0,0 0,0 1,0-1,-25 0,25 0,0 0,0 0,0 1,0-1,0-25</inkml:trace>
  <inkml:trace contextRef="#ctx0" brushRef="#br0" timeOffset="217451.1085">3250 1414,'0'25,"0"-1,0 1,0 0,0 0,0 0,0-1,0 1,-25-25,25 25,0 0,0 0,0 0,0-1,25-24,-25 25,25 0,-25 0,0-50,0 0,24 25,-24-25,0 1,25-26,-25 0,0 25,0 1,0-1,0 0,0 0,0 0,0 1,0-1,0 0,0 50,0 0,0 24,0-24,0 0,0 24,0-24,0 0,0 0,0 0,0 0</inkml:trace>
  <inkml:trace contextRef="#ctx0" brushRef="#br0" timeOffset="224001.3483">9451 868,'0'0,"-25"0,0-25,1 25,24-24,-25 24,0 0,0 0,0 0,0 0,1 0,-26 0,25 0,-24 0,24 24,-25 1,50 0,-25-25,25 25,0 0,0-1,-49 1,49 25,0-25,0-1,0 1,0 0,0 0,0 0,0-1,25 1,-25 0,24-25,1 25,0-25,0 49,24-49,-49 25,25 0,0 0,0 0,24-1,-49 1,25-25,25 0,-50 25,25-25,0 0,-1 0,1 0,0 0,0 0,0 0,-1-25,-24 0,0 1,0-1,0 0,0 0,0 0,0 1,0-1,25 0,0 25,-25-25,0 0,0 1,0-1,-25 25,25-25,0 0,-25 25,1 0,-1-25,0 25,25-24,-25-1,0 25,25-25,-24 25,24-25,-25 25,0 0,25-25,-25 25,0 0,25-24,-25-1,1 25,-1 0,25-25,-25 25,25-25,-25 25,0 0,25-25,0 1</inkml:trace>
  <inkml:trace contextRef="#ctx0" brushRef="#br0" timeOffset="224820.7399">9029 1240,'0'25,"25"-25,25 25,-26 0,26-25,-25 24,0 1,24-25,-24 50,0-25,25 24,-26-24,26 0,-25 0,0 24,24-24,-49 25,25-25,0 24,0-49,-1 25,1 0,0 0,25 24,-50-24,0 0,24 0,-24-75,0 25,0-24,0 24,0-25</inkml:trace>
  <inkml:trace contextRef="#ctx0" brushRef="#br0" timeOffset="225565.1099">9947 1364,'25'0,"0"0,-1 0,1 0,25 0,-25 25,-1-25,26 0,-25 0,24 0,-24 0,25 0,-25 0,0 0,-1 0,-24-25</inkml:trace>
  <inkml:trace contextRef="#ctx0" brushRef="#br0" timeOffset="226968.925">10468 1067,'50'24,"-50"1,24 0,1 25,-25-26,25 1,0 25,-25-25,0-1,0 1,25 0,-25 0,0 0,0-1,0 1,0 0,0-50,0 0,0 1,24-26,-24 25,25-24,-25 24,25 0,-25 0,0 0,25 25,-25-24,25 24,-1 0,1 0,0 0,0 49,0-49,-25 25,24 25,1-26,-25 26,25-25,0 0,-25 24,25-49,-25-49,0 24,0 0,24-25,-24 26,50-1,-50 0,25 25,0-25,-1 25,1 0,0 0,0 0,0 0,-25 25,24-25,-24 25,50 0,-25 24,0-24,0 25,-1-26,1 1,-25 0,25-25,-25 25,0 0,0-1,25-24,-50 0,0-24,0 24,25-25,0 0</inkml:trace>
  <inkml:trace contextRef="#ctx0" brushRef="#br0" timeOffset="228337.3502">11659 1414,'24'0,"1"25,0-25,0 0,0 0,-1 0,1 0,-25-25,25 25,-25-25,0-25,0 26,0-1,0 0,0 0,-25 0,0 1,25-1,-24 25,-1 0,0-25,0 25,0 0,1 0,-1 0,25 25,-25 0,25-1,0 1,0 0,0 0,0 0,0-1,0 1,0 0,0 0,25 0,0-1,-25 1,24 25,1-25,0-1,0 1,0-25,-1 25,1-25,0 0,0 25,24-25,-24 0,0 0,0 0,24 0,-24 0,0 0,0 0,0 0,-1 0,-24-25,-24 25</inkml:trace>
  <inkml:trace contextRef="#ctx0" brushRef="#br0" timeOffset="229406.003">12055 1042,'0'0,"0"-25,25 25,-25-25,25 50,-25 0,25 24,-25-24,0 0,0 25,25-26,-25 1,0 25,0-25,0-1,0 1,0 0,24 0,-24 0,25 24,0-49,-25 25,0 0,25-25,-25 25,25-1,24-24,-24 25,0-25,0 0,-1 0,1 0,0 0,0 0,0 0,-25-25,0 1,0-1,0 0</inkml:trace>
  <inkml:trace contextRef="#ctx0" brushRef="#br0" timeOffset="230059.0161">12055 1240,'0'25,"25"-25,0 0,0 0,0 0,-1 0,26 0,-25 0,0 0,-1 0,26 0,-25 0,0 0,24 0,-24 0,0 0,0 0,0 0</inkml:trace>
  <inkml:trace contextRef="#ctx0" brushRef="#br0" timeOffset="231127.7068">12552 1290,'0'25,"49"-25,-24 0,0 0,0 0,-1 0,26 0,-25 0,-25-25,0 0,-25 0,0 0,0 25,1 0,-1 0,0 0,25 25,-25-25,25 25,0 0,-25-25,25 25,0-1,-24 1,24 0,0 0,0 0,0-1,0 1,24 0,1 0,0 0,0-25,0 0,-25 24,24-24,1 0,0 0,0 0,24 0,-24 0,0 0,0 0,0 0,-1 0,1 0,-25-24,25 24,0 0,-25-25,-25 0</inkml:trace>
  <inkml:trace contextRef="#ctx0" brushRef="#br0" timeOffset="232191.3219">12973 1215,'25'0,"0"25,-25 0,49-25,-49 25,25 24,-25-24,25 0,-25 0,0 0,0-1,0 26,0-25,25 0,-25-1,0 1,0 0,0 0,0 0,-25 0,0-25,0-25,25 0,0-25,0 25,0 1,25-26,-25 25,25 0,0-24,0 24,-1 0,-24-24,25 49,0-50,0 50,0-25,-25 0,24 25,-24-24,25-1,0 25,-25-25,-25 25</inkml:trace>
  <inkml:trace contextRef="#ctx0" brushRef="#br0" timeOffset="235908.5159">8831 1860,'49'25,"-24"0,0-25,25 25,-1 0,1-1,-1 1,1 0,0 0,-1 0,1-1,0-24,-1 0,-24 25,0-25,24 0,-24 25,0-25,25 0,-26 0,26 0,-25 0,24 0,-24 0,25 0,-25 0,-1 0,26 25,0-25,-26 0,26 0,0 0,-1 0,-24 0,0 0,0 0,24 0,-24 0,25 0,-1-25,-24 25,25 0,-1-25,1 25,-25 0,0 0,24 0,-24 0,0 0,24 0,-24 0,0-25,25 25,24 0,-49 0,49 0,1 0,-1 0,25 0,-24 0,-1 0,-24 25,24-25,-24 0,24 25,-24-25,24 25,1-25,-26 0,1 0,-25 0,24 0,1 0,-25 0,24 0,1 0,-25 0,49 0,-24 0,-1 0,-24 0,25 0,-25 0,-1 0,26 0,-25 0,24 0,-24 0,0 0,25-25,-1 25,26-25,-26 25,1-25,-1 25,1-24,0 24,-26 0,26 0,-25-25,0 25,-1 0,1-25,0 25,0 0,0-25,-1 25,26-25,-50 1,25 24,0-25,-25 0,25 25,-25-25,0 0,24 25,-24-24,0-1,0 0,0 0,0-24,0 24,0 0,25 0,0-25,-25 26,0-1,0 0,0 0,0 0,25 1,-25-26,0 25,0 0,0 1,0-1,-25 0,25 0,0 0,-25 1,25-1,-49-25,24 1,0 49,0-25,0-25,0 50,25-25,-24 1,-26-1,0 0,26 0,-1 25,-25-25,25 1,-24 24,24-25,0 25,-24-50,-26 50,1 0,24 0,1 0,-1 0,25 0,-24 0,-26 0,26-25,24 25,-25 0,0-24,26 24,-1 0,0 0,-25 0,26 0,-26 0,25 0,-24 0,-26 0,26 0,-51 0,-24 0,25 0,-25 24,25-24,49 0,26 0,-51 0,50-24,0-1,-24 0,-1 0,1 25,-1-25,-24 25,-1 0,1 0,-1-24,1 24,-25 0,-25-50,49 50,26-25,-1 0,25 0,0 25,1 0,-1 0,0-24,-25 24,26-25,-1 25,-25 0,25 0,1 0,-26 0,0 0,1 0,-1 0,25 0,1 0,-26 0,25 0,0 0,1 0,-1 0,-25 0,25 0,1 0,-26 0,0 0,26 0,-1 25,-25-25,0 24,26 1,-26-25,25 0,0 0,1 50,-1-50,-25 25,25 0,1-25,-1 24,0-24,25 50,-50-50,50 25,-24 0,-1-25,0 24,0 1,0 0,25 0,-24-25,-1 25,0-1,25 1,-25-25,0 25,25 0,0 0,0-1,0 1,0 0,-24 0,24 0,0-1,0 26,0-25,0 0,0-1,0 1,0 0,0 25,0-26,0 1,0 0,0 25,0-1,0-24,0 0,24-25,-24 25,0-1,0 1,0 25,25-25,0 0,0 24,0-24,-1 25,26-26,-50 1,25-25,0 25,-25 0,24-25,1 0,0 0,0 0,-25 25,25-25,-1 0,-24-25,0 0</inkml:trace>
  <inkml:trace contextRef="#ctx0" brushRef="#br0" timeOffset="246225.4663">1687 6400,'25'0,"-50"0,0 0,0 49,1-24,-1-25,25 50,-25-50,25 24,-25 1,25 0,0 0,0 0,0-1,0 1,0 0,25-25,-25 25,25 0,-25-1,25-24,-1 25,-24 0,25 0,0-25,0 0,-25 25,25-25,-25 25,49-25,-49 24,25-24,25 0,-25 0,-1 0,1 25,0-25,0 0,0 0,-1 0,1 0,0 0,-25-25,0 1,0-1,0 0,0 0,0 0,0 0,0 1,0-1,0 0,0 0,0 0,0 1,0-1,0 0,-25 25,25-25,0 0,-25 25,25-24,-24 24,24-25,-25 25,0 0,0-25,0 0,-24 25,-1 0,25 0,0 0,1 0,-1 0,-25 0,25 0,1 0,-1 0,0 0,25-25,0 1,0-1</inkml:trace>
  <inkml:trace contextRef="#ctx0" brushRef="#br0" timeOffset="247213.6673">1662 6747,'25'0,"25"0,-26 0,1 25,25-25,-25 24,0 1,-1-25,-24 25,25-25,0 25,0-25,-25 25,25 0,-1-25,1 49,25-49,-25 50,-1-25,1-1,0 1,-25 0,25 0,0-25,-25 25,24-25</inkml:trace>
  <inkml:trace contextRef="#ctx0" brushRef="#br0" timeOffset="247894.1696">2506 6796,'49'0,"-24"0,25 0,-1 0,26 0,-1 0,-24 0,-1 0,1 0,-25 0,0 0,-1 0,1 0,0 0,-25-24</inkml:trace>
  <inkml:trace contextRef="#ctx0" brushRef="#br0" timeOffset="249262.0931">3225 6548,'25'0,"0"25,-25 25,0-25,0-1,24 26,-24-25,0 0,0-1,0 1,0 0,0 0,0 0,0 0,25-25,0-25,-25 0,25 25,-25-25,49 0,-49-24,25 49,0-25,0 0,0 25,-25-25,24 25,1 50,0-1,0-24,-25 0,25 25,-1-25,-24-50,0 0,25-25,0 25,0 1,0-26,24 25,-49 0,25 25,-25-24,25 24,0 0,-1 0,26 0,-50 24,25 1,0-25,0 25,-25 0,0 0,0-1,24 1,1 25,-25 0,0-26,0 1,25-25</inkml:trace>
  <inkml:trace contextRef="#ctx0" brushRef="#br0" timeOffset="250139.0126">4217 6846,'25'0,"0"0,0 0,-1 0,1 0,0-25,0 25,24-25,-49 1,25 24,-25-25,0 0,0 0,-25 25,1 0,-1 0,0 0,0 0,0 0,1 0,-1 25,25 0,0 0,0-1,0 1,0 0,0 0,0 0,25 0,-1-1,1-24,-25 25,50-25,-25 25,-1 0,26-25,-25 0,0 0,24 0,-24 25,25-25,-26 0,26 24,-25-24,0 0,-1 0,1 0,0 0,0 0,0 0,-25-24,0-1,0 0,0 0,0 0,-50-24,25 24</inkml:trace>
  <inkml:trace contextRef="#ctx0" brushRef="#br0" timeOffset="250800.2949">4788 6524,'-25'0,"25"24,0 1,0 0,0 25,0-1,25 26,-1-1,1-24,-25-1,50-24,-25 25,-1-25,1 24,0-49,-25 25,25-25,0 0,0 0,-25 25,49-25,-24 0,0 25,24-25,-24 0,0 0,0 0,0 0,-1 0,1 0,0 0,-25-25,0 0,0 0,0-24</inkml:trace>
  <inkml:trace contextRef="#ctx0" brushRef="#br0" timeOffset="251505.447">4738 6921,'0'0,"25"0,0 0,-1 0,-24 24,50-24,-25 0,0 0,-1 0,26 0,-25 0,0 0,24 0,-24 0,0 0,0 0,0 0,-1 0,1 0,25 0,-25 0,-1 0,1 0,-50-24,1 24,-26 0</inkml:trace>
  <inkml:trace contextRef="#ctx0" brushRef="#br0" timeOffset="252371.8039">5259 6921,'25'24,"24"-24,-24 25,0-25,0 0,0 0,-1 0,1 0,0 0,-25-25,-25 25,-24-49,24 24,0 25,0 0,0 0,1 0,-1 0,0 0,0 0,0 0,1 0,24 25,0 0,0-1,0 1,24 25,1-25,0 24,0-49,0 25,-1-25,1 25,0-25,0 25,0-25,24 0,-24 0,0 0,0 0,-1 0,1 0,25 0,-25 0,-1 0,26 0,-25 0,0 0,-1-25,-24 0,25 25,-25-25,25 25,-25-25</inkml:trace>
  <inkml:trace contextRef="#ctx0" brushRef="#br0" timeOffset="253301.4006">5681 6722,'24'25,"26"0,-25-1,-25 1,25-25,-25 25,0 0,24 0,1 0,-25-1,25 26,-25-25,25 24,-25-24,0 25,25-25,-25-1,0 1,0-50,0 1,24-26,-24 25,25-24,-25-1,25 0,0 26,-25-26,0 0,49 25,-24 1,-25-1,25 25,-25-50,25 25,0 1,-25-26,-25 50,0 0,-25 0</inkml:trace>
  <inkml:trace contextRef="#ctx0" brushRef="#br0" timeOffset="254465.5921">1067 7491,'25'0,"0"0,-1 0,26 0,0 0,24 0,0 0,50 0,25 0,0-25,-25 0,25 25,-25-24,-50 24,50-25,-24 0,-1 0,0-24,-74 49,0 0,-1 0,1 0,0 0,0 0,0 0,-1 0,26 0,-25 0,-25-25,50 25,-50-25</inkml:trace>
  <inkml:trace contextRef="#ctx0" brushRef="#br0" timeOffset="255956.8917">3820 7367,'25'0,"0"0,24 25,-24-25,0 25,25-25,-25 24,24-24,1 25,24 0,25 0,1-25,48 25,-24-25,25 49,0-24,-74 25,-1-1,-24-49,-1 0,-24 25,0-25,0 25,24-25,-24 0,0 0,24 0,-24 0,0 0,0 0,0 0,-1 0,1 0,0 0,25 0,-26 0,1 0,25 0,-25 0,-1 0,1 0,0 0,0 0,0 0,-1 0,1 0,0 0,-25-25,25 25,0 0,-1 0,1 0,0 0,-25-25,25 25,0 0,0 0,-1 0,-24-25,-24 25</inkml:trace>
  <inkml:trace contextRef="#ctx0" brushRef="#br0" timeOffset="261578.634">3944 7441,'0'-24,"25"24,0 0,0 0,0 0,24 0,-24 24,0-24,0 25,-1-25,1 0,0 0,0 25,0 0,-1-25,-24 25,25-25,0 0,0 0,0 24,-1-24,1 0,0 0,0 25,24-25,-24 25,0-25,25 0,-26 0,1 0,0 0,0 25,0-25,24 0,-49 25,25-25,25 0,-26 0,1 0,0 0,-25 24,25-24,-25 25,50-25,-26 0,1 0,25 25,-25-25,-1 25,1-25,0 0,25 0,-26 0,1 0,0 0,0 0,0 0,-25 25,24-25,1 0,0 0,0 0,0 0,-1 0,1 0,25 0,-25 0,-1 0,1 0,0 0,0 0,0 0,-1 0,1 0,0 0,0 0,0 0,-1 0,1 0,-25-25,0 0,25 0</inkml:trace>
  <inkml:trace contextRef="#ctx0" brushRef="#br0" timeOffset="262541.028">7839 6871,'-25'0,"25"50,0-1,-25-24,25 25,-25-1,25-24,0 0,0 24,0-24</inkml:trace>
  <inkml:trace contextRef="#ctx0" brushRef="#br0" timeOffset="263891.5209">7839 6747,'0'-25,"24"25,1 0,0 0,0 0,0 0,-1 0,1 0,-25 50,25-26,-25 1,0 0,-25 0,0 0,1-25,-1 25,0-1,0-24,-24 25,24-25,0 0,0 0,25 25,-25-25,50 25,25-25,-25 0,-1 25,1-1,-25 1,50 0,-25 0,24 0,-24-1,25 1,-26 0,1-25,0 25,0 0,0-1,0-24,-25-49,-25 24,25 0</inkml:trace>
  <inkml:trace contextRef="#ctx0" brushRef="#br0" timeOffset="264871.6399">8360 6796,'0'50,"0"-25,0 0,0 0,0 24,-25-24,25 0,0 24,0-24,0 0,0 25,0-26,0 1,0 0,0 0,0 0,25-25,-1 0,1 0,0 0,0 0,0 0,-1 0,1 0,0 0,25 0,-26 0,26 0,-25 0,0 0,-1 0,1 0,-25-25</inkml:trace>
  <inkml:trace contextRef="#ctx0" brushRef="#br0" timeOffset="265868.2454">9079 6896,'-25'0,"0"0,0 0,1 0,-1 0,0 0,25 25,-25-25,25 24,0 1,-25-25,25 50,0-25,0-1,0 1,0 0,0 0,0 0,0 24,0-24,0 0,0 0,0 24,25-24,0 0,0-25,0 25,-25-1,49-24,-24 0,0 0,0 0,-1 0,1 0,25 0,-25 0,-1 0,1 0,0 0,25 0,-25-24,-1 24,1 0,-25-25,-25 25,1-25,-1 25</inkml:trace>
  <inkml:trace contextRef="#ctx0" brushRef="#br0" timeOffset="268715.7159">7640 7739,'50'0,"-25"0,-1 0,1 0,25 25,-25 0,24-25,26 24,-26-24,1 0,-1 0,1 0,0 0,24 0,1 0,-26 0,1 0,-25 0,-1 0,1 0,0 0,0 0,24 0,-24 0,0 0,0 0,24 25,-24-25,0 0,25 0,-26 0,1 0,0 0,49 0,-24 0,-25 0,0 0,24-25,-24 25,0-24,0 24,24 0,-24 0,0 0,0 0,0-25,-1 25,1-25,0 25,0 0,0 0,-1 0,1-25,0 25,0 0,-25-25,25 1,-1-1,1 0,-25-25,25 26,-25-26,25 25,0-24,-25 24,0-25,0 1,0 24,0 0,0 0,0-24,0 24,0 0,-25 0,25-24,0 24,0 0,-25-25,0 50,25-24,-25-1,25 0,-24 25,-1 0,0-25,-25 0,26-24,-26 24,0-25,26 25,-51 1,50-26,0 25,-24 0,49 1,-50 24,25-25,1 25,-1-25,-25 0,1 0,24-24,-25 49,1-25,24 0,0 25,0 0,0 0,1 0,-26-25,25 25,0 0,-24 0,24 0,0 0,0 0,-24 0,24 0,0 0,-24 0,24-24,0 24,0 0,-24 0,24 0,0 0,-25 0,25 0,-24 0,24 0,0 0,0 0,1 0,-1 24,0-24,0 0,25 25,-25-25,1 0,-1 25,0-25,25 25,0 0,-25-25,0 24,1 1,-1 0,0 25,0-26,0 26,-24-25,49 24,-25-24,25 0,-25 0,0 24,25 1,0-25,0 0,0 24,0-24,0 0,0 0,0 24,0 1,0-25,25 0,-25-1,0 1,0 25,0-25,0-1,25 1,-25 0,0 0,0 24,0-24,0 0,0 0,0 24,25-24,-25 0,25 25,-1-26,-24 26,25-50,0 25,-25 0,25-1,-25 1,25-25,-1 25,-24 0,25-25,0 0,0 0,-25 25,25-25,-1 0,1 0,-25-50,0 25,0 0</inkml:trace>
  <inkml:trace contextRef="#ctx0" brushRef="#br0" timeOffset="270925.3086">7913 6772,'-25'0,"0"0,25 24,0 1,0 0,0 0,0 0,0 0,-24-25,24 24,-50 26,50-25,-25-25</inkml:trace>
  <inkml:trace contextRef="#ctx0" brushRef="#br0" timeOffset="313668.0253">7318 9525,'25'0,"-1"0,1 0,0 0,0 0,0 0,-1 0,1 0,0 0,0 0,0 0,-1 0,1 0,0 0,25 0,-26 0,26 0,-25 0,0 0,-1 0,1 0,-25 25,25-25,0 0,0 0,-1 0,26 0,-25 0,24 0,-24 0,0 0,0 0,0 0,0-25,-25 0,0 0,0 1,24-1,-24 0,0 0,25 0,0 25,-25 25,25 0,0 0,-1-25,1 0,-25 25,25-25,-25 24,25-24,0 25,-25 0,24-25,-24 25,25-25,0 0,0 0,0 0,-25-50,49 25,-24 1,0-1,0 0,-1 25,-24-25,25 25,-25-25,25 25,-25-24,25 24,0 0,-1 0,-24 49,0-24,25 0,-25 0,25 24,-25-24,0 0,25 24,0-49,-25 25,24-25,1-25,-25 1,25-1,0 0,-25 0,25 0,-1 1,1-1,0 0,-25 0,25 25,-25-25,25 1,-25-1,0 0,24 25,-24-25,25 25,0 0,-25 25,0 0,25 0,0 24,-25-24,0 0,25-25,-25 25,24-1,-24 1,0 0,25-25,-25 25,25-25,-25 25,25-1,-25 1,25-25,24 0,-49-25,25 25,0 0,0 0,24 0,-24 0,0-24,0 24,24 0,-24-25,0 25,0 0,-1 0,1 0,0 0,25 0,-26-25,26 25,-25 0,24 0,-24 0,0 0,0 0,0 0,-1 0,1 0,0 0,-50 0,25-25,0 0,0 1,0-1,0 0,25 25,-25-25,0 0,25 25,0-24,0 24,-1 0,-24-25,25 25,-25-25,25 25,-25-25,25 25,0 0,-1 0,1 0,0 0,0 0,0 0,-1 0,-24 25,25 0,-25 24,0-24,0 0,0 0,0 0,-25-25,1 0,24-25,0 0,0 0,0 0,0 1,0-1,49 25,-49-25,25 0,0 0,-25 1,25 24,-25-25,24 25,-24-25,25 25,0 0,25 0,-26 0,1 0,0 0,-25 25,25 0,-25 24,25-24,24 0,-49 24,25-24,-25 0,0 0,0 0,0-1,0 1,-25-25,25 25,0-50,0-24,0 24,0 0,0 0,0-24,0 24,25 25,0-50,-25 25,25 25,-1-24,1-26,0 50,0-25,0 25,-1 0,1 0,0 0,0 0,0 0,0 0,-1 0,-24 50,25-25,0-1,0 1,-25 0,0 0,0 0,0-1,0 1,0 0,0 0,0 0,0-1,0 1,0 0,-25-25,0 0,0-25,25 0,0 1,0-1,0 0,0 0,0 0,0 1,0-26,0 25,0 0,0 1,0-1,25 25,0 0,0 0,0 0,-1 0,1 0,-25 25,25-1,-25 1,25-25,0 50,-25-25,24-25,-24 24,0 1,0 0,0 0,25-25,0 0,0 0,24 0,-24 0,0 0,0 0,24 0,-24 0,0 0,25 0,-26 0,1 0,25-25,-25 25,24 0,-24 0,0 0,0 0,-1 0,1 0,0 0,0 0,0 0,-1 0,26 0,-25 0,25 0,-26 0,26 0,-25 0,0 0,-1 0,1 0,0 0,0 0,-25-25,-124 25</inkml:trace>
  <inkml:trace contextRef="#ctx0" brushRef="#br0" timeOffset="314698.5435">8980 8508,'0'25,"0"0,0-1,0 26,0-25,0 0,24 49,-24-24,0-1,0 1,0-25,0 24,0 1,0-25,0 0,0 24,25-49,0 0,-25-25,25-24,0 24,-25 0,0-25</inkml:trace>
  <inkml:trace contextRef="#ctx0" brushRef="#br0" timeOffset="316235.4115">9029 8533,'25'0,"0"-25,0 25,-1-25,1 25,0 0,0 0,0 0,-1 0,1 0,0 0,0 0,0 0,0 0,-25 25,24-25,-24 25,0 0,-24-1,-1 1,-25 0,50 0,-25 0,-24-1,24 1,0 0,0-25,0 25,1-25,-1 0,0 25,0-25,25 24,-25-24,50 0,0 0,0 0,24 0,-24 0,-25 25,50 0,-50 0,49 0,-24 24,0-49,-25 25,25-25,0 0,-25 25</inkml:trace>
  <inkml:trace contextRef="#ctx0" brushRef="#br0" timeOffset="322131.3036">10914 8334,'0'50,"0"-25,-24 0,24 24,0-24,-25 0,0 0,25-1,0 1,-25-25,25 25,0 0,0 0,0-1,0 1,-25-25,25 25,0 0,25-25,0 0,0 0,0 0,-1 0,1 0,0 0,0-25,0 0,24 25,-24 0,0 0,0 0,-25-25,24 25,1 0,0 0</inkml:trace>
  <inkml:trace contextRef="#ctx0" brushRef="#br0" timeOffset="325739.5414">12775 9451,'0'24,"0"1,0 0,0 25,0-26,0 1,0 0,0 0,0 0,0-1,25-24,-25 25,0 25,0-25,0-1,0 1,0 0,24 0,-24 0,0-1,0 1,0 0,0 0,0 0,0 0,0-1,0 1,25 0,-25 0,0 0,0-1,0 1,0 0,0 0,0 0,0-1,0 1,0 0,0 0,0 0,0-1,0 26,25-25,-25 0,0-1,0 1,0 0,0 0,0 0,0 24,0-24,0 0,0 0,0 24,0-24,0 0,0 0,0-1,0 1,0 0,0 0,0 0,0-1,25-24,0-24,-25-1,0 0</inkml:trace>
  <inkml:trace contextRef="#ctx0" brushRef="#br0" timeOffset="326817.3077">12576 11112,'25'0,"0"0,0 0,0 0,24 0,-24 0,0 0,0 0,24 0,-24 0,0 0,0 0,-1 0,1 0,0 0,0 0,0 0,-1 0,1 0,25 0,-25 0,-25-24,24 24,1 0</inkml:trace>
  <inkml:trace contextRef="#ctx0" brushRef="#br0" timeOffset="327739.282">12676 11435,'24'0,"1"0,25 0,-25 0,-1 0,26 0,-25-25,0 25,-1 0,1 0,25 0,-25 0,24 0,-24 0,0 0,0 0,-1-25,1 25</inkml:trace>
  <inkml:trace contextRef="#ctx0" brushRef="#br0" timeOffset="330074.6124">12998 11485,'25'24,"-25"26,25-25,-25 0,0 24,0-24,0 25,0-26,0 1,0 0,0 0,0 0,0-1,0 1,0 25,0-25,0-1,0 1,0 25,0-25,0-1,0 26,0-25,0 0,0 0,0-1,0 1,0 25,0-25,0-1,0 1,0 50,0-51,0 1,0 0,-25 25,25-26,0 1,0 0,0 0,0 0,0-1,0-48</inkml:trace>
  <inkml:trace contextRef="#ctx0" brushRef="#br0" timeOffset="332079.3975">7739 12849,'0'-25,"25"25,0 0,25 0,24 25,0-25,26 0,24 0,0 0,-25 0,0 0,-24 0,-51 0,1 0,0 0,25 0,-26 0,1 0,50 0,-1-25,-24 0,49 0,25 1,25-1,-50 25,25-50,-25 25,50 1,-50-1,25 0,-25 0,1 0,-26 25,1 0,-26 0,50-24,-49 24,49 0,-24-25,24 25,25 0,-50 0,25-25,50 25,-74 0,24 0,-25 0,-24 0,-25 0,24 0,1 0,0 0,-26 0,1 0,25 0,-25 0,-1 0,26-25,-25 25,24 0,-24 0,50 0,-1 0,0 0,-24-25,0 25,-26 0,1 0,25 0,-25 0,0 0,-1 0,26 0,-25 0,0 0,-1-24,1 24,-25-25,50 25,-25 0,-1 0,1 0,-25-25,25 25,0 0,0 0,24 0,-24 0,0 0,0 0,-1 0,1 0,0 0,-25-25,-50 0,26 1,-51-1</inkml:trace>
  <inkml:trace contextRef="#ctx0" brushRef="#br0" timeOffset="333840.8111">13544 10592,'-25'0,"0"0,0 0,0 0,1 24,-1 1,0 0,25 0,0 0,0-1,0 1,0 0,0 0,25-25,-25 25,0-1,0 1,25-25,-25 25,24-25,1 25,0-25,0 0,0 0,0 0,-1 0,1 0,25 0,-25 0,-1 0,1 0,0 0,0 0,0 0,-25-25</inkml:trace>
  <inkml:trace contextRef="#ctx0" brushRef="#br0" timeOffset="337716.3542">9972 9823,'25'0,"24"0,-24 0,0 0,24 0,-24 0,0 0,0 0,0 0,24 0,-24 0,25 0,-25 0,-1 0,1 0,0 0,-50 0</inkml:trace>
  <inkml:trace contextRef="#ctx0" brushRef="#br0" timeOffset="338610.8644">10046 9699,'-25'0,"1"24,-26 1,0 50,-24-26,-25 26,49-51,1 26,24-25,25 0,25-25,-1 0,1 0,25 0,-25 0,-1 0,1 0,0 0,0 0,0 0,-1 0,1 0,25 0,-25 0,-1 0,1 0</inkml:trace>
  <inkml:trace contextRef="#ctx0" brushRef="#br0" timeOffset="339467.0278">11014 9525,'-25'0,"0"25,0 0,25-1,-25 1,1 25,24-25,-25-25,0 24,25 1,-25 0,0 0</inkml:trace>
  <inkml:trace contextRef="#ctx0" brushRef="#br0" timeOffset="340196.1855">10766 9599,'24'0,"-24"25,50 0,-25 0,24 0,-24-1,0-24,0 0,0 25,-1 0,1-25,0 25,-25 0</inkml:trace>
  <inkml:trace contextRef="#ctx0" brushRef="#br0" timeOffset="340963.3382">11088 9748,'25'0,"-25"25,0 0,25 0,-1 24,-24-24,0 0,0 0,25-25,25 0,-25 0,-1 0,1 0,0 0,0 0,25 0,-26 0,1 0,25 0,-25 0,24 0,-24 0,0 0,-25-25,-25 25</inkml:trace>
  <inkml:trace contextRef="#ctx0" brushRef="#br0" timeOffset="341729.9013">11510 9748,'-25'0,"50"0,0 0,-1 0,1 0,0 0,0 0,24 0,-24-25,0 25,25 0,-26-24,26 24,-25 0,0 0,-1 0,1 0,0 0,25-25,-26 25,1 0</inkml:trace>
  <inkml:trace contextRef="#ctx0" brushRef="#br0" timeOffset="342677.2699">11931 9500,'0'25,"25"-25,0 25,0-25,-25 25,25-1,-1-24,1 0,-25 25,0 0,0 0,-25 0,25-1,-24-24,24 25,-50 0,25 0,0 0,1-1,-1-24,0 25,0 0,0 0,-24 0,49-1,-25 1</inkml:trace>
  <inkml:trace contextRef="#ctx0" brushRef="#br0" timeOffset="347333.6331">12477 10220,'-25'0,"25"24,0 26,0-25,0 24,0-24,0 25,0-25,0-1,0 1,0 25,0-25,0-1,0 1,0 0,25-25,-25 25</inkml:trace>
  <inkml:trace contextRef="#ctx0" brushRef="#br0" timeOffset="348309.2056">12279 10269,'49'0,"-24"-25,25 1,-26-26,1 50,-25-25,25 25,-25-25,25 25,0 0,-25 25,25-25,-25 25,0 0,0 0,24-1,-24 26,25-25,-25 0,25 24,0-24,-25 0,0 0</inkml:trace>
  <inkml:trace contextRef="#ctx0" brushRef="#br0" timeOffset="349176.4919">12303 10889,'-24'25,"-1"-25,0 25,0 24,0-24,-24 25,49-25,-25-1,25 26,0-75</inkml:trace>
  <inkml:trace contextRef="#ctx0" brushRef="#br0" timeOffset="349804.7877">12105 10964,'25'0,"0"24,-1-24,-24 25,25-25,-25 25,0 0,25-25,-25 25,25-1,0-24,-25 25,24 0,1-25</inkml:trace>
  <inkml:trace contextRef="#ctx0" brushRef="#br0" timeOffset="350665.2186">12552 10988,'0'0,"-25"0,25 25,-25-25,25 25,0 0,-25-25,25 25,0-1,0 1,0 0,25-25,0 0,0 0,-1 0,1 0</inkml:trace>
  <inkml:trace contextRef="#ctx0" brushRef="#br0" timeOffset="351719.1066">12303 11311,'0'25,"0"0,0-1,0 26,0-25,0 0,0 24,0-24,0 0,0 24,0 1,0-25,0 0,0-1,0 1,0 0,0 25,0-26,0 1,0 0,0 0,0 24,25-24,-25 0,25 0,-25 0,0-1,25-24</inkml:trace>
  <inkml:trace contextRef="#ctx0" brushRef="#br0" timeOffset="352945.1337">12204 12005,'25'25,"-25"0,25 0,-25 0,25-25,-25 24,0 1,24-25,-24 25,25-25,-25 25,25-25,0 0,0 0,-25-25,24 0,-24-24,25 24,-25 0,0-25,0 26,0-1</inkml:trace>
  <inkml:trace contextRef="#ctx0" brushRef="#br0" timeOffset="357147.3911">7417 9575,'0'-25,"-25"25,0 0,1 0,-1 0,0 0,0 0,0 0,1 25,-1-25,25 24,-25-24,25 25,0 0,0 0,0 24,0-24,0 0,0 0,0 24,0-24,0 0,0 0,-25 24,25-24,0 0,0 25,0-25,0 24,-25-24,25 0,0 0,0-1,0 1,0 0,0 0,0 0,0 24,0-24,0 0,0 0,0 24,0-24,0 25,0-26,0 1,0 25,0-25,0-1,0 1,0 0,0 0,0 0,0-1,0 1,0 25,0-25,0-1,0 1,0 0,25 0,-25 0,0-1,25-24,-25 25,0-50,0 1,-25 24,0 0,0 0,25-25,-24 25,-1 0,0 0,0 0,0 25,1-1,-26 1,25 0,0 0,1 0,-1 0,25-1,-50-24,50 25,0 0,0 0,0 0,0 24,0-24,0 0,0 0,25-25,-25 24,25 1,0 0,-1-25,1 25,-25 0,25-25,0 0,0 24,-1-24,1 0,25 0,-50 25,25-25,-1 0,1 0,0 0,0 0,0 0,0 0,-1 0,1 0,0 0,0 0,0 0,-25-25,24 1,26-1,-25 25,0 0,-25-25,24 0,-24 0,25 25,-25-24,0-1,25 0,-25 0,0 0,0 1,0-1,0 0,0 0,0 0,-25 1,25-1,-25 0,1 25,24-25,-25 25,25-25,-25 25,0-25,25 1,-25 24,1 0,-1 0,0 0,0-25,0 25,1 0,-1 0,0 0,0 0,0 0,0 0,1 0,-1 0,0 0,0-25</inkml:trace>
  <inkml:trace contextRef="#ctx0" brushRef="#br0" timeOffset="359672.4029">6970 11584,'0'-25,"0"0,0-24,0 24,0 0,25 25,0 0,0 0,0 0,-1 0,-24 25,0 0,25-25,0 0,0 24,0-24,0 0,-1 0,26 0,-25 0,-25-24,25 24,-1-25,-24 0,25 25,-25-25,25 0,-25 1,0-1,0 0,0 0,0 0,0 1,0-1,-25 50</inkml:trace>
  <inkml:trace contextRef="#ctx0" brushRef="#br0" timeOffset="361410.3866">7318 11683,'0'25,"-25"-25,25 25,0-1,0 1,0 0,0 0,0 24,0-24,0 0,0 25,0-26,0 1,0 0,0 0,0 0,0-1,0 1,0 0,0 25,0-25,0-1,0 1,0 25,0-1,0 1,0-25,0 0,0 24,0-24,0 25,0-26,0 1,25-25,0 0,-1 0,-24 25,25-25,0 25,0-25,-25 25,25-25,-1 0,1 0,0 0,0 24,0-24,-1 0,1 0,0 0,0 0,0 0,-1 25,1-25,0 0,0 0,0 0,-1 0,1 0,0 0,0 0,0 0,-1 0,1 0,-50 0,1-49</inkml:trace>
  <inkml:trace contextRef="#ctx0" brushRef="#br0" timeOffset="362905.2365">6648 10368,'0'-24,"-25"24,0 0,1 0,-26 0,25 0,0 0,1 0,-1 0,0 0,25 24,-50 1,50 0,0 0,0 24,0-24,50 0,-25 25,-25-26,0 26,0-25,0 0,0 24,25-24,-25 0,0 0,0-1,0 1,0 0,0 0,0 0,24-25,1 0,0 0,0 0,0-25,-1 25,1 0,0-25,25 0,-26 25,26-25,-25 25,0-24,-1 24,1 0,0 0,-25-25,25 25,-75 0,25 0</inkml:trace>
  <inkml:trace contextRef="#ctx0" brushRef="#br0" timeOffset="363850.7">6474 10740,'25'0,"-25"-24,25 24,0 0,0-25,24 25,-24-25,0 25,-25-25,49 25,-24 0,0-25</inkml:trace>
  <inkml:trace contextRef="#ctx0" brushRef="#br0" timeOffset="367697.1939">7194 9550,'0'-25,"25"25,-1 0,1 0,0 0,0 0,0 0,-1 0,1 0,0 0,0 0,0 0,-1 0,1 0,0 0,0 0,0 0,-1 0,1 0</inkml:trace>
  <inkml:trace contextRef="#ctx0" brushRef="#br0" timeOffset="376881.0666">8558 8285,'25'0,"0"0,-1-25,1 25,0-25,0 0,24 1,-24-1,0 0,25-25,-26 26,26-26,-25 50,0-25,-1 25,-24-25,25 0,0 25,0 0,24-24,-24 24,25-25,-1 25,1 0,-25 0,0 0,24 0,-24 0,0 0,0 0,0 0,-1 0,1 0,0 0,0 0,0 25,-1-25,1 24,0 1,0-25,24 25,-24-25,-25 25,25-25,0 0,0 0,-1 25,1-25,0 0,0 0,24 0,-24 0,0 25,25-25,-26 0,1 0,0 0,0 0,0-25,-25-25,0 25,24 25,-24-25,0 1,-24 24,48 0,1 24,0 1,0-25,-25 25,25-25,0 25,-1-25,-24 25,25-25,0 25,25-25,-26 0,1 0,0 0,0 0,24 0,-24 0,0-25,0 0,0 25,-1-25,1 25,0-25,0 25,0-25,-1 1,1-1,25 25,-25-25,-1 0,26 25,-25 0,0-25,-1 25,1 0,0 0,0 0,24 0,-24 0,0 0,0 0,0 0,-25 25,25 0,-1-25,1 0,-25 25,25-25,-25 25,25-25,-25 24,25 1,-1 0,-24 0,0 0,50 24,-50-24,25 0,0 25,-1-1,-24-24,0 25,25-50,0 24,-25 1,0 0,0 0,0 24,0-24,25 25,0-25,-25-1,0 26,24-25,-24 24,25-49,-25 25,0 0,0 0,-25-25</inkml:trace>
  <inkml:trace contextRef="#ctx0" brushRef="#br0" timeOffset="403284.1256">13097 12328,'-25'0,"1"-25</inkml:trace>
  <inkml:trace contextRef="#ctx0" brushRef="#br0" timeOffset="407050.4674">7417 10517,'-25'-25,"0"50,25 0,0 0,-24 0,24-1,0 1,0 0,0 0,0 0,0-1,0 1,0 0,0 0,0 0,0 24,0-24,0 0,0 24,-25-24,0 0,25 25,0-26,0 1,0 0,0 0,-25-25,25-50,-25 25</inkml:trace>
  <inkml:trace contextRef="#ctx0" brushRef="#br0" timeOffset="407911.4142">7194 10889,'0'-25,"25"25,-1 0,1 0,25 0,-25 0,24-24,-24 24,0 0,0 0,-1-25,1 25,0 0,0 0,0 0,-1 0,-24-25</inkml:trace>
  <inkml:trace contextRef="#ctx0" brushRef="#br0" timeOffset="411530.9241">7392 10592,'0'-25,"25"0,0 25,0 0,-1 0,-24-25,25 25,0 0,0 0,-50 0,0-25,25 1,-25-1</inkml:trace>
  <inkml:trace contextRef="#ctx0" brushRef="#br0" timeOffset="416640.222">17587 7243,'0'-25,"0"50,0 25,0-26,0 1,25 25,-1-1,-24-24,0 0,0 0,0 24,0 1,0-25,25 0,-25 24,0-24,0 0,25 24,-25-24,25 0,0 25,-25-26,0 1,0 0,0 0,0 0,25 24,-25-24,0 0,24 25,-24-26,0 51,0-1,0 1,0-51,0 26,0 0,25-1,-25-24,25 0,-25 24,0-24,0 0,0 25,25-26,-25 1,0 25,0-25,0-1,0 1,0 25,0-25,0 0,0-1,0 26,0-25,0 0,0-1,0 26,0-25,0 0,0-1,0 1,0 0,0 0,0 0,0 24,0-24,0 0,0 0,0-1,0 1,0 0,0 0,0 0,25 24,-25-24,0 0,24 24,-24-24,0 0,0 0,0 0,0-50,-24 25</inkml:trace>
  <inkml:trace contextRef="#ctx0" brushRef="#br0" timeOffset="417927.6911">16297 9550,'25'0,"24"0,-24 0,25 25,-1-1,51 1,-26-25,25 25,25-25,25 0,-25 0,25 50,-25-50,25 24,-25-24,25 25,-25-25,25 0,-25 0,24-25,1 1,-25-1,25-25,25 1,-25-1,-1 0,1 1,-50-1,1 25,24 1,-75 24,26 0,24 0,0-25,50 25,-25-25,25 0,-25 25,49 0,-24-25,-25 25,25 0,-50 0,-24 0,-1 0,-49 0,25 0,-26 0,51-24,-26-1,1 25,24-25,-24 0,24 0,1 25,-1-24,26-1,-26 25,-24-25,24 25,-24 0,-26 0,26 0,-25-25,0 25,24 0,-24 0,0-25,0 25,-1 0,1 0,0 0,-25-25</inkml:trace>
  <inkml:trace contextRef="#ctx0" brushRef="#br0" timeOffset="418873.586">22622 8756,'25'0,"0"0,0 0,-1 25,1-25,0 25,0-25,0 0,-25 24,0 1,24-25,1 25,-25 0,0 0,0-1,-25 1,1 0,-1 0,0 0,0 24,-24-24,24 0,-25 25,25-26,1 26,-26-25,25 24,-24-49,49 25,-25-25</inkml:trace>
  <inkml:trace contextRef="#ctx0" brushRef="#br0" timeOffset="421030.1913">17463 7466,'0'-25,"0"1,25-1,-25 0,0 0,0 0,24 25,-24-24,0-1,0 0,25 25,-25-25,25 25,0-25,-25 1,25-1,-1 0,26 0,-25-24,0 49,0 0,-25 24,24 1,-24 0,0 0,25 24,-25-24,25 0,-25 0,0 0,0-1,25-24,-25 25,0 0,0 0,0 0,25-25</inkml:trace>
  <inkml:trace contextRef="#ctx0" brushRef="#br0" timeOffset="422340.2635">22647 9525,'0'-25,"-25"25,0 0,1 0,24 25,-25 0,25 24,-25 1,25-25,0 0,0 24,0-24,0 0,0 0,0-1,0 1,0 0,0 25,0-26,0 1,0 25,0-25,0 0,0-1,0 1,0 0,0 0,-25-50</inkml:trace>
  <inkml:trace contextRef="#ctx0" brushRef="#br0" timeOffset="423376.5745">22349 9922,'25'0,"0"0,0-25,0 25,-1 0,1 0,0 0,0 0,0 0,-1 0,1 0,0 0,0 0,0 0,-1 0,1 0,0 0,0 0,-25-25</inkml:trace>
  <inkml:trace contextRef="#ctx0" brushRef="#br0" timeOffset="425008.101">16247 7342,'0'50,"0"-1,0 1,0 49,0-49,0 24,0-24,0-1,0-24,0 0,0 0,0 0,0-1,0-48,25-26,25 0</inkml:trace>
  <inkml:trace contextRef="#ctx0" brushRef="#br0" timeOffset="426317.1275">16446 7441,'25'0,"-1"0,1 0,0 0,0 0,0 0,-1 0,1 0,0 0,-25 25,0 0,0 0,0 0,0-1,-25-24,0 25,25 0,25-25,0 0,0 0,0 0,0 0,24 0,-24 0,0 0,24-25,-24 25,0 0,0-25</inkml:trace>
  <inkml:trace contextRef="#ctx0" brushRef="#br0" timeOffset="427483.5253">16917 7243,'0'25,"25"24,-25-24,25 0,0 25,-25-26,24 1,1 25,-25-25,0-1,0 26,0-25,25 0,-25-1,0 1,0 0,0 0,0 0,0-1,0 1,0 0,-25 0,25 0,0-1</inkml:trace>
  <inkml:trace contextRef="#ctx0" brushRef="#br0" timeOffset="433137.0453">18455 7764,'25'0,"0"0,-1 0,1 0,0 0,0 0,0 0,-1 0,1 25,0-25,-25 24,25-24,-25 25,25-25,-1 25,1 0,0-25,-25 25,0-1,25-24,0 25,0 0,-25 0,24 0,1-25,0 25,-25-1,25 1,-25 0,25-25,-25 25,24-25,-24 25,0-1,25 1,-25 0,25-25,-25 25,25-25,-25 25,25-25,-25 24,0 1,24-25,-24 25,0 0,25-25,-25 25,0-1,25-24,0 0,-25 25,0 0,25 0,-25 0,24-25,-24 24,25 1,0 0,0 0,-25 0,25-1,-25 1,24-25,1 25,0 25,0-50,0 24,-1 26,1-50,-25 25,0 0,25-25,-25 24,25-24,-25 25,25-25,-1 25,-24 0,25-25,-25 25,25-25,-25 25,25-25,0 0,-25 24,24-24,-24 25,25-25,-25 25,25-25,0 0,0 25,0-25,-1 0,1 0,0 0,0 0,0 0,-1 0,-24-25,25 25,-25-25,0 0,25 25,-25-24,0-1,0 0,25 25,-25-25,25 0,-25 0,24 25,-24-24,0-1,25 0,-25 0,25 0,-25 1,25 24,-25-25,25 0,-1 0,1 0,-25 1,25-1,-25 0,25 0,-25-24,25 24,-1 25,-24-25,25-25,0 26,0-1,24 0,-49-25,25 50,-25-24,0-1,25 25,-25-25,25 25,-25-25,0 0,0 1,25-1,-25 0,24 25,-24-25,0 0,0 1,25-1,-25 0,0 0,0 0,0 0,25 1,-25-1,0 0,0 0,0 0,0 1,25 24,-25-25,0 0,0 0,0 0,25 25,-1 0,-24-24,0-1,0 0,0 0,25 25,-25-25,0 1,25 24,-25-50,25 50,-25-25,25 25,-25-25,25 25,-25-24,24-1,-24 0,25 25,0-25,-25 0,25 25,0 0,-25-24,0-1,24 25,1 0,-25-25,25 25,0-25,24 0,-24 1,0 24,0-25,0 25,-1 0,-24-25</inkml:trace>
  <inkml:trace contextRef="#ctx0" brushRef="#br0" timeOffset="435123.217">19794 7342,'0'0,"0"25,0 0,0 0,0-1,0 1,0 0,0 0,0 0,0-1,0 1,0 0,0 0,0 0,0-1,0 1,0 0,0 0,0 0,0-1,0 1,0 0,0 0,0 0,0-1,0 1,0 0,-24-25,24 25,0 0</inkml:trace>
  <inkml:trace contextRef="#ctx0" brushRef="#br0" timeOffset="436127.2345">19794 8235,'25'0,"-25"25,0 0,0 0,0 24,0-24,0 0,0 24,0-24,0 0,0 0,0 24,0-24,0 0,0 0</inkml:trace>
  <inkml:trace contextRef="#ctx0" brushRef="#br0" timeOffset="436929.4767">19894 8781,'25'25,"-25"-1,0 26,24-50,-24 25,0 0,0-1,25 1,-25 0,0 25,25-25,-25-1</inkml:trace>
  <inkml:trace contextRef="#ctx0" brushRef="#br0" timeOffset="437578.9476">20018 9227,'25'25,"-25"0,0 0,24 24,1-24,-25 0,0 0,25-25,-25 25</inkml:trace>
  <inkml:trace contextRef="#ctx0" brushRef="#br0" timeOffset="440870.1931">20142 9624,'0'-25,"0"1,-25 24,0 0,25 24,0 1,0 0,0 0,0 24,0-24,0 0,25 25,0-26,-25 1,0 0,0 0,0 0,0-1,0 1,0 0,0 0,0 0,0 0,0-50</inkml:trace>
  <inkml:trace contextRef="#ctx0" brushRef="#br0" timeOffset="442077.1767">19993 9947,'0'-25,"25"25,0-25,-1 25,1 0,-25-25,25 25,0 0,0 0,-25-25,24 25,1 0,0 0,0-24,0 24,-1 0,-24-25</inkml:trace>
  <inkml:trace contextRef="#ctx0" brushRef="#br0" timeOffset="444257.2176">20365 10096,'0'-25,"-25"25,25 25,0-1,0 1,0 0,0 0,0 0,25-1,0-24,0 0,-1 0,1 0,0 0,-25-24,0-1,0 0,0 0,0 0,0 1,-25 24,0 0,25-25,-24 25,-1 0,25 25,0-1,-25-24</inkml:trace>
  <inkml:trace contextRef="#ctx0" brushRef="#br0" timeOffset="445279.6585">20092 9624,'25'0,"-25"-25,25 25,0 0,-1 0,1 0,0 0,-50-24,0 24</inkml:trace>
  <inkml:trace contextRef="#ctx0" brushRef="#br0" timeOffset="449106.7455">17909 9277,'25'0,"25"25,-25-25,-1 0,26 0,-25 0,0 0,-1 25</inkml:trace>
  <inkml:trace contextRef="#ctx0" brushRef="#br0" timeOffset="449941.3291">18703 9277,'25'0,"0"0,-1 0,1 0,0 0</inkml:trace>
  <inkml:trace contextRef="#ctx0" brushRef="#br0" timeOffset="450542.9143">19174 9252,'25'0</inkml:trace>
  <inkml:trace contextRef="#ctx0" brushRef="#br0" timeOffset="451202.8334">19497 9227,'25'0,"-1"0,26 0,0 25</inkml:trace>
  <inkml:trace contextRef="#ctx0" brushRef="#br0" timeOffset="452632.9145">19770 9203,'24'0,"1"0,0 0,0 0,25 0,-26 0,1-25,0 25,0 0,0 0,24 0,-24-25</inkml:trace>
  <inkml:trace contextRef="#ctx0" brushRef="#br0" timeOffset="453817.2869">17190 8979,'0'50,"25"-25,-25 24,0-24,0 0,0 25,0-26,0 1,0 0,25-25</inkml:trace>
  <inkml:trace contextRef="#ctx0" brushRef="#br0" timeOffset="458655.2057">17165 9029,'0'0,"0"-25,-25 0,25 0,0 1,0-1,25 25,0-25,0 25,-25-25,25 25,-1 0,1 0,0 0,0 0,0 0,-1 0,1 0,0 0,0 50,0-50,-25 25,0-1,0 1,-25-25,0 0,0 25,0-25,1 0,24 25,-25-25,0 0,0 0,0 0,1 0,48 0,1 25,0 0,25-1,-26 1,1-25,0 25,-25 0,25-25,0 25,-1-1,1 1,0-25,0 0,-25 25,25-25</inkml:trace>
  <inkml:trace contextRef="#ctx0" brushRef="#br0" timeOffset="460075.2337">20043 9178</inkml:trace>
  <inkml:trace contextRef="#ctx0" brushRef="#br0" timeOffset="477395.1947">12750 9426,'-25'0,"25"-25,25 25,0 0,0 0,-1 0,1 0,0 0,0 0,0 0,24 0,-24 25,0-25,24 25,-24-25,25 0,-1 24,1 1,-25-25,24 0,1 25,-25-25,0 0,-1 0,26 0,-25 0,0 0,0 0,-1 0,1 0,25 0,-1 25,-24-25,25 0,-1 0,1 25,-25-25,0 0,24 0,-24 0,0 0,0 0,-1 0,1 0,0 0,25-25,-1 25,-24 0,0 0,24 0,-49-25,25 25,0 0,0 0,0 0,-1 0,26 0,-25 0,0-25,24 0,-24 25,0 0,0 0,0 0,-1 0,1 0,25-24,-25 24,-1 0,1-25,0 25,0 0,-25-25</inkml:trace>
  <inkml:trace contextRef="#ctx0" brushRef="#br0" timeOffset="478611.6038">14561 9550,'0'25,"25"-1,-25 1,24 0,-24 25,0-26,0 1,0 25,0-25,0 24,25-24,-25 25,0-26,0 1,0 0,0 25,0-25,0-1,0 26,0-25,0 0,0-1,0 1,25 0,-25 0,0 0,25-1,-25 1,0 0,25 25,-25-26,24-24,-24 25,0 0,0 0,25-25,-25-25,0 0</inkml:trace>
  <inkml:trace contextRef="#ctx0" brushRef="#br0" timeOffset="479795.4403">14362 9674,'25'0,"0"0,0 0,-1 0,1 0,25 0,-25-25,0 0,24 0,-24 1,25 24,-50-25,24 25,-24-25,25 25,0 0,0-25,0 25,-1 0,1 50,-25-25,25-1,-25 26,25-25,-25 24,25 1,-1-25,-24 0,25 24,-25-24,0 0,0 0,25-25</inkml:trace>
  <inkml:trace contextRef="#ctx0" brushRef="#br0" timeOffset="481193.4442">14759 10864,'-25'0,"25"-24,-49 24,24 0,-25 24,-24 1,24-25,-49 50,49-25,1-25,24 0,0 0,-24 0,49 24,24-24,-24 25,25-25,-25 25,25-25,-25 50,25-26,-25 1,25 25,-25-25,0 24,0-24,24-25,26 0,-25 0,0 0,-1 0,26 0,0-49,-1 49,26-50,-50 50,24-25,1 0,-1 0,-24 25,0 0,-50 0,0-24,1 24,-1-25,0 25</inkml:trace>
  <inkml:trace contextRef="#ctx0" brushRef="#br0" timeOffset="481977.6414">14288 11212,'49'0,"-24"0,0 0,25-25,-26-25,1 50,25-25,-25 1,24 24,-24-25</inkml:trace>
  <inkml:trace contextRef="#ctx0" brushRef="#br0" timeOffset="482955.1898">15255 11063,'-25'0,"1"0,-1 0,-25 0,25 0,-24 0,49 49,-50-24,50 0,-49 0,49 0,0 0,-25-1,25 1,0 0,0 0,25-25,24 25,-24-25,25 0,-26 0,1 0,0 0,0 0,0 0,-1 0</inkml:trace>
  <inkml:trace contextRef="#ctx0" brushRef="#br0" timeOffset="483939.7542">14337 11410,'25'0,"0"0,0 0,0 50,-1-50,1 0,-25 25,25-1,-25 1,0 25,0-25,25-1,-25 26,25-25,-25 0,0-1,0 26,-25-25,25 24,0-24,-25 0,0 25,25-26,0 1,0 25,0-25,0-1,0 1,0 0,0 0,0 0,0 24,25-24,-25 0,0 0,25-25,-25 25,25-25</inkml:trace>
  <inkml:trace contextRef="#ctx0" brushRef="#br0" timeOffset="485083.7644">14362 12254,'0'24,"25"1,0 0,-25 0,25 0,-1-1,-24 1,25-25,0 25,-25 0,25-25,0 0,-25-25,0 0,0 0,0 1,0-1,0 0,49-25,-24 50,-25-24,50-1,-75 25,-25 25</inkml:trace>
  <inkml:trace contextRef="#ctx0" brushRef="#br0" timeOffset="486633.8502">13023 12452,'0'-25,"25"25,-1 0,1 0,25 0,-25 0,-1 0,1 0,25-25,-25 25,-1 0,26 0,-25 0,0 0,24 0,-24 0,0 0,0 0,0 0,-1 0,1 0,0 0,0-24,0 24,-1 0,1 0,0 0,0 0,24 0,-24 0,0 0,0 0,0 0,-1 0,1 0,25-25,-25 25,-1 0,26-25,-25 25,0 0,-1 0,1 0,0 0,25 0,-26 0,1 0,0-25,25 25,-26 0,1 0,0 0,0 0,0 0,0 0,-1 0,1 0,0 0,0 0,0 0,-1 0,1 0,0 0,0 0,24 0,-24 0,0 0,0 0,24 0,-123-49,-50-76,-74 1,-1-24</inkml:trace>
  <inkml:trace contextRef="#ctx0" brushRef="#br0" timeOffset="512335.446">8608 9971,'0'25,"0"25,0 0,0-1,0-24,0 25,0-26,0 26,-25-25,25 0,0 24,0-24,-25-25,25 50,0-26,0 26,0-25,0-50,25 0</inkml:trace>
  <inkml:trace contextRef="#ctx0" brushRef="#br0" timeOffset="513253.0815">8608 10344,'24'0,"1"0,0 0,0 0,0 0,-1 0,1 0,25 0,-25 0,-1 0,1 0,25 0,-25 0,-1 0,1 0,25 0,-25 0,-1 0,1 0,0 0,0 0,0 0,-1 0,1 0,0 0,25 0,-25 0,-50 0,25-25,-50 25,25-25,0 0</inkml:trace>
  <inkml:trace contextRef="#ctx0" brushRef="#br0" timeOffset="514508.3761">8781 10170,'-25'0,"1"50,-1-26,0 26,-25-25,26 24,-1-49,25 25,49 0,-24 0,0 0,25-1,-26-24,26 25,-25 0,0-25,-1 0,1 25,25-25,-25 0,24 0</inkml:trace>
  <inkml:trace contextRef="#ctx0" brushRef="#br0" timeOffset="516306.0756">10170 10120,'0'-24,"-25"24,1 0,-1 0,0 0,0 0,0 0,1 24,24 1,0 0,0 0,0 0,0-1,0 26,0-25,0 0,0-1,0 1,0 0,0 0,-25 0,25-1,0 1,0 0,0 0,25-25,-1 0,1 0,0 0,0 0,0-25,24 25,-24 0,0 0,0-25,24 25,-24 0,0-25,25 1,-26 24,1 0,0 0,-50 0,0 0,1-25</inkml:trace>
  <inkml:trace contextRef="#ctx0" brushRef="#br0" timeOffset="517139.0479">10046 10368,'25'0,"25"0,-26 0,26-24,-25-1,0 25,-1 0,1 0</inkml:trace>
  <inkml:trace contextRef="#ctx0" brushRef="#br0" timeOffset="518048.5764">10443 10244,'25'25,"-25"0,25 0,-25 0,0-1,0 1,0 0,0 0,0 24,0-24,25-25,-25 25,24-25,1 0,0 0,0 0,0 0,24 0,-24 0,25 0,-26 0,1 0,0 0,0 0,0 0,-1 0</inkml:trace>
  <inkml:trace contextRef="#ctx0" brushRef="#br0" timeOffset="519048.0379">11038 10443,'25'0,"0"0,25-25,-26 25,1 0,0 0,0-25,0 25,-1 0,1 0,0 0,0 0,0 0,0 0,-1 0,26 0,-25 0,0 0,-1 0,1 0,0 0,0 0,0 0,-1 0,1 0,0 0,0 0,0 0,-75 0,25 0,25-25</inkml:trace>
  <inkml:trace contextRef="#ctx0" brushRef="#br0" timeOffset="519842.4239">11535 10269,'24'0,"26"0,0 50,-26-50,1 0,0 25,0-25,-25 24,25 1,-1-25,1 0,-25 25,0 0,-25 0,25-1,0 26,-24-25,-1-25,0 49,-25-24,26 25,-26-25,50 24,-25-49,0 0,50 0,0-25,0 1,24-26,-24 25,0-24,0-1</inkml:trace>
  <inkml:trace contextRef="#ctx0" brushRef="#br0" timeOffset="520673.8203">11882 10145,'0'50,"0"-25,0-1,0 26,0-25,0 0,0-1,0 26,0-25,0 0,0 24,-25-49,25 50,-25-25,0 24,25-24,0 0,0 0,0-1,-24-24,-1 0</inkml:trace>
  <inkml:trace contextRef="#ctx0" brushRef="#br0" timeOffset="562510.4036">10344 13072,'-25'0,"0"25,-24-25,24 49,-25-24,25 25,1-25,-26 24,25-49,0 50,1-25,-1 0,0-1,0-24,25 25,-25 0,50-50,0 0</inkml:trace>
  <inkml:trace contextRef="#ctx0" brushRef="#br0" timeOffset="563336.0515">10021 13171,'50'50,"-25"-25,0 24,-25-24,49 0,-49 0,50 0,-50-1,25-24,-1 0,1 0,0 0,0-49</inkml:trace>
  <inkml:trace contextRef="#ctx0" brushRef="#br0" timeOffset="564232.0894">10493 13345,'0'25,"0"24,0 1,0-25,0 49,0 1,0-51,0 1,0 25,0-25,25-25,24 0,-24 0,0 0,0 0,-1 0,26 0,-25 0,0 0,-1 0,1 0,0 0,0 0,24 0,-24 0,0 0,-25-25,0 0</inkml:trace>
  <inkml:trace contextRef="#ctx0" brushRef="#br0" timeOffset="564952.8128">11262 13246,'0'0,"24"0,1 25,0-1,0-24,25 50,-26-50,26 25,-25 0,0-1,24-24,-24 0,0 25,0-25,24 0,-24 0,0 0,0 0</inkml:trace>
  <inkml:trace contextRef="#ctx0" brushRef="#br0" timeOffset="565511.5782">11311 13643,'25'0,"0"24,0-24,0 0,24 25,-24 25,0-50,24 49,-24-49,25 50,-25-50,-1 25,26 0,-25-25,-50-25</inkml:trace>
  <inkml:trace contextRef="#ctx0" brushRef="#br0" timeOffset="566471.6264">12477 13097,'-25'25,"0"-1,1 26,-1-25,-25 0,25 49,-24-24,24-25,-25 24,26-24,-1 25,0-26,0 1,0 0,25 0,0-50,0 0</inkml:trace>
  <inkml:trace contextRef="#ctx0" brushRef="#br0" timeOffset="567171.7012">12130 13196,'25'0,"-1"50,-24-25,25 24,25-24,-25 0,-1 24,26-24,-50 25,50-25,-26-1,1 1,0 0,0 0,0 0,0-25,-25 24,24-24</inkml:trace>
  <inkml:trace contextRef="#ctx0" brushRef="#br0" timeOffset="568527.0645">12874 13444,'-25'0,"-24"0,24 0,0 0,0 0,25 25,-25-25,25 25,-24-25,-1 25,0-1,25 1,-25 0,25 0,0 0,0-1,0 1,0 0,0 0,25 0,0-1,0 1,-1-25,1 25,25 0,-25-25,-1 0,1 0,0 0,0 0,0 0,-1 0,1-25,0 25,0 0,0 0,-1 0,-24-25,-24 25,-1-25</inkml:trace>
  <inkml:trace contextRef="#ctx0" brushRef="#br0" timeOffset="573357.1202">14065 13295,'0'0,"24"0,1 0,0 0,0 0,0 0,-1 0,1 0,0 0,0 0,0 0,-1-24</inkml:trace>
  <inkml:trace contextRef="#ctx0" brushRef="#br0" timeOffset="573929.4989">14015 13469,'25'0,"0"0,24 0,-24-25,0 25,0 0,-1 0,1 0,0 0,0 0,0 0</inkml:trace>
  <inkml:trace contextRef="#ctx0" brushRef="#br0" timeOffset="574888.8866">14263 13146,'50'25,"-26"0,1 0,0 0,0-25,-25 25,25-25,-25 24,0 1,24 0,-24 0,0 0,0 24,0-24,-49 25,24-26,-25 26,26-25,-1 0,0-1,0 1,50-74,74 24</inkml:trace>
  <inkml:trace contextRef="#ctx0" brushRef="#br0" timeOffset="576256.3634">15007 13022,'-25'0,"-74"0,25 0,49 0,-25 0,26 0,-1 0,25 25,0 0,0 0,0 0,0-1,0 1,0 0,0 0,0 0,0 0,0-1,25-24,-1 0,1 0,25 0,-25 0,-1 25,26-25,-25 0,0 0,-1 0,1 0,0 0,0 0,0 0,-1 0,1 0,0 0,-50-25,0 25</inkml:trace>
  <inkml:trace contextRef="#ctx0" brushRef="#br0" timeOffset="577169.1767">14734 13196,'25'0,"0"0,0 0,0 0,-1 0,1 0,0-25,25 25,-26-25,1 25</inkml:trace>
  <inkml:trace contextRef="#ctx0" brushRef="#br0" timeOffset="578135.3194">15478 13196,'-24'0,"-1"0,0 0,0 0,0 0,1 0,-26 0,25 0,0 25,1-25,24 25,-25-25,25 25,-25-25,25 24,0 1,0 0,25 0,-25 0,25-1,-1-24,1 25,0 0,0-25,0 25,-1-25,1 25,-25-1,50-24,-25 0,-1 0,1 0,0 0,-25 25,25-25,0 0,-1 0,-24-25,0 1,0-1,0 0,-24 25</inkml:trace>
  <inkml:trace contextRef="#ctx0" brushRef="#br0" timeOffset="578961.1669">15999 12898,'25'0,"0"0,0 0,0 0,-1 0,26-24,-25 24,24-25,-24 25,0 0,0 0,0 0</inkml:trace>
  <inkml:trace contextRef="#ctx0" brushRef="#br0" timeOffset="579570.861">15999 13246,'25'0,"0"0,0 0,0 0,24 0,1 0,-1 0,1 0,24 0,-24 0,24 0,-49 0,25 0,-25 0,-1-25,1 25</inkml:trace>
  <inkml:trace contextRef="#ctx0" brushRef="#br0" timeOffset="582359.576">16744 12725,'24'0,"1"0,0 0,25 0,-26 0,1 0,0 0,49-25,-49 25,0 0,25-25,-26 25,26 0,-25-25,0 25,24 0,-24 0,0 0,0 0,-25-24</inkml:trace>
  <inkml:trace contextRef="#ctx0" brushRef="#br0" timeOffset="583168.4841">17190 12750,'0'24,"0"1,0 0,0 0,0 0,0 24,0-24,0 0,0 24,0-24,0 0,0 0,0 24,0-24</inkml:trace>
  <inkml:trace contextRef="#ctx0" brushRef="#br0" timeOffset="583945.0466">17041 13171,'25'0,"0"0,0 0,-1 25,1-25,0 0,0 0,0 0,-1 0,1 0,25 0,-25 0,-1 0,1 0,25-25,-25 25,24 0,-24 0,0 0,0-25,-1 25,-24-24</inkml:trace>
  <inkml:trace contextRef="#ctx0" brushRef="#br0" timeOffset="584896.303">17885 12824,'24'0,"-24"-25,25 25,-25-25,-25 25,1 25,-1 25,0-25,0-1,0 1,-24 25,24-50,0 49,0-49,0 25,1 25,-1-25,25-1,-25-24,25 25,0 0,0 0,0-50,0 0</inkml:trace>
  <inkml:trace contextRef="#ctx0" brushRef="#br0" timeOffset="585582.7607">17612 12824,'24'0,"1"0,0 0,0 50,0-26,24 1,-24 25,25-25,-50 24,25-49,-25 25,49 25,-49-26,25-24</inkml:trace>
  <inkml:trace contextRef="#ctx0" brushRef="#br0" timeOffset="586563.4229">18232 13072,'-25'0,"0"0,0 0,1 0,-1 0,0 0,0 0,25 50,0-26,0 1,0 0,0 0,25 0,0 0,0-25,-1 0,1 0,0 24,0-24,24 0,-24 0,0 0,0 0,-25-24,25 24,-1 0,1 0,-50 0,25-25,-24 25</inkml:trace>
  <inkml:trace contextRef="#ctx0" brushRef="#br0" timeOffset="587502.5691">18405 12601,'25'0,"0"0,0 0,0 0,-1 25,1-25,0 0,0 0,0 0,-1 0,1 0,0 0,0 0</inkml:trace>
  <inkml:trace contextRef="#ctx0" brushRef="#br0" timeOffset="588160.4833">18653 12973,'25'0,"25"0,-25 0,24 0,-24 0,0-25,0 25,0-25,-50 0,0 25</inkml:trace>
  <inkml:trace contextRef="#ctx0" brushRef="#br0" timeOffset="591775.5598">19150 12427,'24'0,"1"0,25-25,-1 1,1 24,24-50,-24 25,24 25,-49-25,0 25,25-24,-26 24</inkml:trace>
  <inkml:trace contextRef="#ctx0" brushRef="#br0" timeOffset="592575.3678">19447 12378,'25'0,"-25"24,25 1,0 25,-25-25,0-1,0 26,0-25,0 0,0-1,0 1,0 0,0 0,0 0,0-1</inkml:trace>
  <inkml:trace contextRef="#ctx0" brushRef="#br0" timeOffset="593363.6606">19348 12849,'25'0,"0"0,-1 0,1 0,25 0,-25-25,-1 25,26 0,-25-25,0 25,24 0,-24 0,0-25,0 25,24 0,1 0,-25-24,0 24,-1 0,1 0</inkml:trace>
  <inkml:trace contextRef="#ctx0" brushRef="#br0" timeOffset="594229.1172">20415 12254,'-25'49,"0"-24,0 0,0 24,-24-24,24 25,-25-25,26 24,-26-24,50 0,-50 24,26-24,-26 25,25-25,0-1,25 1,-24 0,24-50</inkml:trace>
  <inkml:trace contextRef="#ctx0" brushRef="#br0" timeOffset="595008.5265">20018 12402,'0'0,"25"0,-1 0,1 0,0 25,0 0,0-25,-1 50,26-26,-25 26,24-25,-49 24,50-49,-50 50,25-50,-25 25,25-25,-1 25,1-1,-25 1,25-25,-25 25,25-25</inkml:trace>
  <inkml:trace contextRef="#ctx0" brushRef="#br0" timeOffset="596964.9842">20539 12626,'-25'0,"50"49,-25-24,0 0,24 24,-24-24,0 0,0 25,0-26,0 1,0 0,0 0,0 0,0-1,0 1,0 0,25-25,0 0,0 0,0 0,-1 0,1 0,0 0,0 0,0 0,-1 0,1 0,0 0,0 0,0 0,0 0,-1 0,1 0,25 0,-50-25,25 25,-1 0,1 0,0 0,0 0,24 0,-24 0</inkml:trace>
  <inkml:trace contextRef="#ctx0" brushRef="#br0" timeOffset="599594.7439">20588 12650,'-25'-24,"25"-1</inkml:trace>
  <inkml:trace contextRef="#ctx0" brushRef="#br0" timeOffset="610512.2088">1613 11212,'0'0,"49"0,-24 0,0 0,24 25,-24-25,25 24,49 1,50-25,-25 0,25 0,-25 0,25 0,-100-25,1 1,-25 24,-1 0,-48 0</inkml:trace>
  <inkml:trace contextRef="#ctx0" brushRef="#br0" timeOffset="611314.6298">2357 11385,'0'25,"0"0,0 25,-50 24,25 0,25-24,-24-25,24 0,0-1,0 1</inkml:trace>
  <inkml:trace contextRef="#ctx0" brushRef="#br0" timeOffset="612115.1789">1811 11981,'25'0,"0"0,24 0,-24-25,25 25,24-25,25-25,-24 50,24-49,-25 49,-24 0,0 0,-26 0,26-25,-25 25,0 0,-1 0,1 0,0 0,0 0</inkml:trace>
  <inkml:trace contextRef="#ctx0" brushRef="#br0" timeOffset="612799.7458">2878 11509,'24'0,"1"0,0 0,0 0,0 0,24 0,-24-24,0 24,25 0,-26-25,1 0,0 25,0 0,0 0,-1-25,-24 50,-24 0,-1-25</inkml:trace>
  <inkml:trace contextRef="#ctx0" brushRef="#br0" timeOffset="613341.0588">3027 11757,'24'0,"1"0,0 0,25-24,-26 24,1-25,25 0,-25 25,-1 0,1 0,0 0</inkml:trace>
  <inkml:trace contextRef="#ctx0" brushRef="#br0" timeOffset="615635.815">4316 11137,'-24'0,"-1"0,0 25,-25-25,26 0,-26 0,25 25,-24 0,-1-25,25 25,25-1,-25 1,25 0,0 25,0-26,0 26,0-25,0 0,0 24,0-24,0 0,0 0,0-1,0 1,0 0,0 0,0 0,25-25,0 0,0 0,0 0,24-25,-24 0,25-25,-1 50,26-49,-51 24,26 0,-25 25,0-25,-1 25,1 0,0 0,-25-24,-25 24,0 0,1 0</inkml:trace>
  <inkml:trace contextRef="#ctx0" brushRef="#br0" timeOffset="616292.9709">3969 11485,'50'0,"-50"-25,25 25,24 0,-24-25,25 0,-26 0,1 25,0-24,0 24,0 0,-1 0</inkml:trace>
  <inkml:trace contextRef="#ctx0" brushRef="#br0" timeOffset="617124.6455">3771 11981,'24'0,"1"0,25 0,-1 0,51 0,49-25,-1 0,-24-25,25 26,0-26,-75 50,-49-25,0 25,25-25,-26 25,1-24,-50 24,1 0,-1 0,0 0</inkml:trace>
  <inkml:trace contextRef="#ctx0" brushRef="#br0" timeOffset="617944.6012">4292 12179,'0'25,"0"25,0-26,0 1,0 0,0 25,0-26,0 1,0 0,0 0,0 0,0-1,0 1,0 0</inkml:trace>
  <inkml:trace contextRef="#ctx0" brushRef="#br0" timeOffset="619283.7148">4267 12204,'49'-25,"-24"25,0-50,25 50,-26-49,1 49,-25-25,25 0,0 25,0 0,-1 0,-24 25,0 0,0 0,0-1,0 1,0 0,-24 0,-1 0,0 0,0 24,-24 1,49-25,-25-25,25 24,-25-24,0 0,50 0,0 0,24 50,-24 0,0-26,0 1,0 25,-1-50,-24 25,25-25,0 0</inkml:trace>
  <inkml:trace contextRef="#ctx0" brushRef="#br0" timeOffset="632095.2204">21481 12402,'25'0,"25"-24,-26 24,26 0,-25 0,0-25,24 0,-24 25,0 0,24 0,-24-25,0 25,0 0</inkml:trace>
  <inkml:trace contextRef="#ctx0" brushRef="#br0" timeOffset="632883.2921">21531 12601,'25'0,"-1"0,1 0,0 0,0 0,0 0,-1 0,1 0,0 0,25 0,-26 0,1 0,0 0,0 0,0 0</inkml:trace>
  <inkml:trace contextRef="#ctx0" brushRef="#br0" timeOffset="634610.5094">23069 11931,'25'0,"-25"25,-25-25,25 49,-25-24,0-25,25 50,0-25,0-1,-25 1,25 0,-25 0,1 0,24 0,0-1,0 1,0 0,0 0,0 0,0-1,0 26,-25-25,25 0,0-1,-25-24,25-24,-25-1,0-25,1 25,24 1</inkml:trace>
  <inkml:trace contextRef="#ctx0" brushRef="#br0" timeOffset="635499.4549">22771 12080,'25'0,"0"0,-1 0,-24 25,50-25,-50 24,25 1,24 25,-24-25,25 24,-25-24,0 0,-1 0,1 0,0-25,-25 24,25-24,0 25,-1-25,-24 50,50-50,-50 25,25-25,0 0</inkml:trace>
  <inkml:trace contextRef="#ctx0" brushRef="#br0" timeOffset="636385.5362">23342 12229,'0'25,"0"24,0-24,24 25,-24-26,0 1,50 25,-50-25,25-1,-25 26,25-50,-25 50,24-50,1 0,0 0,0 24,24-24,-24 0,0 0,0 0,24 0,-24 0,-50 0,1 0,-1-24,-25 24,1-25,-26 0</inkml:trace>
  <inkml:trace contextRef="#ctx0" brushRef="#br0" timeOffset="639256.2452">23937 11931,'-25'-25,"0"25,0 0,-49 0,49 0,0 0,1 0,-1 0,25 25,0 0,25-25,-1 25,-24 24,0-24,0 0,0 24,0-24,25 0,-25 0,0 0,0 0,0-1,0 1,0 0,0 25,0-26,0 26,25-50,0 0,0 0,24 0,-24 0,0 0,0 0,24 0,-24 0,0 0,25 0,-26 0,1 0,0 0,0 0,0-25,24 25,-24 0,0 0,-50-25,0 1,0 24</inkml:trace>
  <inkml:trace contextRef="#ctx0" brushRef="#br0" timeOffset="640097.5312">23813 12179,'25'0,"-1"0,26 0,-25 0,0 0,-1 0,1 0,0 0,0 0,0 0,0 0,-1 0,1 0,0 0</inkml:trace>
  <inkml:trace contextRef="#ctx0" brushRef="#br0" timeOffset="641677.9726">22697 12898,'24'0,"1"0,0 0,0 0,0 0,-1 0,1 0,25 0,-25 0,-1 0,26 0,25 25,-1-25,0 25,50 0,-74-25,0 0,-1 25,1-25,-25 0,-1 0,1 0,0 0,0 0,0 0,24 0,1 0,-25 0,-1 0,26 0,-25 0,0-25,24 0,-24 25,25-25,-1 0,1 25,-25-24,0 24,24 0,-24-25,0 25,0 0,-1 0,1 0,0-25,0 25,0 0,-1 0,-48-25,-26 25,25 0</inkml:trace>
  <inkml:trace contextRef="#ctx0" brushRef="#br0" timeOffset="642553.645">23540 13171,'-25'0,"25"50,0-25,0 0,0-1,0 26,0-25,0 0,-25 24,25 1,-24-25,24-1,0 1,0 0,0 0,-25-25,25-25,0 0,25-24</inkml:trace>
  <inkml:trace contextRef="#ctx0" brushRef="#br0" timeOffset="645033.3636">23490 13171,'25'0,"0"0,0 0,0-25,-1 25,1 0,-25-24,25-1,0 25,0 0,-25-25,24 25,-24 25,25-25,0 25,-25-1,0 26,0-25,0 0,0 0,0-1,-25 1,25 0,-25 0,25 0,0-1,-24-24,-1 0,0 0,0 0,0 0,1 0,24-24,0-1,24 25,-24 25,25-25,0 0,-25 24,25-24,-25 25,25-25,-25 25,24-25,-24 25,25-25,-25 25,25-25,0 0,-25 24,25-24,-25 25,0 0,24 0,1-25</inkml:trace>
  <inkml:trace contextRef="#ctx0" brushRef="#br0" timeOffset="646981.9375">15826 14188,'-50'0,"25"0,1-25,-26 1,25 24,0-25,0 0,1 25,-1 0,0 0,-25 0,26 0,-1 0,0 0,25 25,0 0,0-1,25 26,-25 0,0-26,0 1,0 25,0-25,0 0,-25 24,0-24,25 0,-25 0,25-1,0 1,-24-25,24 25,0 0,0 0,24-25,1 0,25 0,-1 0,-24 0,25 0,-1-25,1 0,25 25,-1-25,0 0,-24 1,0 24,-50-25,24 25,1 0,-50 0,1 0,-26-25,25 25</inkml:trace>
  <inkml:trace contextRef="#ctx0" brushRef="#br0" timeOffset="647777.9132">15429 14486,'0'-25,"25"25,-1 0,1 0,0 0,0-25,24 1,-24 24,25 0,-25 0,0-25,-1 25,26-25,-25 0,0 25,24 0,-24 0,0-25,24 0,-24 25,0 0,0 0</inkml:trace>
  <inkml:trace contextRef="#ctx0" brushRef="#br0" timeOffset="648925.2958">16322 14436,'0'-24,"0"-1,-25 25,0-25,0 25,1 0,-1 25,0-25,25 25,0-1,-25 1,25 0,0 25,0-26,0 1,0 0,0 0,25-25,0 0,0 25,-1-25,1 0,0 0,0 0,24 0,-24 0,0 0,0 0,0 0,-1 0,-24-25</inkml:trace>
  <inkml:trace contextRef="#ctx0" brushRef="#br0" timeOffset="649660.3308">16992 14163,'24'0,"1"0,0 0,0 0,0 0,-1 0,1 0,0 0,25 0,-26 0,1 0,25 0,-25 0,-1 0,26 0,-25-24,0-1,-1 25,-48 25,24-1</inkml:trace>
  <inkml:trace contextRef="#ctx0" brushRef="#br0" timeOffset="650375.1106">17091 14511,'25'0,"-1"0,1 0,0 0,25 25,24-25,-24 0,24 24,-49-24,24 0,1 25,-25-25,0 0,24 0,-24 0,0 0,0 0,-50 0</inkml:trace>
  <inkml:trace contextRef="#ctx0" brushRef="#br0" timeOffset="653937.1546">18281 14015,'0'0,"-24"0,-1-25,0 25,-25 0,26 0,-1 0,0 25,-25-1,26 1,-1 0,-25 0,25 0,1-1,-26 26,25-25,25 0,-25-25,1 24,24 1,0 0,0 0,0 0,24 0,-24-1,25 26,0-25,0-25,-25 25,25-25,-25 24,24-24,1 25,0-25,0 0,24 0,-24 0,0 0,0 0,0 0,-1 0,1 0,25-25,-25 25,-1 0,1 0,-25-24,25 24,0-25,0 0,-1 0,-24 0,25 25,-25-24,0-1,0 0,0-25,25 50,-25-25,25 1,-25-26,0 25,-25 0,25 1,-25-1,0 25,25-25,-24 0,-1 25,25-25,-25 25,-25 0,26 0,-1 0,-25 0,25 0,1 0,-26 25,25-25</inkml:trace>
  <inkml:trace contextRef="#ctx0" brushRef="#br0" timeOffset="655108.7248">17984 14412,'0'0,"49"0,-24 0,25 0,-25 0,-1 0,26 0,-25 0,0 0,-1 0,1 0,0 0,0 0,0 24,-1-24,1 25,0 0,-25 0,25 0,0-25,-25 24,24-24,-24 25,25-25,-25 25,0 0,0 0,25-1,0 26,-25-25,0-50,0 0</inkml:trace>
  <inkml:trace contextRef="#ctx0" brushRef="#br0" timeOffset="657025.4796">18902 13965,'0'0,"-25"0,0 0,0 0,0 0,0 0,1 0,-1 0,0 25,-25-25,26 25,-1-25,25 24,0 26,0-25,0 0,0-1,0 26,0-25,0 24,0-24,0 0,0 0,0 25,0-26,0 1,0 0,0 25,0-26,0 1,0 0,0 0,0 0,25-25,-1 0,1 0,0 0,0 0,0 0,24 0,-24 0,25-25,-25 25,-1 0,26-25,-25 0,0 25,-1 0,1 0,-25-25,0 1,0-1,-25 25</inkml:trace>
  <inkml:trace contextRef="#ctx0" brushRef="#br0" timeOffset="658381.5908">18728 14362,'-25'0,"25"-25,25 25,0 0,-1 0,1-25,0 25,0 0,0-25,24 25,-24 0,25-24,-25-1,-1 25,-24-25</inkml:trace>
  <inkml:trace contextRef="#ctx0" brushRef="#br0" timeOffset="662175.705">20365 13940,'0'-25,"-25"25,0 0,1 25,-26 25,25-25,0-1,1 26,24-25,-25 0,25-1,0 1,25 0,-25 25,24-50,-24 24,0 1,25 0,0-25,-25 25,25-25,0 0,-1 0,1 0,0 0,0 0,24 0,-24 0,0 0,25 0,-26 0,-24-25,25 0,-25 0,25 1,-25-1,0 0,0 0,0 0,0 1,0-1,0 0,0-25,0 26,0-1,0 0,-25 25,0-25,1 0,-1 1,-25 24,25-25,1 25,-1 0,-25 0,1 0,24 0,0 0,0 0,0 0,1 49,-26-49,50 25,25-25,0 0,-1 0,1 0,25-25</inkml:trace>
  <inkml:trace contextRef="#ctx0" brushRef="#br0" timeOffset="663110.227">20266 14263,'0'-25,"25"25,-1 0,1 0,0 0,0 0,0 0,-1 0,1 0,0 0,0 0,0 49,24-24,-24 0,0 0,24 0,-24 0,25-1,-50 1,25 0,-25 0,24-25,-24 25,25-25,-25 24,25-24,25 0</inkml:trace>
  <inkml:trace contextRef="#ctx0" brushRef="#br0" timeOffset="663970.8988">21109 14039,'25'0,"0"0,0 0,-1 0,1 0,0 0</inkml:trace>
  <inkml:trace contextRef="#ctx0" brushRef="#br0" timeOffset="664605.3036">21035 14337,'0'0,"25"0,-1 0,26 0,-25 0,0 0,24 0,-24-25,0 25,0 0,-1 0,1 0</inkml:trace>
  <inkml:trace contextRef="#ctx0" brushRef="#br0" timeOffset="665987.0148">22201 13742,'0'-25,"-25"25,0 0,-25 0,-24 0,-1 0,-24 0,25 0,-1 0,1 0,24 0,26-25,-26 25,0 0,50 25,25 0,0 0,-25-1,25-24,-25 25,25 25,-1-25,-24-1,25 26,0-25,0 24,-25-24,25 0,-25 25,0-26,0 1,0 0,0 0,0 0,0-1,24 1,1-25,0 0,-25 25,25-25,24 0,-24 0,25 0,-25 0,-1 25,26-25,-25 0,25 0,-26 0,26 0,-25 0,0 0,-1 0</inkml:trace>
  <inkml:trace contextRef="#ctx0" brushRef="#br0" timeOffset="666737.9069">21680 14064,'24'0,"1"0,0 0,0 0,0 0,-1 0,1 0,0 0,0 0,0 0,-1 0,1 0,25 0,-50-25</inkml:trace>
  <inkml:trace contextRef="#ctx0" brushRef="#br0" timeOffset="668305.0771">22573 14238,'-25'0,"0"0,0 0,0 0,-24 0,49 25,0-1,0 1,0 0,0 0,0 0,0 0,25-25,-25 24,24-24,1 0,0 0,0 0,0 25,-1-25,1 0,0 0,0 0,24 0</inkml:trace>
  <inkml:trace contextRef="#ctx0" brushRef="#br0" timeOffset="669527.4719">21704 14709,'25'0,"0"0,0 0,0 0,-1 0,1 0,0 0,0 0,0 0,24 0,-24 0,0 0,25 0,-26 0,1 0,0 0,0 0,0 0,-1 0,1 0,0 0,0 0,24 0,-24 0,0 0,0 0,0 0,-1 25,1-25,0 0,0 0,0 0,24 25,-24-25,0 25,24-25,-24 0,0 0,25 0,-26 0,1 0,0 0,0 0,24 0,-49 24,25-24,0 0,-50 0</inkml:trace>
  <inkml:trace contextRef="#ctx0" brushRef="#br0" timeOffset="670973.8641">22399 14858,'-25'0,"0"0,1 0,-26 0,0 0,26 0,-26 0,-24 0,24 0,0 0,1 0,24 0,25 25,0 0,0-1,0 1,25 0,-25 0,0 0,0-1,0 1,0 0,0 0,0 0,0-1,-25 1,25 0,0 0,25-25,-1 0,1 0,25 0,-25 0,0 0,-1 0,26 0,-25 0,0 0,24 0,-24 0,0 0,0 0,24 0,-24 0,0-25,24 25,-49-25,50 25,-25 0,0-25,-1 25,1-24,-25-1,-25 25,1 0</inkml:trace>
  <inkml:trace contextRef="#ctx0" brushRef="#br0" timeOffset="673052.7879">22027 15056,'25'0,"24"0,-24 0,0 0,0-24,0 24,-1 0,1 0,0 0,0 0,0 0,-25-25,49 25,-24 0,25 0,-50-25,24 25,-48 0,-1 0,0 0,0 0,-24 0,24 25,0 0,-25-25,26 0,-1 24,0 1,0-25,0 0,1 0,-26 0,25 0,0 0,0 0,1 0</inkml:trace>
  <inkml:trace contextRef="#ctx0" brushRef="#br0" timeOffset="674796.8508">21977 14957,'0'25,"0"0,0 0,0-1,0 1,0 0,0 0,0 0,0-1,-25-24,25 25,-24 0,24 0,24-25,1 0,0 0,0 0,0 0,0 0,-1 0,1 0,0 0,25 0,-26 0,1 0,25 0,-25-25,-1 25,1 0,0 0,0 0,0 0,-1 0,1 0,0 0,0 0,0 0,-1 0,1 0,0 0,0 0,0 0,-25-25,0 0,-50 25</inkml:trace>
  <inkml:trace contextRef="#ctx0" brushRef="#br0" timeOffset="678297.217">20043 13643,'24'0,"1"0,0 0,0-25,0 25,-1 0,1-25,0 0,0 25,24 0,-24-25,0 1,25 24,-26 0,1-25,25 25,-25 0,24 0,-24 0,0-25,0 25,-1 0,1 0,0-25,0 25,24 0,-24 0,0 0,0 0,25 0,-26 0,1 0,0 0,25 0,-26 0,26 0,-25 0,24 0,26 0,-26 0,1 0,-25 25,24-25,-24 0,25 0,-1 0,26 0,-26 0,26 0,24 0,25 25,-74-25,-1 0,-24 0,0 0,25 0,-26 0,1 0,25 0,-25 0,-1 0,1 0,0 0,0 0,24 25,-24-25,0 0,-25 24,50-24,-26 25,1-25,0 0,-25 25,25-25,0 0,-1 25,-24 0,50-1,-50 26,50-25,-50 24,24-24,1 0,0 25,0-26,-25 1,0 0,25 25,-25-26,0 1,24 25,-24-1,25-24,0 25,0-25,-25-1,0 1,0 0,0 25,0-25,0-1,0 26,0 0,0-1,0 1,0-25,-25 24,25-24,0 0,0 24,0-24,-25-25,25 25,0 0,0 0,-25-1,1 1,-1 25,0-25,0-1,0 26,1-25,-1 24,-25-49,25 50,-24-25,24 0,-25 24,26-24,-1 25,-25-25,25 24,-24-24,24 0,0-25,25 25,-25-25,1 24,-1-24,-25 25,25-25,1 0,-1 0,0 0,0 0,0 0,1 0,-1 0,0 0,0-25,-25 1,26 24,-1-25,-50 0,26 25,24-25,-25 25,1 0,24-25,0 1,-24 24,24 0,0 0,-25-25,26 25,24-25,-50 25,50-25,-25 25,-24-25,24 0,-25 1,25-1,1 0,-1 0,-25-24,25 49,1-25,-1 0,0 25,0-25,0 25,25-25,-49 1,24-1,0 25,-25-50,26 25,-26 25,25-24,0-1,-24 25,24-25,0 0,0 25,1-25,-26 1,25 24,0-25,1 25,24-25,-25 0,0 0,0-24,0 24,-24 0,49 0,-25 1,0 24,0-50,1 50,-1-50,0 50,0-24,25-1,-25 25,25-25,-24 0,-1 0,25-24,-50 24,25 0,25-25,-49 26,49-26,0 25,-25 25,25-25,0 1,0-1,0 0,0 0,0 0,0 1,0-1,0 0,0 0,25 0,-25 1,25 24,-1-50,1 25,0 0,0-24,0 24,-25 0,24 25,1-25,0 1,-25-1,25 25,-25-25,25 25,-1 0,-24-25,25 25</inkml:trace>
  <inkml:trace contextRef="#ctx0" brushRef="#br0" timeOffset="686914.3595">14412 9500,'25'0,"-1"0,1 0,0 0,25 0,-25 0,-1 0,1 0,0 0,0 0,0 0,-1 0,1 0,0 0,25 0,-26 0,1-25,0 25,25 0,-26 0,1 0,0 0,25 0,-26 0,1 0,25 0,-25 0,-1 0,1-24,25 24,-25 0,-1 0,26-25,-25 25,0-25,-1 25,1 0,0 0,25-25,-26 25,1-25,0 25,0 0,0 0,-25 25,0 0,0 0,0 0,0-1,0 26,0-25,0 0,0-1,0 26,0-25,0 0,0 24,0-24,25 0,-1 24,-24-24,25 25,0-1,-25-24,0 25,0-25,0 24,0-24,-25 0,25 25,0-26,0 1,0 0,0 25,0-26,0 1,0 25,0-25,0-1,0 1,0 25,0-25,0-1,0 1,0 0,0 0,0 0,0-1,25-24,-25 25,0 0,0 0,0 0,25-25,-75-50,25 50,25-25,-24 25,-1 0,0 0,0 0,0 0,-24 0,24 25,-25 0,25 0,1-25,-1 0,25 24,-25 1,0 0,0 25,25-26,-24 1,-1 25,25-25,0-1,-25 26,25-25,-25 0,25 24,0-24,0 0,0 0,0 0,0-1,25-24,-25 25,25 0,-25 0,25 24,-1-49,1 25,25-25,-25 25,-1 0,1-25,0 0,0 0,24 0,-24 0,25-25,0 25,-1 0,-24 0,0 0,0 0,24 0,-24 0,0 0,24-25,-24-24,0 49,25-50,-26 25,26-24,-25 24,24-25,-24 1,25 24,-50 0,25 0,-1-25,1 26,-25-26,25 25,-25 0,25 25,-25-24,0-1,0-25,-50 25,25-24,-24 49,49-25,-50 25,25-50,1 26,-26-1,25 0,-24 0,24 0,0 1,-25-26,26 50,-26-25,0 0,26 1,-26-1,0 0,26 25,-1 0,-25 0,25 0,0 25,1 0,-1-1,0-24,0 50,0-25,1-25,-1 25,25-1,0 1,0 0,-25-25,25 25,0 0,25-50,0-25,24 50</inkml:trace>
  <inkml:trace contextRef="#ctx0" brushRef="#br0" timeOffset="687979.3378">15975 10889,'-25'50,"0"-25,-25 24,26 1,-1-1,-25-24,50 25,0-25,0 0,0-1,0 1,0 0,-25 0,25 0</inkml:trace>
  <inkml:trace contextRef="#ctx0" brushRef="#br0" timeOffset="689071.0169">15776 11013,'25'0,"0"0,0 0,-1 0,1 0,25 0,-25 0,-1-25,26 25,-25-24,0 24,-1 0,1 0,-25-25,25 0,-25 50,0 49,-50-24,50-1,-24-24,24 25,-25-25,25 0</inkml:trace>
  <inkml:trace contextRef="#ctx0" brushRef="#br0" timeOffset="690168.6897">15727 11063,'24'0,"1"0,0 0,0 0,0 0,-1 0,1 0,0-25,0 25,0 0,-1-25,1 25,0 0,-25-25</inkml:trace>
  <inkml:trace contextRef="#ctx0" brushRef="#br0" timeOffset="692466.0882">15727 11534,'0'25,"0"25,-25-26,0 1,25 25,0-1,-25-49,25 25,0 0,0 0,0 0,0 24,-25-24,25 0,0 0,-25-1,25 1,0 0,0 0,0 0,0-1,0 1,0 0,-24 0,-1-25,0 25,0-25,0 0,1 0,-1 0,0 0,0 0,0 0,-24 0,24 0,0 0,0 0,1 0,-1 0,0 0,0 0,0 0,1 0,-1 0,0 0,0 0,0 0,1 0,-1 0,0 0,-25 0,26 0,-1 0,0 0,-25 0,26 0,-1 0,0 0,0 25,0-25,1 0,-26 0,25 0,50 0</inkml:trace>
  <inkml:trace contextRef="#ctx0" brushRef="#br0" timeOffset="695186.3363">18058 14461,'-25'0,"1"0,-1 0,0 0,0 0,0 0,1 0,-1 0,-25 0,25 0,1 0,-1 0,0 0,0 0,-25 25,26 0,24 0,-25-25,25-25</inkml:trace>
  <inkml:trace contextRef="#ctx0" brushRef="#br0" timeOffset="707481.5609">17959 14833,'0'-25,"25"25,0 0,-1 0,1 25,0-25,0 0,0 0,-1 0,1 0,0 0,0 0,24 0,1 0,-25 0,24 0,-24 0,25 0,-1 0,-24-25,0 1,25 24,-26 0,1-25,25 0,-1 25,-24-25,0 0,25 1,-25 24,-1 0,-24-25,25 25,0 0,0 0,-25-25</inkml:trace>
  <inkml:trace contextRef="#ctx0" brushRef="#br0" timeOffset="708719.5009">18703 14957,'-50'0,"26"0,-1 0,-25 0,1 0,-26-25,26 25,24 0,25 25,0 0,0 25,0-26,0 1,25 25,-25-25,24-1,-24 1,0 0,0 0,0 0,0-1,0 1,0 0,0 0,0 0,25-25,0 0,0 0,0 0,-1 0,1 0,0 0,0 0,0 0,-1 0,-24-25,25 25,0 0,-50 0,25-25,-25 25</inkml:trace>
  <inkml:trace contextRef="#ctx0" brushRef="#br0" timeOffset="709419.5871">18430 15255,'25'0,"0"0,24 0,-24 0,0 0,0-25,24 25,-24-25,25 0,-25 25</inkml:trace>
  <inkml:trace contextRef="#ctx0" brushRef="#br0" timeOffset="719938.2272">16545 10443,'0'0,"0"-25,-25 25,25-25,-25 0,-24 25,24-24,0 24,0 0,1 0,-1 0,0 24,-49 1,-1 25,26-25,-1 24,25-24,0 0,1 0,24-1,0 1,0 25,24-25,26 24,-25-24,0 0,-1 24,1-49,0 25,0 0,0-25,-1 0,26 0,-25 0,24-25,1 0,-25 1,0 24,24-25,-24 0,0 25,-25-25,25 0,-25 1,0-1,0-25,0 25,0-24,0 24,0 0,0 0,-25 1,25-1,-25-25,0 25,0 1,1 24,-1-25,0 0,-25 25,1-25,-1 0,25 25,1-24,24-1,-25 25,0 0,50 0,0 0,-1 25</inkml:trace>
  <inkml:trace contextRef="#ctx0" brushRef="#br0" timeOffset="720932.6558">16223 10740,'24'0,"26"0,-25 0,0 0,-1 0,1 0,0 25,-25 0,25-25,0 25,-1 0,26-1,-25 26,24-25,-24 0,0-1</inkml:trace>
  <inkml:trace contextRef="#ctx0" brushRef="#br0" timeOffset="746985.7314">9203 14709,'-25'0,"0"0,0 0,1 0,-1 0,0 0,0 0,0 0,1 0,-1 0,0 0,0 0,25 25,0 0,0 0,0-1,0 1,0 0,0 0,0 24,0-24,0 0,0 0,0 24,0-24,0 0,25-25,0 0,0 0,24 25,-24-25,25 0,-26 0,1 25,25-25,-25 0,-1 0,26 24,-25-24,0 0,-50 0,25-24</inkml:trace>
  <inkml:trace contextRef="#ctx0" brushRef="#br0" timeOffset="747956.9711">8980 14908,'24'0,"1"0,0 0,0 0,0 0,-1 0,1 0,0 0,0 0</inkml:trace>
  <inkml:trace contextRef="#ctx0" brushRef="#br0" timeOffset="749053.1438">9625 15156,'0'-25,"-25"25,0 0,0 0,25 25,0-1,0 1,0 0,0 0,0 0,25-1,0 1,-25 0,25-25,-1 0,-24 25,25-25,0 0</inkml:trace>
  <inkml:trace contextRef="#ctx0" brushRef="#br0" timeOffset="749799.0839">10145 14858,'25'0,"0"0,0 0,0 25,-1-25,1 0,0 0,0 0,0 0,0 0,-1 0</inkml:trace>
  <inkml:trace contextRef="#ctx0" brushRef="#br0" timeOffset="750370.8303">10071 15180,'25'0,"0"25,-1-25,1 0,0 0,25 25,-26-25,26 0,0 0,-1 0,1 0,-25 0,0 0,24 0,-24 0</inkml:trace>
  <inkml:trace contextRef="#ctx0" brushRef="#br0" timeOffset="752036.8426">11113 14858,'-25'0,"0"0,25 25,0 0,0-1,0 1,0 0,0 0,0 0,25-1,0 1,-25 0,0 0,25 0,-1-1,1-24,0 0,0 0,0 0,-1 0,1-24,-25-1,0 0,0 0,0 0,0 1,0-1,-25 25,1-25,24 0,-25 25,25-25,0 1,-25 24,25-25,-25 25,0 0,25-25,0 0,-24 25,-1 0</inkml:trace>
  <inkml:trace contextRef="#ctx0" brushRef="#br0" timeOffset="753092.9616">11038 15131,'0'-25,"25"25,0 0,0 0,0 0,-1 0,1 0,0 0,25 25,-26-25,-24 25,25-25,0 0,0 24,0 1,24 0,-24 0,25 0,-50-1,25-24,-25 25,24 0,-24 0,25-25,-25-25,-25 0,25-24</inkml:trace>
  <inkml:trace contextRef="#ctx0" brushRef="#br0" timeOffset="754651.538">11857 14784,'-25'0,"0"0,1 0,-1 0,0 0,0 0,0 0,25 24,0 1,0 0,0 0,25 0,-25-1,0 1,0 0,25 25,-25-26,25 1,-25 0,0 0,0 0,0-1,0 1,0 0,25-25,-25 25,0 0,24-25,1 0,0 0,0 0,0 0,-1 0,1 0,0 0,0 0,0 0,-1 0,-24-25,25 25,0 0,0 0,-25-25,-25 25</inkml:trace>
  <inkml:trace contextRef="#ctx0" brushRef="#br0" timeOffset="755615.3021">11758 14957,'25'0,"-1"0,1 25,0-25,0 0,0 0,-1 0,1 0,0 0,0 0</inkml:trace>
  <inkml:trace contextRef="#ctx0" brushRef="#br0" timeOffset="760833.3765">8583 14337,'25'0,"-1"0,1 0,25 0,24-25,1 25,-1 0,50 0,-25 0,0 0,-24 0,-1 0,1 25,-26 0,1-25,-25 0,0 25,24-25,-24 0,0 0,24 0,-24 25,0-25,0 0,24 0,-24 24,0-24,25 0,-26 0,1 0,25 0,-25 0,-1 0,26 25,-25-25,24 25,-24-25,0 0,25 25,-25-25,24 25,1-25,-1 0,-24 24,0-24,49 0,-24 25,-25-25,0 0,24 0,1 0,-25 0,-25 25,24-25,26 0,-25 0,0 0,-1 0,26 0,-25 0,0 0,-1 0,1 0,0 0,0 0,0 0,-1 0,1 0,25 0,-25 0,0 0,-1 0,1 0,-25-25,25 25,0-25,0 25,-1 0,26 0,-25-24,0 24,-1 0,1 0,0-25,25 25,-26-25,1 25,25 0,-25-25,-1 25,1 0,0-25,0 25,0 0,-1 0,1 0,0 0,0 0,0 0,-1 50,-24-25,25 0,-25-1,25 1,-25 0,25 0,-25 0,0-1,0 1,25 0,-25 25,24-26,-24 1,0 25,0-25,0 24,0-24,0 0,0 0,0-1,0 1,0 0,0 0,0 0,0-1,25 26,-25-25,0 0,0-1,0 1,-25-25,25 25,0 0,-24 0,24 0,-25-25,0 0,0 0,25 24,-25-24,1 0,-26 25,50 0,-25-25,0 0,1 25,-26-25,25 25,0-25,1 0,-26 24,25-24,0 0,1 0,-26 0,25 0,0 25,-24 0,24-25,0 0,-24 25,24-25,0 25,-25-1,26-24,-1 0,-25 25,25-25,-24 0,-1 25,0-25,-24 0,0 25,-1-25,1 25,24-25,25 0,-24 24,-1-24,-24 0,24 0,25 0,1 25,-26-25,25 0,0 0,1 0,-1 0,0 0,-25 25,25-25,1 0,-1 0,-25 0,25 0,1 0,-26 0,25-25,0 25,-24 0,24 0,0-25,-24 1,24 24,-25 0,25 0,-49-25,24 25,26-25,-1 25,-25 0,1-25,24 25,-25-25,25 1,1 24,-1 0,0 0,0-25,0 25,0 0,-24-25,24 0,0 25,0 0,1 0,-1 0,0-25,-25 1,26 24,-26 0,25-25,0 25,-24-25,24 25,25-25,-25 25,25-25,-25 25,1-24,-1-1,0 25,25-25,0 0,-25 0,0 25,25-25,-24 1,24-1,-25 0,0-25,0 26,0-1,25-25,-49 25,24-24,0 24,0 0,25-24,-24 24,-1 0,25-25,-25 50,0-49,0 24,1 0,24-24,-50 24,50 0,0 0,25 0,0 1,-1 24,1 0,0-25,25 0,-26 25,26-25,-25 25,0-25,-1 25,26-24,-25 24,0 0,24 0,-24-25,0 0,24 25,-24 0,0 0,0 0,-25-25,25 25,-1 0,-24-25,25 25,0 0,0 0,0 0,-1 0,1 0,0 0,0-25,0 25,-1 0,1 0,-50 0,1 0,-1 0,0 0,0 0,-24 0,24 0,-25 0,1 0,24 0,0 0,-25 0,26 25,-1 0,0-25,0 0,0 25,1-25,-1 0,25 25,-25-25,25 25,-25-25,0 24,1 1,24 0,-25-25,25 25,-25 0,0-25,0 0,1 0,-1 0,25 24,-25-24,0 25,25 0,0 0,0 24,0 1,25-50,-25 25,0 0,0 24,0-24,0 0,0 0,0-1,0 1,25 0,-25 0,25 0,-25-1,49 26,-49-25,25 0,0-1,0 26,-1-50,-24 25,25 0,-25-1,0 1</inkml:trace>
  <inkml:trace contextRef="#ctx0" brushRef="#br0" timeOffset="773977.1004">2630 16197,'0'25,"24"-25,-24 25,0 25,0-26,0 26,0-25,0 0,25-25,-25 49,0-24,0 25,0-25,0-1,0 1,25 25,0-50</inkml:trace>
  <inkml:trace contextRef="#ctx0" brushRef="#br0" timeOffset="774952.6796">2357 16297,'0'24,"0"1,0 0,0 0,-25-25,25 25,0 0,0-1,0 1,0 0,0 0,0 0,0-1,25 1,-25 0,25-25,-25 25,24 0,1-25,-25 24,0 1,25-25,0 25,0-25,-25 50,49-26,-24 1,0 0,0 0,-1 0,1-1,-25-48,0-1</inkml:trace>
  <inkml:trace contextRef="#ctx0" brushRef="#br0" timeOffset="775988.4561">3076 16173,'0'24,"25"1,0-25,-25 50,49-25,-49-1,0 26,25-25,0 0,-25 0,25-1,-25 26,0-25,0 0,0 24,0-24,0 0,0 0,0-1,0 1,0 0,0 0,0 0,0 24,0-24,0 0,0 0,-25-1</inkml:trace>
  <inkml:trace contextRef="#ctx0" brushRef="#br0" timeOffset="777489.732">3895 16173,'0'24,"24"1,-24 25,25-25,-25-1,0 26,0-25,0 0,0 0,25-1,-25 1,0 0</inkml:trace>
  <inkml:trace contextRef="#ctx0" brushRef="#br0" timeOffset="778931.1697">3870 16222,'25'0,"-1"0,1 0,0 0,0 0,-25 25,25-25,0 0,-25 25,24-25,1 0,-25 25,25-25,0 0,-25 24,25-24,-25 25,24-25,-24 25,0 0,25-25,-25 25,0 0,-25-25,1 0,24 24,-25-24,0 0,0 0,0 0,1 0,-1 0,0 0,0 0,0 0,0 0,1 0</inkml:trace>
  <inkml:trace contextRef="#ctx0" brushRef="#br0" timeOffset="782333.0665">4366 16297,'-25'-25,"25"50,0-1,-25 1,25 0,0 0,0 0,0 0,25-1,-25 1</inkml:trace>
  <inkml:trace contextRef="#ctx0" brushRef="#br0" timeOffset="783985.9068">4267 16148,'0'25,"0"-50,25 25,-1 0,1 0,-25-25,0 0,-25 25,1 0,-1 0,0 0</inkml:trace>
  <inkml:trace contextRef="#ctx0" brushRef="#br0" timeOffset="785466.1838">4564 16272,'25'25,"0"-1,-25 1,25-25,0 25,-25 0,0 0,24-25,-24 25,0-1,0 1,0-50,-24 1,24-1,0 0,0-25,0 25,0 1,0-1,0 0,0 0,24 25,-24-25,0 1,0-1,25 25,-25-25,0 50</inkml:trace>
  <inkml:trace contextRef="#ctx0" brushRef="#br0" timeOffset="787148.9582">4788 16321,'24'0,"1"0,0 0,0 0,0 0,-25-24,-25 24,0 0,0 0,0 0,25 24,0 1,0 0,-24-25,24 25,0 0,0 0,0 24,0-24,0 0,0 0,0-1,0 1,24 0,1-25,0 0,-25 25,50 0,-26-25,1 0,0 0,0 0,-25-25,25 25,0 0,-25-25</inkml:trace>
  <inkml:trace contextRef="#ctx0" brushRef="#br0" timeOffset="788164.703">5358 16173,'0'0,"-25"0,1 0,-1 0,0 24,25 1,-25-25,25 25,-25 0,1 0,24-1,0 1,0 0,0 0,0 0,0 0,0-1,24-24,-24 25,25-25,0 25,0-25,0 0,-1 0,1 0,0 0,0 0,24-25,-24 25,0-25,0 25,0 0,-1-24,-48 24</inkml:trace>
  <inkml:trace contextRef="#ctx0" brushRef="#br0" timeOffset="789032.9476">5581 16024,'0'25,"0"-1,0 1,0 25,0-25,0-1,0 26,0-25,-24 0,24 24,0-24,0 0,0 0,0 0,0-1,24-24,1 0,-25 25,25-25,0 0,0 0,-1 0,1 0,25 0,-25 0,-1 0,1 0,0 0,0 0,0 0,-1 0,1 0,0-25,-25 1,0-1,0 0,-25 0,0 0,-24 0</inkml:trace>
  <inkml:trace contextRef="#ctx0" brushRef="#br0" timeOffset="789687.0559">5581 16321,'25'0,"0"0,25-24,-26-1,1 25,0-25,25 0,-26 0,1 1,25 24,-50-25,25 0,-1 25,-24-25</inkml:trace>
  <inkml:trace contextRef="#ctx0" brushRef="#br0" timeOffset="791836.3648">3101 17239,'0'-25,"0"1,0-1,0 0,25 0,0 0,-1 1,1 24,0 0,0 0,-25 24,0 1,0 0,0 25,0-26,-25 1,0-25,25 25,-25-25,1 0,24 50,-25-50,0 24,0 26,-24-50,49 25,-25 0,99-25,1-50,-1 25,75-24,-25-1,25 50,-50-25,-25 0,-49 1,-50 24</inkml:trace>
  <inkml:trace contextRef="#ctx0" brushRef="#br0" timeOffset="792643.3192">2778 17214,'-24'0,"24"25,0 0,0 25,0-26,0 1,0 25,0-25,0-1,0 1,0 0,49 0,-24 0,0 0,24-25,-24 0,0 0,25 0,-25-50,-1 50</inkml:trace>
  <inkml:trace contextRef="#ctx0" brushRef="#br0" timeOffset="793581.1428">3423 17041,'25'0,"0"0,0 0,0 25,-25-1,24 1,-24 25,25-25,-25-1,0 1,0 0,0 0,-25 0,1 24,24-24,-25 0,25 0</inkml:trace>
  <inkml:trace contextRef="#ctx0" brushRef="#br0" timeOffset="795737.9371">4217 16991,'0'0,"0"25,-25-25,25 25,-24 0,-1-1,25 1,-25-25,25 25,-25 0,25 0,0-1,25-24,0 0,-25 25,25-25,-1 0,1 0,0 0,0 0,-25 25,25 0,-25 0,0-1,0 1,0 0,0 0,-25-25,25 25,-25-25,0 0,0 0,25 24,-24-24,48-49,1 24</inkml:trace>
  <inkml:trace contextRef="#ctx0" brushRef="#br0" timeOffset="797482.9288">4391 17264,'0'-25,"25"25,-1 0,1 0,0 0,-25-25,0 1,-25 24,0 0,1 24,-1 1,0 0,0 0,25 0,0-1,0 1,0 0,-25 0,25 0,0-1,0 26,0-25,0 0,0 0,0-1,25-24,0 0,0 0,0 0,-1-24,1 24,0-25,0 25,0 0,-1 0,-24-25,25 25,0 0,-25-25,0 0</inkml:trace>
  <inkml:trace contextRef="#ctx0" brushRef="#br0" timeOffset="798625.3922">4589 17190,'25'0,"0"0,0 0,-1 24,1-24,-25 25,0 0,25-25,0 25,-25 0,0-1,0 1,25 0,-25 0,0 0,0-1,0-48,0-1,0 0,0 0,0-24,24 24,-24 0,0 0,25 0,-25 1,25 24,0-50,0 50,-1 0,-24-25,25 25</inkml:trace>
  <inkml:trace contextRef="#ctx0" brushRef="#br0" timeOffset="799348.199">5011 17115,'25'0,"-25"25,0 0,0 0,0 24,25-24,-25 0,24 24,-24-24,0 25,25-50,-25 25,0-1,25 1,-25 0,25-25,-25 25,0-50,0 0,0-24</inkml:trace>
  <inkml:trace contextRef="#ctx0" brushRef="#br0" timeOffset="800305.6084">5011 16991,'0'0,"25"0,-25-25</inkml:trace>
  <inkml:trace contextRef="#ctx0" brushRef="#br0" timeOffset="802125.3004">5309 17190,'24'24,"1"-24,-25-24,0-1,0 0,-25 25,1-25,24 0,-25 25,0 0,25 25,-25-25,25 25,0 0,0 0,-25-25,25 49,0-24,0 0,0 0,0-1,0 1,0 0,25-25,-25 25,25-25,0 0,24 0,1 0,-25 0,0 0,-1 0,1 0,0 0,0 0,-25-25,25 25</inkml:trace>
  <inkml:trace contextRef="#ctx0" brushRef="#br0" timeOffset="803678.5708">5705 17041,'-24'0,"-26"25,50-1,-50 1,26 0,24 0,-25-25,25 25,0-1,-25-24,25 25,0 0,0 0,0 0,25-25,0 0,-1 0,1 0,0 0,0 0,-25 24,25-24,-25 25,24-25,1 0,-25 25,0 0,0 0,0-1,-25-24,25 25,-24-25,-1 25,-25-25,25 0</inkml:trace>
  <inkml:trace contextRef="#ctx0" brushRef="#br0" timeOffset="805448.1239">6698 16396,'24'0,"1"-25,25 25,-25 0,-1-25,1 25,-25 25,0 0,0 0,0 0,0-1,-25-24,25 25,-24-25,24 25,24-25,1 0,0 0,0 0,0 0,-1 0,1 0,0 25,-25 0,25-25,0 24,-25 1,0 0,0 0,0 0,0-1,-25 1,0 0,-25-25,26 25,-1-25,25 25,-25-1,0-24,25-24,-25-1</inkml:trace>
  <inkml:trace contextRef="#ctx0" brushRef="#br0" timeOffset="806327.4106">6549 16396,'0'50,"0"-26,0 1,-25 25,25-25,-25-1,25 26,0-25,0 0,0-1,0 1,0 0,0 0,0 0,25-25,-25 24,25-24,-25 25,0 0,25-25,-1 25,1-25,0 0,0 0,0 0,-1 0,1 0,0 0,25 0,-26 0,-24-25,0 0,0 0</inkml:trace>
  <inkml:trace contextRef="#ctx0" brushRef="#br0" timeOffset="807207.0782">7144 16247,'25'25,"-25"0,25-25,0 24,-25 1,24 0,1 25,25-25,-50-1,25 26,-25-25,24 0,-24 24,0-24,0 0,0 24,0-24,0 0,0 0,0 24,0-24,0 0,0 25,-24-26,24 1,0 25,0-25,-25-25,25 24</inkml:trace>
  <inkml:trace contextRef="#ctx0" brushRef="#br0" timeOffset="808141.6289">7491 16297,'0'24,"25"-24,-25 50,0 0,0-1,0 26,0-50,0-1,0 1,0 25,0-25,0-1,0 1,0 0</inkml:trace>
  <inkml:trace contextRef="#ctx0" brushRef="#br0" timeOffset="809257.058">7442 16321,'0'-24,"25"24,-1-25,26 0,-25 25,0 0,-25 25,0 0,24-1,-24 1,0 0,0 0,0 0,0 0,0-1,0 1,0 0,0 0,0 0,0-1,-24 1,-1-25</inkml:trace>
  <inkml:trace contextRef="#ctx0" brushRef="#br0" timeOffset="810595.2939">7987 16446,'-24'0,"-1"0,0 0,0 0,0 24,1-24,-1 50,0-25,0 0,-24-1,24 26,0-25,0-25,25 25,0-1,0 1,0 0,25-25,0 25,0 0,-1-25,1 0,0 0,0 0,0 0,-1-25,1 25,-25-25,25 0,0 25,-25-25,25 1,-25-1,0 0,0 0,0 0,0 1,0-1,24 25,-24-25,0 50,0 0,0-1,0 1,0 0,0 0,0 0,0 24,25-49,0 25,0-25,0 0,24 0,-24-25,-25 0,0 1,25 24,-25-25,0 0</inkml:trace>
  <inkml:trace contextRef="#ctx0" brushRef="#br0" timeOffset="811430.5948">8186 16446,'25'0,"0"24,-1 1,1 0,0-25,-25 25,0 0,25-1,-25 26,0-25,0 0,0-1,0 1,0 0,0-50,0 0,25 1,24-26,-49 25,25 0,0-24,0 24,-1-25,26 50,-50-49,50 49,-50-25,0 50,24-25</inkml:trace>
  <inkml:trace contextRef="#ctx0" brushRef="#br0" timeOffset="812635.143">8856 16594,'0'-24,"0"-1,-25 25,0 0,0 0,0 0,-24 0,24 25,-25-25,26 49,-1-24,-25 0,25 0,1-1,24 1,0 0,0 0,0 0,0-1,24-24,1 25,0-25,0 0,0 0,-1 0,1 0,0 0,25-25,-26 1,26-1,-50 0,25-25,0 26,-25-1,24 25,-24-25,0 0,0 0,25 25,-25-24,0 48,25 1,-25 25,0-25,25-1,-25 1,0 0,25 0,-1-25,-24 25,25-25,0 0,25 0,-50-25,24 0,26 25,-50-25,0 0</inkml:trace>
  <inkml:trace contextRef="#ctx0" brushRef="#br0" timeOffset="813259.6978">9104 16446,'0'24,"0"1,24 0,-24 0,25 24,-25-24,0 25,0-1,0-24,0 0,0 0,0 24,25-73,0-1,-25 0,25-25</inkml:trace>
  <inkml:trace contextRef="#ctx0" brushRef="#br0" timeOffset="813848.1216">9327 16446,'25'24,"0"-24,-25 25,24 25,-24-25,25 24,-25-24,0 0,0 0,0 24,0-24,0 0,0 0,0-1,0 1,0 0,25 0,-25 0,25-25,0 0</inkml:trace>
  <inkml:trace contextRef="#ctx0" brushRef="#br0" timeOffset="815003.61">9625 16619,'24'0,"1"0,0 0,0 0,0 0,-1 0,1-25,-25 1,0-1,0 0,0 0,0 0,-49 25,24 0,0 0,0 0,0 0,25 25,-24-25,-1 0,0 25,25 25,0-26,0 1,0 0,0 0,0 0,25-1,-25 1,0 0,25-25,-25 50,24-50,1 24,0 1,25-25,-26 0,26 0,0 0,-26 0,1-49,25 49,-25-25,-1 0,1 25,0-50,0 50,-25-24,25 24,-50 0</inkml:trace>
  <inkml:trace contextRef="#ctx0" brushRef="#br0" timeOffset="815930.1874">10071 16272,'0'25,"0"-1,25 1,-25 25,0-25,0 0,25 24,-25-24,24 0,-24 24,0-24,25-25,-25 25,0 0,0 0,0-1,25 26,-25-25,25 0,-25-1,25-24,-25 25,0 0,24-25,-24-50,-24 26</inkml:trace>
  <inkml:trace contextRef="#ctx0" brushRef="#br0" timeOffset="819569.0919">9773 16669,'-24'0,"-1"0,0-25,0 25,0-25,25 0,-24 25,-1-24,0 24,25-25,-25 25,25-25,-25 25</inkml:trace>
  <inkml:trace contextRef="#ctx0" brushRef="#br0" timeOffset="821409.0699">13023 8384,'25'0,"-25"25,24 0,1-1,-25 26,50-25,-25 24,-1-24,1 0,0 25,0-26,0 1,-1-25,-24 25,25-25,0 0,0-25,24 0,-24-24,0 24,25-25,-50 26,49-1,-24-25,0 25,0-24,24 49,-24-50,25 25,-25-24,-1 24,26 0,-50 0,25 1,0 24,-1-25,1 25,0-25,0 25,-25-25,0 0,25 25,24-24,-24-1,0 0,24 0,-24 0,0 0,0 25,0 0,-25-24</inkml:trace>
  <inkml:trace contextRef="#ctx0" brushRef="#br0" timeOffset="831853.3794">4044 17810,'24'0,"1"0,25 25,-25-25,24 49,-24-24,0-25,0 0,-1 25,1-25,0 0,0 25,0-1,24-24,-24 0,0 25,24 0,1-25,-25 0,24 0,-24 0,0 0,25 0,-1 0,-24 0,0 0,24 25,-24-25,0 0,0 0,-25 25,25-25,24 0,-24 0,25 0,-1 0,26-25,-26 0,26 25,-1 0,-49-25,0 25,0 0,24 0,-24-25,0 25,0 0,-1 0,1 0,0-24,0 24,0-25,-1 25,26 0,-25-50,0 50,-1-49,1 49,0-25,0-25,0 50,-25-25,24 1,-24-1,0 0,0 0,0 0,0-24,0 24,0 0,25 0,-25-24,0 24,0 0,0 0,0 0,0 1,0-1,0 0,0 0,0 0,0 1,-25-1,25 0,0 0,-24 0,-1 1,0-1,0 0,-24-25,-1 26,25-1,25 0,-25 25,25-25,-49 0,24 1,0 24,0 0,1-25,-1 25,0-25,0 0,0 25,1 0,-1 0,0-25,0 25,0 0,1-24,-26 24,50-25,-25 25,0 0,1 0,-1 0,0 0,0 0,25-25,-25 25,1 0,-26 0,25 0,-24 0,24 0,0 0,0 0,25 25,-25-25,0 0,1 0,24 25,-25-25,0 0,0 0,0 0,1 0,-1 0,0 0,0 24,0-24,1 0,-1 0,0 0,0 0,0 25,1-25,-1 0,0 0,-25 25,26 0,-26-25,25 0,-24 25,24-25,-25 24,25-24,1 0,-26 0,25 0,25 25,-25-25,1 0,24 25,0 0,0 0,0-1,0 26,0-25,-25 0,25 24,0-24,-25 0,25 0,-25-1,25 1,-25 0,25 0,0 0,-25-25,1 24,24 1,0 0,0 0,-25-25,25 25,0-1,-25-24,0 50,25-25,0 0,0 24,0-24,0 0,25 0,-25 0,0-1,25-24,-25 25,0 0,25 0,-1-25,-24 25,0-1,25 1,0-25,0 50,0-25,0-1,-1-24,1 25,0-25,-25 25,25-25,0 0,-1 0,-24-25,0 0,-24 25,-1 0,0 0,0-24,0 24,1 0,48 0,1 24,0-24,-25 25,25-25,0 0,-1 25,26-25,-50 25,25-25,0 0,-1 0,26 0,-25 0,24 0</inkml:trace>
  <inkml:trace contextRef="#ctx0" brushRef="#br0" timeOffset="844371.3935">7491 17090,'25'0,"25"25,-25 0,-1 0,26 0,-25-1,24 1,-24-25,25 25,-25 0,49 0,25-25,0 0,1 0,-1 0,-25 24,-24-24,-25 0,24 0,-24 0,25 0,-25 0,-1 25,26-25,-25 0,0 0,-1 0,1 0,0 0,0 0,0 0,-1 0,1 0,0 0,0 0,24-25,-24 1,25 24,24-25,75 25,-25 0,25-25,-25 25,0 0,25 0,0 25,-50 0,-25-25,1 0,-26 24,1-24,-25 25,0-25,24 25,1-25,-25 0,-1 0,26 0,-25 0,0 0,-1 0,1 0,25-25,-25 25,-1 0,1 0,-25-25,25 25,0-24,0 24,24-25,-24 0,0 0,0 0,-25 1,0-1,0 0,24 0,1 0,-25 1,0-26,0 25,25 0,-25 1,0-1,0 0,0-25,0 26,0-1,0-25,-25 25,0 1,25-26,-24 25,24 0,-25 25,0-24,25-1,-25 25,0-25,1 25,-1-25,25 0,-25 25,0-24,0 24,25-25,-49 0,24 0,0 25,-24-50,24 26,0 24,-25-25,26 0,-26 25,25 0,25-25,-49 25,24 0,0-25,0 25,0-24,1 24,-1 0,0-25,-25 25,25-25,-24 25,24 0,0 0,-24 0,24 0,-25 0,25 0,-49 0,49 0,-49 0,24 0,1 0,24 0,-25-25,1 25,24-25,0 25,-25 0,26 0,-1-24,-25 24,25-25,1 25,-1 0,25-25,-50 25,25 0,0-25,-24 0,24 1,0 24,-24 0,24 0,0-25,0 25,0 0,1 0,-1 0,0-25,0 25,0 0,1 0,-1-25,0 25,0 0,0 0,1 0,-1 0,0 0,0 0,0 0,1 0,-1 0,0 0,0 0,-24 25,24-25,-25 25,25 0,-24-25,24 24,0-24,0 25,1-25,-1 25,-25-25,25 0,0 25,1-25,-1 0,0 0,-25 25,26-25,-1 0,0 0,0 0,0 0,1 0,-1 0,0 0,0 0,0 0,1 0,-26 0,25 0,0 0,1 0,-1 0,0 0,0 0,0 0,1 0,-1 0,0 0,0 0,0 0,1 24,-1-24,0 0,25 25,-25-25,25 25,0 0,-25 0,25-1,0 1,0 0,-24 0,24 0,0-1,0 1,-25-25,25 25,0 0,0 0,0 0,0-1,0 1,0 0,0 0,0 0,0-1,0 1,0 0,25-25,-25 50,24-50,-24 24,25-24,0 25,-25 0,25 0,-25 0,49-1,-24 26,0-50,0 50,0-26,-25 1,24-25,-24 25,25-25,-25 25,25 0,0-25,-25 24,0 1,25-25,-25 25</inkml:trace>
  <inkml:trace contextRef="#ctx0" brushRef="#br0" timeOffset="852823.0882">11187 7169,'-25'-25,"1"25,-1 0,25 25,-50-1,25 26,-24-25,-1 24,25-24,-24 25,49-25,-25-25,25 24,0 1,25-25,-25 25,25-25,-1 25,1 0,0-25,25 0,-26 0,1 0,0 0,0 0,0 0,24 0,-24 0,0-25,24 0,-24-25,25 26,-25-26,0 50,-1-50,1 50,0 0,-25-24</inkml:trace>
  <inkml:trace contextRef="#ctx0" brushRef="#br0" timeOffset="854673.7122">11485 7193,'-25'25,"25"0,0 0,0 0,-25-25,25 49,0-24,0 25,0-26,0 1,0 0,0 0,25-25,25 25,-1-1,-24 1,0-25,0-25,-25 1,0-1,25 0,-25 0,0 0,0 1,24 24,-24-25,0 0,0 0,0 0,0 1,-24-1,-1 25,0 0,25-25,25 25,0-50,24 26,-49-1,50 0,-50 0,25 0,-1 25,-24-49,0 24,0 0,0 0,0 1,0 48,0 1,0 25,0-25,25-1,-25 26,0-25,0 0,0 24,25-24,-25 0,0 0,25-25,-25-25,0 0</inkml:trace>
  <inkml:trace contextRef="#ctx0" brushRef="#br0" timeOffset="855595.6442">11683 6474,'0'25,"0"0,0-1,25-24,0 0,-25 25,25-25,0 0,-50 0,0 0,0 0</inkml:trace>
  <inkml:trace contextRef="#ctx0" brushRef="#br0" timeOffset="856391.1648">12055 6871,'25'50,"-25"-26,0 1,25 25,-25-1,25 1,-25 0,0-1,0 1,0-25,0-1</inkml:trace>
  <inkml:trace contextRef="#ctx0" brushRef="#br0" timeOffset="857279.2228">11683 7367,'0'0,"-24"-25,24 0,-25 25,25-24,-25 24,25-25,-25 25,0-25,25 0,-24 25,24-25,-25 1</inkml:trace>
  <inkml:trace contextRef="#ctx0" brushRef="#br0" timeOffset="874635.0231">11088 16793,'0'-25,"25"25,0 0,-1 0,1 25,25 0,-25 24,-1-49,-24 25,50 0,-25 0,0-1,0-24,-1 25,-24 0,50 0,-25-25,0 0,24-50,-49 25,50-24,-25 24,-1 0,26 0,-25 1,24-1,-49 0,50 0,-25 0,0 1,24-26,1 25,-1-24,1 24,0-25,-26 25,51-24,-50 24,24 0,-24 25,-25-25,0 0,0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8T05:37:59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 1339,'0'0,"0"-24,25 24,0 0,0 0,-25 24,0 1,0 0,0 0,-25 24,0-24,0 25,1-25,-26-1,25 26,75-50,-25 0,24 0,26 0,-51 0,1 0,25-25,-25 25</inkml:trace>
  <inkml:trace contextRef="#ctx0" brushRef="#br0" timeOffset="721.7397">720 1389,'-25'0,"0"25,25 0,0-1,-25 26,25-25,0 0,0 24,0-24,0 25,0-25,0-1,0 1,0 0,25-25,0 0</inkml:trace>
  <inkml:trace contextRef="#ctx0" brushRef="#br0" timeOffset="1680.6743">1340 1265,'25'50,"-25"-26,24 1,1 25,-25-25,0-1,0 1,0 25,0-25,0-1,-25 1,1 0,24 0,-25 0,0 0,0-1,25 1,-25-25,25 25,-24-25</inkml:trace>
  <inkml:trace contextRef="#ctx0" brushRef="#br0" timeOffset="3561.5797">2084 1339,'-25'0,"0"0,1 0,-1 0,0 0,-25 25,26-25,24 25,0 0,24 0,1-25,-25 24,25-24,0 0,0 25,-1-25,1 0,-25 25,0 0,0 0,0-1,0 1,-25-25,1 0,24 25,-25-25,0 0,0 0,0 0,1 0,-1 0,0 0,0 0,0 0</inkml:trace>
  <inkml:trace contextRef="#ctx0" brushRef="#br0" timeOffset="5788.0479">2258 1513,'24'0,"1"0,-25 25,25-25,0 0,0 0,-1 0,-24-25,0 0,-24 25,-1-25,0 1,0-1,0 25,25-25,-24 25,-1 0,0 0,0 0,0 25,25 0,0-1,0 1,0 0,25 0,0 0,0-1,0 1,-1-25,-24 25,25-25,0 0,0 0,0 0,-1 0,-24 25,25-25,0 0,0 0</inkml:trace>
  <inkml:trace contextRef="#ctx0" brushRef="#br0" timeOffset="7486.4177">2506 1389,'24'0,"1"0,-25 25,25 0,0-25,-25 24,0 1,25-25,-25 25,0 0,0 0,0-1,0 1,0 0,0-50,0 0,24 1,-24-1,25 0,-25 0,25-24,0 24,-25 0,0 0,0 0,0 1,0-1</inkml:trace>
  <inkml:trace contextRef="#ctx0" brushRef="#br0" timeOffset="8377.8964">2853 1439,'0'-25,"25"25,-1 25,-24-1,0 26,0-25,0 24,25-24,-25 0,0 0,0 0,0 0,0-1,0 1,0 0,25-25,-25-25,0 0</inkml:trace>
  <inkml:trace contextRef="#ctx0" brushRef="#br0" timeOffset="9862.5404">2878 1166,'-25'0,"25"25,25-25,-25 24,24-24</inkml:trace>
  <inkml:trace contextRef="#ctx0" brushRef="#br0" timeOffset="17318.2198">3225 1563,'0'-25,"25"25,0 0,-1 0,1-25,25 0,-25 0,-1 25,-24-24,0-1,-24 25,24-25,-25 25,0 0,0 0,0 0,1 0,24 25,0 0,0-1,0 1,0 0,0 0,0 0,0-1,0 1,-25 0,0 0,25 0,0 0,0-1,0 1,0 0,0 0,0 0,25-25,0 24,-1-24,1 0,0 0,0 0,0 0,-1 0,26 0,-25 0,0 0,24-24,-24 24,-25-25,50 0,-26 25</inkml:trace>
  <inkml:trace contextRef="#ctx0" brushRef="#br0" timeOffset="19040.6293">3820 1389,'-25'0,"1"0,-1 0,0 0,25 25,0 0,0-1,0 1,0 0,0 0,25-25,-25 25,25-25,-1 24,1-24,0 0,0 25,0-25,-1 25,1-25,-25 25,50-25,-50 25,0 0,0-1,-25-24,25 25,-25-25,0 0,1 0,-1 0,-25 0,25 0,1 0</inkml:trace>
  <inkml:trace contextRef="#ctx0" brushRef="#br0" timeOffset="20362.1345">4664 1339,'-25'0,"-25"25,50 0,-49 0,49 0,0-1,0 1,0 0,0 0,0 0,0-1,0 1,24-25,1 0,-25 25,25-25,-25 25,25-25,-25 25,25-25,-1 25,1-25,0 0,0 0,0 0,24 0,-24 0,0 0,0 0,-1 0</inkml:trace>
  <inkml:trace contextRef="#ctx0" brushRef="#br0" timeOffset="22161.2659">5085 1513,'-24'0,"-1"0,0 0,0 0,0 0,0 25,25 0,0-1,0 1,0 0,0 0,25 0,-25 0,25 24,0-24,0-25,0 0,-1-25,-24 0,0 1,0-1,0 0,-24 25,24-25,-25 0,0 0,25 1,0-1,0 0,-25 25,25-25,25 25,0 0,0 0,-1 0,-24 25,25-25,0 25,-25 0,25 24,-25-24,25 0,-25 0,24 0,-24-1,25 1,-25 25,25-25,-25-50,-25 0,25-25,0 26,0-26,0 25,0-25,25 26,-25-1,25 0,0 25,-1 0,1 0,0 0,0 50,24-26,-49 1,25-25,-25 25,0 0,0 0</inkml:trace>
  <inkml:trace contextRef="#ctx0" brushRef="#br0" timeOffset="23196.0955">5482 1488,'0'25,"0"0,25 24,0-24,-25 0,25 25,-1-25,-24-1,0 1,0 0,0 0,0-50,0 0,0 0,0-24,0 24,0 0,0 0,0-24,25 49,-25-25,0 0,0 0,25 25,0 0,-25 25,0 0,25 0,-1 24,-24-24,0 25,0-25,0-1,0 1,25-25</inkml:trace>
  <inkml:trace contextRef="#ctx0" brushRef="#br0" timeOffset="24425.3208">5805 1662,'24'0,"1"0,-25-25,0 0,0 0,0 1,0-1,0 0,-25 25,1 0,-1 0,25 25,-25-25,25 25,0-1,0 1,0 0,0 0,0 0,25 0,0-25,-1 0,1 0,0 0,0 0,0 0</inkml:trace>
  <inkml:trace contextRef="#ctx0" brushRef="#br0" timeOffset="25543.897">6276 1439,'-25'0,"0"0,1 0,-1 0,0 24,25 1,-25-25,25 25,-25 0,25 0,0-1,0 1,0 0,0 0,25-25,0 50,0-26,0 1,-1-25,1 0,0 25,0-25,0 0,-1 0,1 0,0-25</inkml:trace>
  <inkml:trace contextRef="#ctx0" brushRef="#br0" timeOffset="26441.8588">6425 1339,'0'-24,"0"-1,0 50,0-1,0 1,0 0,0 25,0-26,0 1,0 0,0 25,-25-26,25 1,0 25,0-25,0 24,0-24,0 0,0 0,25 0,0-1,-1-24,-24 25,25-25,0 0,0 25,0-25,-1 0,1-25,0 25,-25-25,25 25</inkml:trace>
  <inkml:trace contextRef="#ctx0" brushRef="#br0" timeOffset="27172.3374">6425 1637,'25'0,"-1"0,1 0,25 0,-25 0,-1-25,1 25,-25-25,25 25</inkml:trace>
  <inkml:trace contextRef="#ctx0" brushRef="#br0" timeOffset="27792.1631">6896 1587,'0'25,"0"25,0-25,0 0,0 24,25 1,0-25,-25-1,0 26,0-25,0 0,24-25,-24-25</inkml:trace>
  <inkml:trace contextRef="#ctx0" brushRef="#br0" timeOffset="28417.7522">6747 1116,'0'25,"0"0,0 0,0-1,0 1</inkml:trace>
  <inkml:trace contextRef="#ctx0" brushRef="#br0" timeOffset="29597.3194">6797 1191,'-25'0,"25"24,0 1,0 0,0 25,25-26,0-24,-25 25,24-25,-24 25,25-25,-25-25,0-24,0 24,0 0,0 0,-25 25,25-25,-24 25,-1 0,0 0,0 0</inkml:trace>
  <inkml:trace contextRef="#ctx0" brushRef="#br0" timeOffset="32329.5726">7243 1662,'0'-25,"0"0,-24 25,24 25,0 0,-25-25,25 25,-25-25,25 25,0-1,0 1,0 0,25 0,-25 0,25-1,-1-24,1 0,0 0,-25-24,0-1,25 25,-25-25,25 25,-25-25,0 0,0 1,0-1,-25 25,25-25,0 0,-25 25,0 0,25-25,-25 0,25 1,-24 24,48 0,1 0,0 0,-25 24,25-24,0 0,-1 25,1-25,0 50,0-50,0 50,-1-26,-24 1,25-25,-25 25,0 0,0 0,0-1,0 1,0 0,0-50,0 0,0 1,0-1,0-25,0 25,0 1,0-26,0 25,0-25,25 50,-25-24,0-1,25 25,0-25,-1 25,1 25,0 24,0 1,0 0,-25-25,24 24,1-24,-25 0</inkml:trace>
  <inkml:trace contextRef="#ctx0" brushRef="#br0" timeOffset="33831.849">1687 2158,'50'0,"-26"0,1 0,75 0,-1 0,50-50,-1 1,51 24,-26 0,1 0,0 25,-50 0,0 0,-50 0,1 0,-51 0,1 0,0 0,25 0,-26 0,1 25,25-25,-25 0,-1 0,1 0,0 0,0 0</inkml:trace>
  <inkml:trace contextRef="#ctx0" brushRef="#br0" timeOffset="36219.8694">4713 2034,'25'0,"0"0,0 0,24 0,-24 0,0 0,0 0,24 0,-24 0,0 0,25 0,-50 25,24-25,1 0,0 0,0 0,-25 25,25-25,-1 0,1 0,25 24,-25-24,24 25,-24-25,49 0,-49 0,25 0,-25 0,24 25,-24-25,0 0,-25 25,25-25,-1 0,26 0,-25 25,0-25,-1 24,1-24,0 0,0 0,24 0,-24 0,0 0,0 0,24 0,-24 0,25 0,0 0,-26 0,1 0,0 0,0 0,24 0,-24 0,0 0,0 0,0 0,-1 0,1 0,0 0,0 0,24 0,-24 0,0 0,0 0,24 0,-24 0,0 0,25 0,-26 0,1 0,0 0,0 0,0 0,-1 0,1 0,0 0,0 0,24 0,-24 0,0 0,0 0,0 0,0 0,-1 0,26 0,0 0,-26 0,1 0,25 0,-25 0,-1 25,1-25,0 0,0 0,24 0</inkml:trace>
  <inkml:trace contextRef="#ctx0" brushRef="#br0" timeOffset="60374.9025">8409 1488,'-25'0,"25"25,0 0,25-25,-25 25,25-25,0 0,0 0,-1 0,1 0,-50 0,1-25,-1 25,0 0,25-25,0 0,0 0,0 50,0 0</inkml:trace>
  <inkml:trace contextRef="#ctx0" brushRef="#br0" timeOffset="61566.6131">8384 1885,'0'25,"0"0,25-25,0 0,0 0,-25-25,-25 25,0 0,0 0,25 25,25-25,0 0,-25-25,0 0,-25 25,25 25,0 0</inkml:trace>
  <inkml:trace contextRef="#ctx0" brushRef="#br0" timeOffset="62502.5086">9277 1513,'-25'25,"25"24,0-24,0 25,0-25,0 49,0-49,0 25,0-26,0 26,0-25,0 0,0-1,0 1,0 0,0 0,0 0,0-50,0 0</inkml:trace>
  <inkml:trace contextRef="#ctx0" brushRef="#br0" timeOffset="64060.198">9277 1513,'25'0,"0"0,0 0,0 0,-1 0,1 0,0 25,-25 0,25-25,-25 24,0 1,0 0,0 0,0 0,-25-25,0 25,0-25,1 0,-1 0,0 0,0 0,50 24,0 1,-25 0,49 0,-24 0,25-1,-50 26,49-25,-49 0</inkml:trace>
  <inkml:trace contextRef="#ctx0" brushRef="#br0" timeOffset="65365.666">9352 1687,'25'0,"-25"25,0-1,0 1,24 0,-24 0,0 0,25-25,-25 24,0 1,25 0,-25 0,0 0,0-1,25-24</inkml:trace>
  <inkml:trace contextRef="#ctx0" brushRef="#br0" timeOffset="66981.4298">9674 1612,'0'25,"0"0,0 0,0 0,0-1,0 1,0 0,0 25,0-26,0 1,0 0,0 0,0 0,25-25,0 0,0 0,-1 0,1 0,25 0,-25 0,-1 0,1 0,0 0,0 0,-25 24</inkml:trace>
  <inkml:trace contextRef="#ctx0" brushRef="#br0" timeOffset="70801.868">10443 1761,'0'-25,"-25"25,1 0,-1 0,0 0,0 0,0 0,0 0,1 0,-1 0,0-24,0 24,0 0,1 0,-1 0,25 24,0 1,0 0,0 0,0 0,0-1,0 1,25 0,-1-25,1 0,-25 25,25-25,0 25,0-25,-1 0,1 24,0-24,0 0,25 0,-26 0,1 0,0 0,0 0,0 0,-1 0,1 0,-50 0,1 0,-1 0,0 25,0-25,0 0,1 0,-1 0,0 0,0 0,0 0,0 0,1 0,24-25,-25 25,25-24,-25 24,0-25,0 25,25-25,-24 25,24-25,0 0,-25 25,25-24,-25 24,25-25,0 0,0 0,0 0,25 25,0 0,-1 0,1 0,0 0,0-24,0 24,-1 0,1 0,0 0,0 0,0 0,0 0,-1 0,1 0,0 0,0 0,-50 0,0 0,0 0,1 0,-26 0,25 0,0 0,0 0,1 0,-1 0,0 0,0 0,0 0,1 0,24 24,-25-24,25 25,-25-25,25 25,0 0,0 0,25-25,-25 24,25-24,-1 0,1 0,0 0,-25 25,25-25,0 0,-1 0,1 25,0-25,0 0,0 0,0 0,-1 0,-24 25,0 0</inkml:trace>
  <inkml:trace contextRef="#ctx0" brushRef="#br0" timeOffset="82281.0695">12179 1612,'-24'0,"-1"25,0 0,0 25,0-26,1 1,-26 0,50 0,-25-25,25 25,-25-25,25 24,-24 1,-1-25,25 25,-25 0,25 0,-25-25,25 24,0 1,0-50,0 1</inkml:trace>
  <inkml:trace contextRef="#ctx0" brushRef="#br0" timeOffset="83080.4753">11857 1712,'25'0,"-25"24,0 1,25-25,-25 25,24-25,-24 25,25 0,0-1,0 26,0-50,-25 25,24-25,-24 25,0-1,25-24,0 25</inkml:trace>
  <inkml:trace contextRef="#ctx0" brushRef="#br0" timeOffset="84301.404">12155 1885,'0'25,"0"0,0 0,0-1,0 26,-25-50,25 25,25-25,-1 0,1 0,0 0,0 0,0 0,-1 0,1 0,0 0,0 0,0 0,-1 0,-24 25</inkml:trace>
  <inkml:trace contextRef="#ctx0" brushRef="#br0" timeOffset="85001.3329">12502 1761,'25'0,"0"0,-1 0,1 0,0 25,0-25,24 0,-24 0,0 0,0 0</inkml:trace>
  <inkml:trace contextRef="#ctx0" brushRef="#br0" timeOffset="85662.3413">12576 1860,'0'25,"0"0,25-25,0 25,25-25,-26 0,-24 25,25-25,0 0,0 0,0 0,-25 24,24-24,1 0,0 0,0 0</inkml:trace>
  <inkml:trace contextRef="#ctx0" brushRef="#br0" timeOffset="87025.8257">13395 1612,'-25'25,"0"0,25 25,-25-26,-24 1,49 0,-25 0,0 0,0-1,25 1,-24-25,-1 0</inkml:trace>
  <inkml:trace contextRef="#ctx0" brushRef="#br0" timeOffset="87795.9037">13122 1712,'25'24,"24"1,-49 0,25-25,-25 25,25-25,0 0,-25 25,25-25,-25 24,24-24,1 0,-25 25,25 0,0-25,0 0,-25 25</inkml:trace>
  <inkml:trace contextRef="#ctx0" brushRef="#br0" timeOffset="89176.8725">13643 1860,'0'-24,"-25"24,0 0,1 0,-26 0,25 0,0 0,25 24,-25 1,25 0,0 0,0 0,0-1,0 1,25-25,-25 25,25-25,0 0,0 0,0 25,-1-25,1 25,0-25,0 0,0 0,-1 0,1 0,-50 0</inkml:trace>
  <inkml:trace contextRef="#ctx0" brushRef="#br0" timeOffset="118216.3933">7888 3026,'0'25,"-25"-25,25 50,0-26,0 26,0-25,0 0,0-1,0 26,0-25,0 0,0-1,0 1,0 0,0 25,0-26,0 1,0 0,0 0,0 0,0-1,0 26,0-25,0 0,0 0,0 24,0-24,0 25,0-26,0 1,0 0,0 0,0 0,0-1,25-24,-25-24,0-1,-25 25,1 0,-1-25,0 25,0 0,0 0,1 0,-1 0,0 0,-25 0,26 0,-1 25,25 0,0-1,-25 1,25 0,0 0,0 0,0-1,0 1,0 0,0 0,0 0,25-1,-25 1,25-25,-25 25,24-25,1 0,-25 25,25-25,0 25,0-25,-1 0,1 24,0-24,-25 25,25-25,0 0,-1 0,1 0,0 0,0 0,-25-25,0 1,0-1,-25 25,0 0,25-25,-25 25,1 0,-1 0,0 0,0 0,0 0,1 0,-1 50,0-50,25 24,0 1,0 25,0-25,25-1,-25 1,0 0,0 0,25 0,-1-25,1 24,0-24,0 0,0 0,-1 0,1 0,-50 0,1 0,-1 0,0 0,0 0,0 0,25 25,-24-25,24 25,-25-25,0 25,25 0,0-1,0 1,0 0,0 0,0 0,0 0,0-1,0 1,0 0,25-25,-25 25,25-25,-1 0,1 25,25-25,-25 24,-1-24,26 0,-25 0,0 0,-1 0,1 0,-25-24,-25 24,1 0,-1 0,0-25,0 25,0 0,1 0,-1 25,25-1,-25-24,0 0,25 25,-25-25,25 25,0 0,0 0,0-1,0 1,0 0,0 25,0-26,0 1,25 25,-25-25,0 24,0-24,25-25,0 0,0 0,-1 0,1 0,0 0,0 0,0 0,-1 0,1 0,0 0,0 0,0 0,-1-25,-24 0,0 1,-24 24,-1 0,0 0,0 0,0 0,1 0,-1 24,25 1,0 0,0 0,0 24,0-24,0 0,0 0,0 0,0-1,0 1,0 0,0 0,0 0,0-1,0 1,0 0,0 0,0 0,0 0,0-1,0 26,0-25,0 0,25-1,-25 1,0 0,0 0,0 0,0-1,0 1,0 0,24-25,-24 25,0 0,-24-25,-1 0,25 24,-25-24,25 25,-25-25,0 0,1 25,-1 0,25 0,25-1,-1-24,26 0,-25 25,0-25,-1 0,-24 25,0 0,-24-25,24 25,-25-25,0 0,0 0,0 0,25 24,25 1,-25 0,25-25,0 0,0 25,-1 0,26-1,-25-24,-25 25,0 0,-25-25,25 25,-25-25,25 25,-25-25,25 24,0 1,0 0,0 25,0-25,0 24,0-24,0 0,0 0,0-1,0 26,0-25,0 0,0-1,0 1,-24-25,24 50,0-25,0-1,0 1,0 0,0 25,0-26,0 1,0 0,0 0,0 0,0-1,0 1,0 0,0 0,0 0,24-1,-24 1,0 0,0 0,0 0,0-50,-24 25</inkml:trace>
  <inkml:trace contextRef="#ctx0" brushRef="#br0" timeOffset="119215.6471">7367 6424,'0'25,"0"0,0 0,0 24,-24-24,24 0,-25 25,25-26,0 1,0 0,0 25,0-26</inkml:trace>
  <inkml:trace contextRef="#ctx0" brushRef="#br0" timeOffset="120819.4429">7318 6375,'0'0,"25"0,-1 0,1 0,0 0,0 0,0 0,24 0,-24 0,-25 25,0-1,-25 1,25 0,0 0,-25 0,25-1,-24-24,24 25,-25-25,0 0,0 0,0 0,25 25,25 0,0-25,-25 25,25-25,-25 24,25-24,-1 50,1-50,0 50,0-50,-25 24,25-24,-25 25,24-25,-24-25,0 1,-24-1,-1-25,0 25</inkml:trace>
  <inkml:trace contextRef="#ctx0" brushRef="#br0" timeOffset="122215.8489">7194 4490,'-25'0,"25"24,0 1,0 0,0 0,0 0,0-1,0 26,0-25,0 24,0-24,0 0,0 0,0 0,0 0,0 24,0-24,0 0,0 0,0-1,0 1,0 0,0 0,25-25,0 0,-1 0,26 0,-25 0,0 0,-1 0,26 0,-25 0,0 0,-1 25</inkml:trace>
  <inkml:trace contextRef="#ctx0" brushRef="#br0" timeOffset="123473.9241">8037 7813</inkml:trace>
  <inkml:trace contextRef="#ctx0" brushRef="#br0" timeOffset="126325.346">8037 7764,'0'25,"-25"-25,0 0,25 24,-24-24,-1 0,0 0,0 0,25 25,-25-25,-24 0,24 0,25 25,-25-25,0 0,25 25,0 0,0-1,0 1,0 0,0 0,0 0,0 0,0-1,0 1,0 0,-24 0,24 0,0-1,-25 1,25 0,0 25,0-26,0 1,0 0,0 0,0 0,0-1,0 1,0 0,0 25,0-26,0 26,0-25,0 0,0-1,0 1,0 0,0 0,0 0,0-1,25-24,-25 25,0 0,0 0,24-25,1 0,0 0,0 0,0 0,-1 0,1 0,0 0,0 0,0 0,-1 0,1 0,0 0,0 0,0 0,-1 0,1 0,-25-25,0 0,0 0,-25-24</inkml:trace>
  <inkml:trace contextRef="#ctx0" brushRef="#br0" timeOffset="128723.5722">7987 7789,'25'0,"0"0,0 0,0 24,24-24,-24 0,0 0,0 0,0 25,-1-25,-24 25,0 0,0 0,0-1,0 1,0 0,0 0,0 0,0 0,0-1,0 26,0-25,0 24,0-24,0 0,0 0,0 0,0-1,0 1,0 25,0-25,0-1,0 1,0 0,0 0,0 24,0-24,0 0,0 0,0 0,0-1,0 1,0 25,0-25,0-1,0 1,-24-25,-1 0,0 0,0 0,0 0,0 0,1 0,-1 0,0 0,0 0,0 0</inkml:trace>
  <inkml:trace contextRef="#ctx0" brushRef="#br0" timeOffset="130608.4887">7839 8310,'49'0,"-24"0,25 24,-26-24,1 0,25 0,-25 0,-1 0,-24 25,0 0,-24-25,24 25,-25 0,0-25,25 49,-25-49,25 25,-25-25,25 25,-24-25,24 25,-25-25,25 24,0 1,-25-25,0 25,0-25,1 25,73-25,-24 0,25 0,-26 0,1 0,0 0,0 0,24 0,-24 0,0 0,25 0,-25 0,-1 0,1 0,0 0</inkml:trace>
  <inkml:trace contextRef="#ctx0" brushRef="#br0" timeOffset="132101.879">8037 8880,'0'25,"0"24,-25-24,25 0,0 0,0 0,0 0,0-1,0 1,-25 0,25 0,0 0,0-1,0 1,0 0,0 0,0 24,0-24,0 0,0 0,0 0,0-1,0 1,0 0,0 0,0 0,0-1,0 1,0 0,0 25,0-26,0 1,0 0,0 0,0 0,0 24,25-24,-25 0,0 0,0-1,0 1,0 0,0 0,0 0,0 0,25-25,-25 24,0 1</inkml:trace>
  <inkml:trace contextRef="#ctx0" brushRef="#br0" timeOffset="132248.2512">8037 10145</inkml:trace>
  <inkml:trace contextRef="#ctx0" brushRef="#br0" timeOffset="157617.2209">6822 3671,'-25'0,"0"0,0 25,0-25,25 25,-24-25,24 25,0-1,-25 1,25 0,-25 0,25 0,-25 24,25-24,-25 0,25 24,-24-24,24 0,-25 25,25-26,0 1,0 0,-25 0,25 0,0-1,0 1,0 0,0 0,0 0,0-1,0 26,0-25,0 0,25-1,-25 1,0 0,25 0,-1 24,-24-24,25 0,0-25,-25 25,25 0,0-25,-25 24,24 1,1-25,-25 25,25 0,-25 0,25 0,-25-1,0 1,0 0,0 0,0 0,0-1,0 1,-25-25,0 0,0 0,1 0,24-25,0 1,0-1,24 0,1 25,0 0,-25 25,25-25,-25 25,49-1,-49 1,25-25,-25 25,0 0,0 0,0-1,0 1,0 25,0-25,0-1,0 1,0 0,0 0,0 0,0-1,0 1,0 0,0 25,25-26,-25 1,0 25,25-25,-25-1,25 26,-25-25,0 0,0-1,0 1,0 0,0 25,0-25,0-1,0 1,0 25,24-1,-24-24,0 0,0 0,0 0,0-1,0 1,0 0,25 0,-25 0,25-1,-25 26,25-25,0 0,-25 24,24-49,1 25,-25 0,0 0,25-1,0-24,-25 25,0 0,25 0,0-25,-1 0,-24 25,25-25,0 0,0 0,-50 24</inkml:trace>
  <inkml:trace contextRef="#ctx0" brushRef="#br0" timeOffset="173204.0579">7913 3101,'0'-25,"50"25,-26 0,1 0,0 0,0 0,0 0,-1 0,1 0,0 0,0 0,0 0,0 25,-1-25,1 0,-25 24,50-24,-25 0,-1 0,1 0,0 0,0 0,0 0,-1 25,26-25,-25 0,0 0,24 0,-24 0,0 25,24-25,-24 0,0 0,0 0,0 0,-1 25,1-25,0 0,0 0,0 0,-1 0,1 0,0 0,25 0,-26 0,1 0,25 0,-25 0,24 0,-49 25,25-25,25 0,-25 24,-1-24,51 0,-26 0,1 0,-25 0,24 25,1-25,-25 0,0 0,-1 0,26 25,-25-25,0 0,24 0,1 25,-25-25,-1 0,26 0,-25 25,0-25,-1 0,1 0,0 24,0 1,0-25,24 0,-24 25,25 0,-25-25,49 25,-49-25,0 0,24 24,-24-24,0 0,24 25,-24-25,25 0,-1 0,1 25,0-25,-1 0,-24 25,25-25,-26 0,1 0,0 25,25-25,-26 0,1 24,0-24,0 0,0 0,-1 0,1 0,0 0,0 0,0 0,24 0,-24 0,0 0,0 0,0 0,-1 0,1 0,0 0,-25 25,-25 0,25 0,-25-25,25 25,0 0,-24-1,24 1,-25 0,0 0,25 0,-25 24,25-24,-25 0,25 24,0-24,0 0,-24 25,24-26,-25 1,25 0,0 25,0-26,0 1,0 25,0-25,0-1,0 26,0 0,0-26,0 1,0 0,25 25,-25-26,0 1,0 0,0 0,0 0,0 24,0-24,0 0,0 25,0-26,24 1,-24 0,25 0,-25 0,0-1,0 1,0 0,0 0,0 0,0-1,0 1,0 0,25 25,-25-26,25 1,-25 25,0-25,0-1,0 26,0-25,0 0,25-1,-1 26,-24 0,0-26,0 26,25-25,-25 0,0 24,0 1,25-25,-25 0,0 24,0-24,0 0,0 0,0-1,25-24,-25 25,0 0,0 0,0 0,0-1,0 1,0 25,0-25,0-1,0 1,0 25,0-25,0-1,0 26,0-25,25 0,-25-1,0 1,0 0,24-25</inkml:trace>
  <inkml:trace contextRef="#ctx0" brushRef="#br0" timeOffset="174205.9698">11113 6474,'49'0,"-24"0,0 0,25 0,-26 0,26 0,-25 0,0 0,0 0,-1 0,1 0,0 0,0 0,24 0,-24 0,0 0,0 0,0 0,-1 0,1 0,0 0,25 0,-26 0,1 0,0 0,0 0,24 0,-24 0,25 0,-25 0,-1 0,1 0,0 0,-50 25</inkml:trace>
  <inkml:trace contextRef="#ctx0" brushRef="#br0" timeOffset="175298.5292">11138 6846,'0'0,"-25"0,0 0,50 0,0 0,24 25,-24-25,0 0,24 0,-24 0,0 0,25 0,-25 25,-1-25,1 0,25 25,-25-25,-1 0,26 0,-25 0,0 0,24 0,-24 0,0 0,0 0,24 0,-24 0,0 0,0 0,24 0,-24 0,25 0,-26 0,26 0,-25 0,24 0,-24 0,-25-25,-25 25</inkml:trace>
  <inkml:trace contextRef="#ctx0" brushRef="#br0" timeOffset="177155.2285">11634 6970,'0'25,"0"25,25-26,-25 26,0-25,0 0,0 24,24 1,-24-25,0-1,0 26,0 0,0-1,0-24,0 0,25 49,-25-49,0 0,0 0,0 49,0-49,0 0,0 24,0-24,0 0,25 0,-25 24,25-24,-25 0,25 25,-25-26,0 1,0 25,24-25,-24-1,0 26,0 0,0-26,25 1,-25 25,0-1,25-24,0 25,-25 24,0-49,0 0,0 0,25 24,-25-24,0 0,24 24,-24-24,0 0,0 25,0-26,0 1,0 0,0 25,0-25,0-1,0 26,0-25,0 0,0 24,0 1,0-1,0-24,25 25,-25-1,0-24,0 0,0 0,0 24,0-24,0 0,0 25,0-26,0 26,0-25,0 24,-25-24,25 0,0 25,-24-26,24 1,-25 25,25-25,-25 0,25 24,0-24,0 0,0 24,0-24,0 0,0 0,0 0,25-25,-25-25,0-25,-25 25,0-24,-24 49</inkml:trace>
  <inkml:trace contextRef="#ctx0" brushRef="#br0" timeOffset="179313.3891">8037 10046,'0'25,"0"0,0-1,0 1,0 25,0-25,0-1,0 1,0 0,25-25,0 0,24 0,-24 0,0 0,25 25,-26-25,1 25,0-25,25 0,-26 0,26 24,24 1,-49-25,50 0,-26 0,1 0,-1 0,1 0,-25 0,0 0,-1 25,26-25,-25 0,0 0,-1 0,26 0,-25 0,24 0,1 0,49-25,25-24,25-1,-25 25,25 0,-25 1,-25 24,0-25,1 25,24 0,-50-25,75 25,-50-25,-49 25,24 0,-49 0,0 0,0 0,-1 0,1 0,0 0,0 0,0 0,-1 0,1 0,0 0,25 0,-26 0,1 0,25 25,-50 0,49-25,-24 25,0-1,25-24,-25 0,-1 0,-24 25,25-25,0 0,0 0,0 0,-1 0,1 0,0 0,0 0,0 0,-1 0,1 0,25 0,-25 0,-1 0,1 0,0 0,0 0,0 0,-1 0,26 0,-25 0,0 0,24 0,-24 0,0 0,0 0,-25-25,0 1,-25-1</inkml:trace>
  <inkml:trace contextRef="#ctx0" brushRef="#br0" timeOffset="181155.7934">11311 7193,'25'0,"-25"-24,25 24,-25-25,25-25,0 50,-25-49,24 49,-24-25,25 0,-25 0,25 25,-25-25,0 1,25 24,-25-25,25 0,-25 0,24 25,1-25,-25-24,0 24,25 0,0-25,-25 26,0-1,25 25,-25-25,0 0,24 0,-24 1,25 24,-25-25,0 0,0 0,25 0,-25 1,0-1,25 0,-25 0,25 0,-25 1,24 24,-24-25,0 0,0 0,25-24,-25 24,25 25,-25-25,25 0,0 0,-25 1,0-1,24 25</inkml:trace>
  <inkml:trace contextRef="#ctx0" brushRef="#br0" timeOffset="182305.2684">11783 6003,'24'-25,"26"25,-25-25,24 0,-24 1,0 24,-25 24,0 1,0 0,0 0,25 0,-25-1,0 1,25-25,-25 25</inkml:trace>
  <inkml:trace contextRef="#ctx0" brushRef="#br0" timeOffset="183897.9188">12527 6375,'-50'0,"25"0,0 0,1 0,-1 0,0 0,25 25,-50-1,26-24,-26 50,25-25,25 0,-25-25,25 24,0 1,25 0,0-25,-25 25,25-25,0 0,-25 25,24-25,1 0,0 0,0 0,0 0,-1 0,1 0,0 0,0 0,0 0,0 0,-1 0,1 0,0 0,0 0,0 0,-1 0</inkml:trace>
  <inkml:trace contextRef="#ctx0" brushRef="#br0" timeOffset="188638.0908">11634 3671,'25'0,"-1"0,26 0,-25 0,24 0,-24 0,25 0,-25 0,-1 0,1 0,25 0,-25 0,-1 0,1-25,0 25,0 0,0 0,-1 0,26 0,-25 0,0 0,-1 0,26 0,-25 0,24 0,-24 0,0 0,25 0,-25-25,-1 25,1 0,25-24,-1 24,1 0,24 0,1-25,-26 25,1 0,-25 0,0 0,-1 0,26 0,-25 0,0 0,24 0,1 0,-25 0,24 25,-24-25,0 24,24-24,-24 0,0 0,0 25,25 0,-26-25,26 0,-25 0,0 0,-1 25,26-25,-25 0,0 0,24 0,-24 25,0-25,0 0,24 0,-24 0,0 0,24 0,1 0,0 0,-26 0,26 0,-25 0,0 0,-1 0,1 0,0 0,0 0,24-25,-24 25,0 0,25 0,-1 0,-24 0,0 0,25 0,-26 0,-24-25,50 25,-25 0,0 0,-1 0,1 0,0 0,0 0,0 0,-1 0,-24-25,25 25,0 0,0 0,0 0,-1 0,-24-25</inkml:trace>
  <inkml:trace contextRef="#ctx0" brushRef="#br0" timeOffset="190695.2356">11907 10319,'24'0,"1"0,25 0,-25 0,-1 0,26 0,0 0,24 0,0 0,75 0,-99 0,49 0,-24 0,24 0,-25 0,1 0,-1 0,-49 0,0 0,24 0,-24 25,0-25,24 24,-24-24,0 0,25 25,-26-25,26 0,0 25,-1-25,1 0,0 0,-1 0,-24 0,25 0,-1 0,-24 0,0 0,24 0,1 0,0 0,-1 0,26 0,-1 0,0 0,26 0,-26 0,0 0,-24 0,-25 0,25 0,-1 0,1 0,-1 0,-24 0,25 0,-25 0,-1 0,1 0,25-25,-25 25,-1 0,26 0,-25 0,0 0,-1 0,26 0,-25 0,-25-25,-50 25,50-49,-25 49</inkml:trace>
  <inkml:trace contextRef="#ctx0" brushRef="#br0" timeOffset="193898.1513">15106 3646,'0'50,"0"-25,0 0,0 49,0 0,0 26,0-1,0-25,0 1,0-26,0 1,0-25,0-1,0 26,0-25,0 0,-24-1,-1 1,25 0,0 0,-25 0,25 24,0 1,-25-25,25 24,0-24,-25 25,25-25,0-1,-24 26,24-25,0 0,0 24,0-24,0 0,0 0,0 24,0-24,0 0,0 24,-25-24,25 25,0-1,-25 1,25-25,-25 24,25-24,0 25,0-25,-25-1,25 26,0-25,0 0,-24-1,24 1,0 0,0 0,0 0,0 0,0-1,0 26,0-25,0 24,0-24,0 0,0 25,0-26,-25 26,25-25,-25 0,25 24,0-24,0 0,0 24,-25-24,25 0,0 0,0 24,0-24,0 0,0 0,0 0,0-1,0 1,0 0,0 0,0 0,0-1,0 1,0 0,0 0,25 0,-25 0,0-50,0 0,0 0,-25 0,-24 0,24 25,25-24,-25 24,0 0,0 0,1 0,-1 0,0 0,0 0,0 0,0 0,1 0,-26 24,25-24,25 25,-49 0,24 0,-25 0,25 24,1-24,-26 25,25-25,25-1,0 26,0-25,0 0,0-1,-25 1,25 0,0 0,0 24,0-24,0 0,0 0,25 24,0-24,25 0,-26 0,-24 0,25-25,0 0,-25 24,25-24,0 25,-1-25,-24 25,25-25,0 0,25 0,-50 25,24-25,26 0,-50 25,25-25,-25 24,50-24,-26 0,1 0,0 0,0 0,0 0,-1 0,26-24,-25-1,0-25,24 25,-24-24,25 24,-26 0,1-24,0 49,0 0,-25-25,25 0,-1 25,1 0,-25-25,25 25,-25-25,0 1,0-1,0 0,0-25,-25 26,25-26,-25 50,25-25,-24-24,-1 49,25-50,-25 25,0 25,0-25,25 1,-24-1,-1 25,0-25,0 25,25-25,-25 0,1 25,24-25,-25 1,0 24,0 0,0 0,1-25,-1 25,0 0,0 0,0 0</inkml:trace>
  <inkml:trace contextRef="#ctx0" brushRef="#br0" timeOffset="194812.4844">14685 7069,'-25'0,"25"25,-50 25,26-25,24-1,-25 26,25-25,0 0,-25-1,25 1,0 0,-25-25,25 25,-25 0,0-1,25 1,-24-25,24 25,0-50,-25 0,25 1</inkml:trace>
  <inkml:trace contextRef="#ctx0" brushRef="#br0" timeOffset="195811.8">14362 7045,'25'0,"0"0,24 0,-24 0,0 0,25 0,-25-25,-1 25,26-25,-25 0,0 25,-1 0,-24-25,25 25,0 0,-25 25,0 0,0 0,0 24,0-24,0 0,0 25,0-26,0 1,0 0,0 0,0 0,0-1,0-48</inkml:trace>
  <inkml:trace contextRef="#ctx0" brushRef="#br0" timeOffset="198473.8601">14784 7665,'25'0,"-25"24,0 1,0 0,0 0,25 24,-25-24,0 0,0 0,0 0,0-1,0 1,0 0,0 25,0-25,0-1,24 1,-24 0,0 0,0 0,0 24,0-24,25 0,-25 24,0-24,0 0,0 0,0 0,0-1,0 1,0 0,25-25,-25 50,0-26,0 1,0 25,0-25,0-1,0 1,25-25,-25 25,0 0,25 0,-1-25,-24 24,0 1,0 0,0 0,0 0,0-1,0 1,0 0,0 0,0 0,0 24,0-24,0 0,-24-25,24 25,0 0,0-1,0 1,0 0,0 25,0-26,0 1,0 0,0 0,0 0,0-1,0 1,0 0,0 0,0 0,0 24,0-24,0 0,0 0,0 24,0-24,24 0,-24 24,0-24,0 0,25 0,-25 0,0-1,0 1,25 0,-25 0,0 0,0 0,0-1,0 1,25 0,-25 0,25 0,-25-1,0 1,24-25,-24 25,0 0,0 0,25-1,0-24,-25 50,0-25,0 0,25-25,-25 24,0 1</inkml:trace>
  <inkml:trace contextRef="#ctx0" brushRef="#br0" timeOffset="201488.2592">15429 6375,'-25'0,"0"0,0 0,1 0,-26 25,50-1,-25 26,0-25,-24 24,24 1,25-25,-25 24,25-24,0 0,0 0,0 0,0-1,25 26,0-50,0 25,-25 0,49 0,-24-25,0 24,0-24,-1 0,1 0,0 0,25 0,-26 0,1-24,25 24,-50-25,25 25,-25-25,0 0,0 0,24 25,-24-49,0 24,0 0,0 0,0 0,0 1,-24 24,24-25,0 0,0 0,-25 25,25-25,0 1,-25 24,0-25,25 0,-25 25,1 0,24-25,-25 25,0 0,0 0,25-25,-25 25,25-24,-24 24</inkml:trace>
  <inkml:trace contextRef="#ctx0" brushRef="#br0" timeOffset="203001.85">15206 6896,'0'-25,"24"25,1-25,0 25,-25-25,25 25,0 0,-1 0,1 0,-25-25,25 25,0 0,0 0,-1 0,1 25,0-25,0 0,-25 25,25-25,-25 25,24 0,-24 0,50-1,-25 26,0-25,0 0,-25-1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8T05:42:39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15280 7491,'25'50,"24"-1,-49-24,50 25,-50-26,25 1,0-25,-50-25,25-24,0 24,0-25,0 26,0-1,0 0,0 0,0 0,0 1,0-1,0-25,0 25,25 1,-25-1,0 0,0 0,0 50,24 25,1 24</inkml:trace>
  <inkml:trace contextRef="#ctx0" brushRef="#br0" timeOffset="1792.8739">15652 7466,'0'-25,"-25"25,25 25,0 0,0 0,0 0,0-1,0 1,-25-25,25 25,0 0,0 0,0-1,0 1,25-25,0 0,-25-49,25 24,-25 0,0 0,0 0,0 1,-25-1,25 0,-25 25,25-25,-25 25,25-25,50 1,-25-1,-25-25,0 25,0 1,0-1,0 0,0 0,0 50,0 0,0 0,0-1,0 26,25 0,-25-26,25 1,-1 25,-24-25,0-1,0 1,25 0,-25 0,25-25,-25 25,25-25</inkml:trace>
  <inkml:trace contextRef="#ctx0" brushRef="#br0" timeOffset="2511.1064">15851 7243,'0'25,"0"0,0 24,0 1,0-25,0 24,0 1,24-25,-24-1,25-24,-25 25,0 0,25-25,-25 25,50 0,-26 24,1-49,25 25,-25-25,-1 0,1 0,-25-25,0 0,-25 25,1 0,-1 0</inkml:trace>
  <inkml:trace contextRef="#ctx0" brushRef="#br0" timeOffset="4224.6288">15826 7441,'25'0,"-1"0,1 0,0 0,0 0,-25 25,25-25,-1 0,1 0,-25 25,25 0,-25 0,0-1,0 1,0 0,0-50,0 0,0 1,0-1,25 0,0 25,-1 0,1 0,-25 25,0 0,0-1,25-24,-25 25,25 0,-25 0,25-25,-25-25,0 0,24-24,1 24,0 25,0 0,24 25,-49-1,25 1,0 0,-25 0,0 0,0 24,0-24</inkml:trace>
  <inkml:trace contextRef="#ctx0" brushRef="#br0" timeOffset="5767.4416">16421 7615,'25'0,"0"0,-25 25,24-25,1 0,0 0,-25-25,0 0,0 0,0 1,0-1,0 0,0 0,0 0,0 1,0-1,0 0,-25 25,0 0,1 0,-1 0,0 25,25 0,0-1,0 26,0-25,0 0,0-1,0 1,0 0,0 0,0 0,0-1,0 1,25-25,-25 25,25-25,-25 25,24-25,1 0,0 0,0 0,0 0,-1 0,1 0,0 0,0 0,0 0,-50 0</inkml:trace>
  <inkml:trace contextRef="#ctx0" brushRef="#br0" timeOffset="6727.5594">16744 7317,'0'50,"0"-25,0 24,0-24,0 0,24 0,-24 0,0-1,0 1,0 0,25 25,-25-26,25 1,-25 0,25-25,-25 25,25-25,-25 25,24-25,1 24,0-24,0 0,0 25,-1-25,1 0,0 0,0 0,0 0,-25-25,-25 25,-25 0,25 0</inkml:trace>
  <inkml:trace contextRef="#ctx0" brushRef="#br0" timeOffset="7369.4091">16744 7640,'24'0,"-24"-25,25 25,0 0,25 0,-26 0,1-25,25 0,-25 1,-1 24,-48 0</inkml:trace>
  <inkml:trace contextRef="#ctx0" brushRef="#br0" timeOffset="8599.3303">17016 7590,'25'0,"0"0,0 0,0 0,-1 0,1 0,0-25,-25 1,0-1,-25 25,25-25,-25 25,1 0,-1 0,0 0,25 25,-25-25,25 49,0-24,0 0,25-25,-25 25,25 0,0-25,-25 24,24-24,1 25,0 0,0-25,-25 25,25-25,-1 0,1 0</inkml:trace>
  <inkml:trace contextRef="#ctx0" brushRef="#br0" timeOffset="10427.577">17289 7466,'25'0,"0"0,-25 25,0 0,25-25,-25 25,24-1,-24 26,25-50,-25 25,25-25,-25 25,0-1,25-24,-25 25,0 0,0 0,-25-50,0 0,25-24,0 24,-25 0,25 0,0 0,0 1,0-1,0 0,0 0,0 0,0 1,0-1,25 0,0 25,0 0,-25-25,25 25,-1 0,-24-25,25 25,-25-24,0-1,-25 25,1 0</inkml:trace>
  <inkml:trace contextRef="#ctx0" brushRef="#br0" timeOffset="26548.9581">9128 9798,'0'-25,"0"75,0-26,0 1,0 25,0-1,0-24,0 25,-24 0,-1-1,25-24,0 0,-25 24,25 1,0-25,-25 0,25 24,0-24,0 0,0 0,0 24,0-24,0 0,0 0,0 24,0-24,25 0,-25 24,25-24,-25 0,0 0,0 0,0-1,25-24,-1 0,-24-24</inkml:trace>
  <inkml:trace contextRef="#ctx0" brushRef="#br0" timeOffset="29994.8941">9178 9798,'0'-25,"25"25,0 0,-1 0,1 0,0 0,0 25,0-25,0 0,-1 0,1 0,0 0,0 0,0 0,-1 0,1 0,0 0,0 0,0 0,-1 0,1 0,0 0,0 0,24 0,-24 0,25 0,-25 0,-1 0,26 0,-25 0,0 0,-1 0,26 0,-25 0,0 0,-1 0,1 0,0 0,0 0,-25-25,25 25,-1 0,1 0,25 0,-25 0,0 0,-1 0,1 0,0 0,0 0,0 0,-1 0,1 0,0 0,0 0,0 0,-1 0,1 0,0 0,0 0,0 25,-1 0,-24-1,0 26,25 0,0-26,-25 1,25 25,-25-25,25 0,-25 24,0-24,24 0,-24 24,0 1,0-25,25 0,-25-1,25 26,-25-25,25 0,-25-1,0 1,25 0,-25 0,24 24,-24-24,0 0,0 0,0 0,0-1,0 1,0 0,-24-25,-1 0,0 0,-25 0,26 0,-26 0,25 0,0 0,1 0,-26 0,25 0,-24 0,24 0,0 0,0 0,0 0,-24 0,24 0,-25 0,26 0,-26 0,25 0,0 0,0-25,1 25,-1 0,0 0,-25 0,26 0,-1-25,0 25,0 0,0 0,-24 0,24 0,0 0,0 0,-24 0,24 0,0 0,0 0,25-24,-24 24,-1 0,0 0,0-25,0 25,1 0,-1 0,0 0,-25 0,26 0,-26 0,25 0,0 0,1 0,-1 0,0 0,0 0,0 0,0 25,1-25,-1 0,0 0,0 0,0 24,1-24,-1 0,0 0,0 0</inkml:trace>
  <inkml:trace contextRef="#ctx0" brushRef="#br0" timeOffset="30909.6257">9178 10096,'25'-25,"-25"0,0 50,0 0,0-1,0 1,0 25,0-25,0-1,0 1,0 0,0 0,0 0,0 24,0-24,0 0,0 0,0-1,0 1,0 0,0 0,0-50,0 0,0 0</inkml:trace>
  <inkml:trace contextRef="#ctx0" brushRef="#br0" timeOffset="32114.9568">9203 10145,'0'-25,"0"1,25 24,-25-25,24 25,1 0,0-25,0 25,0 0,-25 25,25 0,-25-1,0 1,0 25,0-25,0-1,-25-24,0 25,0-25,-25 25,26 0,48 0,1-1,0-24,0 50,0-25,0 0,-1-25,-24 24,0 1,0 0,25-25</inkml:trace>
  <inkml:trace contextRef="#ctx0" brushRef="#br0" timeOffset="32865.4448">9525 10145,'0'-25,"0"1,0 48,0 1,0 0,0 0,0 0,25 24,-25-24,25 0,0 24,-25-24,0 0,25 25,-25-26,0 1,0 0,0 25,0-26,0 1,0 0</inkml:trace>
  <inkml:trace contextRef="#ctx0" brushRef="#br0" timeOffset="33702.7428">9525 9996,'25'0,"0"0,0 0,0 0,-1 0,1 0,-25-25</inkml:trace>
  <inkml:trace contextRef="#ctx0" brushRef="#br0" timeOffset="34340.8801">9600 10344,'25'0,"-1"0,26 0,-25 0,0 0,-1 0,1 0</inkml:trace>
  <inkml:trace contextRef="#ctx0" brushRef="#br0" timeOffset="35818.8579">10096 10170,'-25'0,"0"0,25 25,0 0,-25-25,25 24,0 1,-24 0,24 0,0 0,0-1,0 1,0 0,24 0,1-25,-25 25,25-25,0 0,0 0,-1 0,-24-25,0 0,0 0,0 0,0 1,0-1,0 0,0 0,0 0,-24 25,-1-24,25-1,-25 25,25-25</inkml:trace>
  <inkml:trace contextRef="#ctx0" brushRef="#br0" timeOffset="37348.5759">10269 10170,'25'-25,"-50"25,25 25,0 0,0 0,0 24,0-24,0 0,0 0,25-25,-25 24,25-24,0 0,-25 25,25-25,-25 25,0 0,0 0,0-1,-25-24,0 0,0 0,0 0</inkml:trace>
  <inkml:trace contextRef="#ctx0" brushRef="#br0" timeOffset="38912.7058">10642 10294,'0'-25,"-25"0,0 25,0 0,0-24,1 24,-1 0,0 0,0 0,25 24,0 1,0 0,0 0,0 0,0-1,0 1,0 0,25 0,0-25,0 25,-1-25,26 0,-25 0,0 0,-25 24,24-24,1 0,0 0,0 0,0 0</inkml:trace>
  <inkml:trace contextRef="#ctx0" brushRef="#br0" timeOffset="40860.7105">9575 10071,'-25'0,"25"-25,25 25,-25-25,25 0,0 25,-1 0,1-25</inkml:trace>
  <inkml:trace contextRef="#ctx0" brushRef="#br0" timeOffset="42199.1355">9649 10418,'25'0,"0"0,-25-25,25 25</inkml:trace>
  <inkml:trace contextRef="#ctx0" brushRef="#br0" timeOffset="46925.8898">9947 10889,'-25'0,"0"0,1 0,-1 0,0 0,0 0,0 0,-24 0,24 0,0 0,0 0,1 0,-1 0,0 0,0 0,0 0,1 0,24 25,24 0,-24 24,25-24,-25 0,25 25,-25-26,25 1,-25 0,0 0,0 25,0-26,0 26,0-25,25-25,-1 0,1 0,0 0,0 0,0 0,-1 0,1 0,0 0,0 0,0 0,-1 0,1 0,0 0,0 0,0 0,24 0,-24 0,0 0,0 0,-25-25,-25 25</inkml:trace>
  <inkml:trace contextRef="#ctx0" brushRef="#br0" timeOffset="47939.2231">9649 11212,'0'-25,"-24"25,73 0,-24-25,0 25,0 0,-1 0,1 0,-25-25,50 25,-50-25,25 25,-1 0,1 0,0 0,25 0,-26-24,1 24,0 0</inkml:trace>
  <inkml:trace contextRef="#ctx0" brushRef="#br0" timeOffset="50795.6643">9674 11112,'25'0,"0"0,0 0,-1 0,1 0,0 0,0 0,0 0,-1 0,1 0,0 0,0 0,0 0,-1 0,1 0,-74 0,24 0,0 0,0-24,-24 24,24 0,-25 0,25 0,1 0,-1 0,0 0</inkml:trace>
  <inkml:trace contextRef="#ctx0" brushRef="#br0" timeOffset="51886.9739">10468 11237,'-25'0,"25"24,-25-24,25 50,0-25,-24-25,-1 25,25-1,-25-24,0 25,-25 25,26-50,-1 25,0-1,25 1,-25-25,25 25</inkml:trace>
  <inkml:trace contextRef="#ctx0" brushRef="#br0" timeOffset="53159.7376">10840 10964,'25'-25,"-25"0,0 0,-25 25,0 25,0 0,1 0,24-1,-25 1,25 0,0 0,0 0,0 24,0-24,0 0,0 25,25-26,-25 1,0 0,0 25,0-26,0 26,0-25,0 0,0-1,0 1,0-50</inkml:trace>
  <inkml:trace contextRef="#ctx0" brushRef="#br0" timeOffset="53998.8425">10642 11237,'24'0,"1"0,0 0,25 0,-26 0,1-25,0 25,25 0,-50-25,24 25,1-25,0 25,0 0,0 0,24 0,-24 0,-25-25</inkml:trace>
  <inkml:trace contextRef="#ctx0" brushRef="#br0" timeOffset="61022.7913">7963 7491,'0'-25,"-25"25,0 0,0 0,0 0,1 0,-1 0,0 0,0-25,-24 25,24 0,0 0,0 0,0 0,1 0,-1 0,-25 0,25 0,1 0,-1-24,0 24,0 0,-24 0,24 0,0 0,0 0,-24 0,24 0,0 0,0 0,0 0,0 0,1 0,-26 0,25 0,0 0,1 0,-26 0,25 0,-24 0,24 0,0 0,0 0,50 24,-25 1,0 0,25-25,-25 25,0 0,0-1,0 1,0 0,0 0,0 24,0-24,0 0,0 0,0 24,0-24,0 0,0 25,0-26,0 1,0 0,0 0,0 0,0 0,0 24,0-24,0 0,0 0,0-1,0 1,0 0,0 0,25-25,-1 0,-24-25,0 0,-24 25,-1 25,25 0,0 0,25-25,-1 24,1-24,0 0,-25-24,-25-1,25 0,-25 25,25 25</inkml:trace>
  <inkml:trace contextRef="#ctx0" brushRef="#br0" timeOffset="62703.2603">6846 8930,'25'0,"0"0,-50 0,25 24,25-24,-25 25,25-25,0 0,-25-25,0 1,-25 24,0 0</inkml:trace>
  <inkml:trace contextRef="#ctx0" brushRef="#br0" timeOffset="64135.6859">6896 8954,'0'25,"0"0,25 25,-25-25,0-1,0 26,0-25,0 0,0 24,25-24,-25 0,0 0,0 24,0-24,0 0,0 24,24-24,-24 0,0 25,0-26,0 1,0 0,0 0,0 0,0-1,0 1,0 0,0 0,0 0,0-1,0 1,0 0,25 0,-25 0,0-1,0 1,0 0,0 0,0 0,0 0,0-1,25-24,0 0,0 0,-1 0,1 0,0 0,0 0,0 0,0 0,-1 0,1 0,0 0,25 0,-50-24,24 24,1 0,0 0,0 0,0 0,24 0,-24 0,0 0,0 0,-1 0,1 0,0-25,25 25,-26 0,1 0,0 0,0 0,0 0,-1 0,1-25,0 0,25 25,-26-25,26 0,-25 25,0 0,24 0,-24 0,0 0,0 0,-25-24,25 24,-1 0,-24-25,-24 25,24-25</inkml:trace>
  <inkml:trace contextRef="#ctx0" brushRef="#br0" timeOffset="65704.2805">6970 8930,'-24'0,"-1"-25,-25 0,25 25,1-50,-26 26,25-1,-24 0,24 25,0-25,0 0,0 25,1 0,24-24,-25 24,25-25,-25 25,0 0,25-25,0 0,-25 25,25-25,-24 25,-1 0,0 0</inkml:trace>
  <inkml:trace contextRef="#ctx0" brushRef="#br0" timeOffset="68188.9322">6276 7739,'0'0,"-25"0,25-25,-25 25,1 0,-1 0,0 0,0 0,0 0,0 25,1-25,24 25,-25-25,25 25,-25-25,25 24,0 1,0 0,25-25,-25 25,25 0,-1-25,1 24,0-24,-25 25,25-25,0 0,0 0,-1 0,1 0,-25 25,25-25,-25 25,25-25,-25 25,0 0,0-1,0 1,0 0,0 0,0 0,-50-1,25-24,1 0,-1 0,0 0,0 0,0 0,0 0,1 0,-1 0,0 0,0-24,0 24</inkml:trace>
  <inkml:trace contextRef="#ctx0" brushRef="#br0" timeOffset="108682.2867">4936 4762,'0'-24,"0"48,0 1,25 25,0-50,0 50,0-26,24 1,-24 25,0-25,0-1,24 1,-24-25,25 0,-25 0,-1-49,26 24,-50 0,50-25,-26 26,-24-1,0-25,0 0,0 26,0-1,0-25,0 25,0 1,-24 24,24 49,0 26,24-26,1 26,0-26,25 1,-26 0,1-26,-25 26,25-25,0-25,-25 25,25-25,-25 24,24-24,1 0,0 0,0 0,24-24,-24-1,0-25,25 25,-26 1,1-51,-25 26,0 24,0-25,-25 0,-24-24,24 24,-25 26,26-26,-26 25,50 0,-25 25,0-24,1 24,-1 0,25 24,0 1,0 25</inkml:trace>
  <inkml:trace contextRef="#ctx0" brushRef="#br0" timeOffset="109868.4203">6053 4663,'-25'0,"0"25,0 0,0 24,25-24,0 0,0 0,0 0,0 0,0-1,0 1,0 0,0 0,25 24,-25-24,50 25,-25-25,-25-1,49-24,-24 0,0 0,0 0,0-24,-25-1,0 0,24 0,1-24,-25 24,0 0,0 0,0-24,0 24,0 0,0-25,-25 25,25 1,-24-1,-1 25,0 0,0 0,0 0,0 0,1 0,-1 0,0 0,25 25,0-1,25 1</inkml:trace>
  <inkml:trace contextRef="#ctx0" brushRef="#br0" timeOffset="110859.4493">6251 4738,'25'0,"0"24,0 1,-1-25,26 50,-25 0,0-1,-1-49,-24 25,0 25,0-26,0 1,0 0,0 0,0-50,0 0,50 0,-25-24,24-1,-24 25,0-24,25 24,-26-25,26 25,-25 1,0-26,-25 25,0 0,-25 25,0 25,25 0,-25 25,25-26,0 1,-25 0,1 0</inkml:trace>
  <inkml:trace contextRef="#ctx0" brushRef="#br0" timeOffset="111619.0086">5656 5308,'0'50,"0"24,25-24,-1-1,-24-24,25 50,0-51,-25 1,25 25,-25-25</inkml:trace>
  <inkml:trace contextRef="#ctx0" brushRef="#br0" timeOffset="112388.1581">5854 5407,'-25'0,"25"25,-24 0,-1 25,0-1,0-24,0 0,1 0,-1-1,0 1,50 0,0-25,-1 0,1 25,25 0,-25-25,-1 24,26 1,-25-25,0 25,-1 0,1 0,0-25</inkml:trace>
  <inkml:trace contextRef="#ctx0" brushRef="#br0" timeOffset="112915.9762">6053 5482,'0'25,"0"-1,0 1,0 25,0-25,0-1,0 1,0 25,0-25,24-1,-24 1,25-25,-25-25</inkml:trace>
  <inkml:trace contextRef="#ctx0" brushRef="#br0" timeOffset="113640.7712">6003 5259,'-25'0,"0"0,1 0,-1 0,25 24,0 1,0 0,0 0,25 0,-1-25,1 0,0 0,0 0,0 0,-25-25,0 0,-25 25,25-25,-25 25,0 0</inkml:trace>
  <inkml:trace contextRef="#ctx0" brushRef="#br0" timeOffset="114572.1653">6127 5507,'25'0,"0"0,-25 24,25 26,-1-25,-24 0,0-1,0 1,0 0,25-25,0 0,-25-25,0 0,0 1,25-26,0 25,-25 0,24 25,-24-24,25 24,0 0,0 24,0 26,-25-25,0 0,24-1,-24 1,0 0,0 0,0 24,25-24,0-25,25-25,-50 1</inkml:trace>
  <inkml:trace contextRef="#ctx0" brushRef="#br0" timeOffset="115881.708">6623 5432,'-25'0,"25"-25,-24 25,-1 0,0 25,25 0,0 0,0 0,0-1,0 1,25-25,0 0,-1 0,1-25,-25 1,0-1,25 74,-25-24,25 0,-25 25,25-26,-1 1,-24 25,0-25,0-1,0 26,0-25,25 0,-25 24,0-24,0 0,0 0,0 0,0-1,0 1,0 0,0 0,-25-25,25-25,-24 25,-1-25,25 0,0-24,0 24,0-25,0 1,0 24,25 0,-25-25,0 26,24 24,1-25,0 25,0-25,0 0,-50 25,0 25,-25 0,1 24</inkml:trace>
  <inkml:trace contextRef="#ctx0" brushRef="#br0" timeOffset="116930.6151">5854 6251,'0'-25,"-25"25,25 25,-24-25,24 25,0-1,0 1,0 0,0 0,0 0,24 24,1-24,0 25,0-50,0 24,-1 1,1-25,25 0,-25 0,-1-25,-24 1,25 24,-25-25,-25 25,1 0</inkml:trace>
  <inkml:trace contextRef="#ctx0" brushRef="#br0" timeOffset="118217.3452">6177 6350,'-25'0,"0"0,0 0,0 0,1 0,24 25,0 0,0-1,0 1,0 0,24 0,1 0,0-25,0 0,0 24,0-24,-1 0,-24-24,0-26,0 0,0 26,0-1,-24 25,24-25,24 25,1-25,0 0,25 25,-50-49,24 49,-24 25,0-1,25-24,-25 25,25-25</inkml:trace>
  <inkml:trace contextRef="#ctx0" brushRef="#br0" timeOffset="119101.2633">6226 6052,'-24'0,"-1"-24,0 24,50 24,0 1,-1-25,1 25,0-25,0 0,0 0,-1 0,-24-25,0 0,-24 25,-1 0</inkml:trace>
  <inkml:trace contextRef="#ctx0" brushRef="#br0" timeOffset="119835.8503">6524 6201,'0'25,"0"25,25-26,-25 1,0 0,0 0,0 0,0-1,25-24,-25 25</inkml:trace>
  <inkml:trace contextRef="#ctx0" brushRef="#br0" timeOffset="120488.3335">6400 6325,'0'25,"25"-25</inkml:trace>
  <inkml:trace contextRef="#ctx0" brushRef="#br0" timeOffset="122104.7936">16247 2183,'50'0,"-25"25,0-25,-1 0,26 0,-25 0,0 0,24 0,-24 0,0-25,-25 50,0-1,0 26,0-25,-25 24,0-24,0-25,25 25,-24 0,24 0,-25-1,25 1,0 0,49-25,26 0,-26 0,-24 0,25 0,-25 0,24 0,-24 0,0 0,0 0,0 0,-1 0,26 0,-25 0,0 0</inkml:trace>
  <inkml:trace contextRef="#ctx0" brushRef="#br0" timeOffset="122666.1608">17140 2307,'-24'0,"73"0,-24 0,0 0,24 0,26 0,-1 0,1-25,-1 25,0-25,-49 25,0 0</inkml:trace>
  <inkml:trace contextRef="#ctx0" brushRef="#br0" timeOffset="123263.5515">17587 2084,'25'49,"-1"-49,1 25,0 0,0-25,-25 25,50-1,-26 1,1-25,0 25,0 0,0-25,-1 25,-24-1,0 1,0 0,0 25,-49-50,24 24,0-24,0 50,1-50,24 25</inkml:trace>
  <inkml:trace contextRef="#ctx0" brushRef="#br0" timeOffset="124247.9914">18033 2158,'0'50,"25"-50,-25 24,25 26,0 0,0-26,-25 1,24 0,-24 0,25-25,0 0,0 0,0 0,-1-50,-24 25,25 1,-25-26,0 25,0 0,0-24,0 24,0 0,0 0,0 100,0 24,0-25,0 1,25-26,0 1,0-25,-25 0,24-25,1 0,25-25,-25 0,24-25,-24 26,0-1,-25-25,0 25,0 1</inkml:trace>
  <inkml:trace contextRef="#ctx0" brushRef="#br0" timeOffset="125187.5959">18529 2158,'25'25,"-25"24,25-24,-25 0,0 25,0-26,25-24,-25-49,0 24,25 0,-25 0,24 1,1-26,-25 25,25 25,-25-25,25 25,0 0,-1 0,-24 25,25 0,-25 0,0 24,0-24,0 0,25 25,-25-26,0 1,0 0,0 0,25 0</inkml:trace>
  <inkml:trace contextRef="#ctx0" brushRef="#br0" timeOffset="125734.2602">19075 2009,'25'25,"-25"25,0-26,0 1,0 0,0 0,0 0,0-1,0 1,0 0,0 0,0 24,0-24,25-25,0 0,-1 0,1-25,0 1,0-1,24-25,-49 25,50 1</inkml:trace>
  <inkml:trace contextRef="#ctx0" brushRef="#br0" timeOffset="126408.837">19422 2084,'-24'0,"-1"0,0 49,0-24,0 0,25 0,-24-25,-1 0,25 24,25 1,24-25,-24 25,25 0,-50 24,24-24,1 0,0-25,-25 25,0-50,0-49,25 49</inkml:trace>
  <inkml:trace contextRef="#ctx0" brushRef="#br0" timeOffset="127235.4627">19522 2232,'24'0,"1"50,0-25,-25 0,25 24,0-24,-25 0,0 24,0-24,0 0,0 0,0-75,0 25,0-24,24-1,-24 25,25 1,-25-26,25 50,0-25,0 0,-25 1,0-1,24 25,1 0,0 74,25 1,-50-1,25 0,24-24,-24 0,0-26,-25 1,0-74,-25-1</inkml:trace>
  <inkml:trace contextRef="#ctx0" brushRef="#br0" timeOffset="128972.8427">20043 2381,'0'25,"-25"0,25 0,0 24,0-24,0 0,0 24,0-24,25 0,-1-25,-24 25,25-25,0 0,0 0,0 0,-25-25,49 0,-49-24,25 24,0-25,-25 1,0-1,0 25,0 0,0 1,-25 24,0 0,0 0,1 0,-1 0,0 0,25 24,-25-24,25 25,0 0,-25-25,25 25,25-25,-25 25,50-25,-25 24,-1-24,1 0,25 0,-25 0,24-49,-49 24,25 25,-25-25,25 25,0 0,-1 0,1 0,-25 50,0-25,25 24,0-24,-25 0,25-25,24 0,-24-50,0 25,0 1,-25-1,0 0,0 0,24 25,1 0,-25 25,25 0,25 24,-1-24,-24-25,0 0,25 0,-26 0,26-25,0 1,-26-26,26 0,-50 26,0-1,0-25,0 25,-25 25,0 0,1 0,-1 0,25-24,-25 24</inkml:trace>
  <inkml:trace contextRef="#ctx0" brushRef="#br0" timeOffset="129794.5319">21084 2158,'25'0,"0"0,0 0,0 0,-25 25,24 0,-24 24,0-24,25 0,-25 24,0-24,0 0,0 25,0-26,0 1,0-50,0 1,0-1,0 0,25 0,-25 0,25-24,0 24,-1 0,-24 0,25 25,-25 25,25 25,0-25,-25-1,0 26,0-25,0 0,0-1,0 1,0 0,25-25</inkml:trace>
  <inkml:trace contextRef="#ctx0" brushRef="#br0" timeOffset="134905.0821">18381 3894,'24'0,"1"25,-25 25,25-25,0 49,0-24,-25-26,24 26,-24-25</inkml:trace>
  <inkml:trace contextRef="#ctx0" brushRef="#br0" timeOffset="135952.5684">18257 3621,'24'0,"-24"25,25-25,0 0,-25-25,-25 1,25 48,25-24</inkml:trace>
  <inkml:trace contextRef="#ctx0" brushRef="#br0" timeOffset="136671.178">18058 3795,'0'25,"0"25,0-1,0 1,0-1,25 1,0 0,-25 24,25-24,24-1,-49 1,50-25,-50-1,25 1,-1 0,1 0,25-25,-25 25,-1-1,26-24,-25 25,0-25,24 25,-24-25,0 0,0 0,-1-50,-24 26,0-1</inkml:trace>
  <inkml:trace contextRef="#ctx0" brushRef="#br0" timeOffset="137691.3128">18852 3671,'25'50,"24"24,-24 1,25 49,-1-75,-24 1,25-1,-50-24,0 0,0 25,0-26,0 26,-25-50,0 50,0-26,1 1,-1 0,0 0,0 24,25-24,-25 0,25 0</inkml:trace>
  <inkml:trace contextRef="#ctx0" brushRef="#br0" timeOffset="146835.8158">19919 3820,'0'-25,"-50"25,25 0,0 25,-24 25,24-50,-25 24,25 1,1 0,-26 0,50 0,-25-25,25 24,25 1,25-25,-26 0,-24 25,25-25,0 0,0 0,0 0,-1 0,1 0,0 25,0-25,0 0,0 0,-25 25,0-1,-25 1,0 0,-25 0,25 0,1-1,-26 1,25-25,0 0,25 25,-24-25,-1 0,0 0,0 0,25-25,-25 25,25-25,50 1</inkml:trace>
  <inkml:trace contextRef="#ctx0" brushRef="#br0" timeOffset="147623.7019">20588 3845,'25'0,"-25"49,25-24,-25 0,0 0,0 0,0-1,0 1,0 25,0-25,0-1,0-48</inkml:trace>
  <inkml:trace contextRef="#ctx0" brushRef="#br0" timeOffset="149824.3329">20563 3547,'0'-25,"-24"25,-1 0,25 25,0 0,0 0,25-25,-1 0,-24-25,0 0,0 0,-24 25,24 25,24-25,-24 25,25-25,-25-25</inkml:trace>
  <inkml:trace contextRef="#ctx0" brushRef="#br0" timeOffset="151008.5107">21060 3671,'-25'0,"0"0,0 25,-24 0,49 0,-25-25,25 24,0 1,0 0,0 0,25 0,-1-25,-24 24,25-24,0 25,25-25,-26 0,-24 25,0 0,25-25,0 0,0 0,-25 25,0-1,-25-24,25 25,-25 0,0-25,25 25,-24-25,-1 0,0 0,0 0,0 0,1 0,-1 0</inkml:trace>
  <inkml:trace contextRef="#ctx0" brushRef="#br0" timeOffset="151995.3276">21928 3597,'0'-25,"-25"25,0 0,25 25,-50-25,50 49,-24-24,-1 25,25-25,-25-1,0 26,25-25,-25 0,25-1,0 1,0 0,0 0,25-25,0 25,0-25,0 24,-1-24,1 0,0 0,0 0,0 0,-1 0,1 0,0-24,-25-1,25 25,0-25,-25 0</inkml:trace>
  <inkml:trace contextRef="#ctx0" brushRef="#br0" timeOffset="152536.4841">22201 3547,'-25'0,"25"25,0 49,0-49,0 50,25-26,-25 1,0-25,0-1,24 1,-24 0,25-25</inkml:trace>
  <inkml:trace contextRef="#ctx0" brushRef="#br0" timeOffset="153359.7268">22349 3646,'-24'0,"24"25,0 0,0 25,24-26,1 1,0 0,25 0,-50 0,49-25,-24 24,0-24,0 0,-1 0,1 0,0 0,0 0,-25-24,0-1,0 0,0 0,-25-24,0-1,0 25,1-25,24 26,-25 24,0 0,0 0,-24 0,24 0,0 24,0-24,25 25,0 0,0 0</inkml:trace>
  <inkml:trace contextRef="#ctx0" brushRef="#br0" timeOffset="154258.8232">23193 3597,'0'-25,"-25"0,-25 25,26 0,-1 0,0 25,0-25,25 25,-25-1,25 1,-25-25,25 25,-24-25,-1 25,25 0,0 0,25-1,-1 1,1 0,0-25,0 0,0 0,-25 25,25-25,-1 0,-24 25,25-25,-25 24,0 1,-25 25,1-25,-1-25,0 0,25-25</inkml:trace>
  <inkml:trace contextRef="#ctx0" brushRef="#br0" timeOffset="155352.872">23242 3820,'0'-25,"25"25,0 0,0 0,0 0,-1 0,1 0,25 0,-25 0,-1-25,26 1,-25-1,0 0,-1 0,1 0,-25 0,0-24,-25 49,1 0,-26 0,25 25,0-1,-24 26,24-25,-25 25,26-26,24 26,0-25,0 0,24 24,-24-24,25 0,-25 0,0-1,50 1,-25-25,24 0,-24 0,25 0,-26 0,1 0,0 0,0 0,-25-25,25 25</inkml:trace>
  <inkml:trace contextRef="#ctx0" brushRef="#br0" timeOffset="156860.8252">23862 3324,'0'25,"0"24,25-49,-25 25,25 25,-25-26,0 1,0 25,0-25,0-1,0 26,0-25,0 0,0 0,0-1,0 1,25-25,-25 25,0 0,25-25,-1 25,-24-1,0-48,0-1,-24 0,24 0,-25 0,0 25,25-24,-25 24,0 0,1 0,-1 0,0 0,0 0,0 0,1 24,-1 1,0 0,0 25,0-26,25 1,-24-25,24 25,0 25,24-1,1-24,-25 0,25 0,0-1,-25 1,25-25,-1 0,1 0,0-25,0 1,0-1,-1-25,-24 25,0 1,25 24,-25-25,25 25,-25-25,25 0,0 25,-25-25,24 25,-24-24</inkml:trace>
  <inkml:trace contextRef="#ctx0" brushRef="#br0" timeOffset="242622.7611">20439 4738,'0'-25,"-24"25,-1 0,0 0,0 0,0 0,-24 49,-1-49,50 25,-25-25,25 25,-24 0,24 0,-25 0,0-1,25 26,0-25,0 0,50-25,-50 24,24-24,1 0,0 0,0 0,-25 25,49-25,-24 0,0 0,0 0,0 0,-1 0,1 0,0 0,0 0,0 0,-1 0,1 0,0 0,0 0,0 0,-25-25</inkml:trace>
  <inkml:trace contextRef="#ctx0" brushRef="#br0" timeOffset="247014.3292">20836 4887,'0'24,"-25"1,25 25,0-25,0-1,0 1,0 0,0 0,0 0,-24-25,24 24,0 26,0-25,0 0,-25-1,25 1,0 0,0 0,0 0,0-50,0 0,0-25,25 26,-25-1,0 0,0 0,0 0,24 25,-24-49,0 24,0 0,0 0,0 1,0-1,0 0,0 0,25 25,-25-25,0 1,0-1,0 50,0-1,0 1,0 0,0 0,0 0,0-1,0 1,0 0,0 0,0 0,0-1,0 1,-25-25,25 25,0 0,0 0</inkml:trace>
  <inkml:trace contextRef="#ctx0" brushRef="#br0" timeOffset="257360.3736">18604 5928,'0'25,"25"25,-25-25,0-1,0 1,0 0,0 0,0 0,0-1,0 1,0 0,0 0,0 0,0-1,0 1,-25 25,25-25,0-1,0-48,0-1,25 0,-25-25</inkml:trace>
  <inkml:trace contextRef="#ctx0" brushRef="#br0" timeOffset="258561.0908">18480 5556,'0'25,"0"0,0 0,0-50,0 0,0 0,25 25</inkml:trace>
  <inkml:trace contextRef="#ctx0" brushRef="#br0" timeOffset="259507.155">18951 5953,'-25'0,"1"25,-1 0,25 24,-25-24,25 0,0 0,0 0,0-1,0 1,0 25,0-25,0-1</inkml:trace>
  <inkml:trace contextRef="#ctx0" brushRef="#br0" timeOffset="260405.9501">18877 5606,'0'25,"0"-1,0 26,0-25,0 0,25-25,-1 0,-24-25,0 0,0-25,-24 50,24-24,-25 24,0-25</inkml:trace>
  <inkml:trace contextRef="#ctx0" brushRef="#br0" timeOffset="261043.6693">18306 5879,'-25'0,"25"25,-24-1,-1 51,0-1,-25 1,50 49,0-25,0-25,25 1,0-1,25-24,-26-1,26-24,-50 25,25-50,24 0,-24 0,0 0,25 0,-26-50,1 25,25 0,-25 1,24-1,-24-50,25 51,-50-26</inkml:trace>
  <inkml:trace contextRef="#ctx0" brushRef="#br0" timeOffset="261801.3552">19249 5457,'25'0,"-1"124,26 0,24 25,1 0,-1 0,-24-1,-1 1,-24-74,-25-51,0 1,0 25,0-25,-25-1,1 26,-26-25,25 24,0-24,-24 0,24 0,-25 0,50 0,-24-25</inkml:trace>
  <inkml:trace contextRef="#ctx0" brushRef="#br0" timeOffset="263094.8288">20266 5730,'-25'0,"0"0,0 0,-24 0,49 25,-25-1,-25 1,26 0,-1 0,25 0,0 0,25-25,-1 0,1 0,0 0,-25 24,25-24,24 25,-24-25,0 25,0 0,0-25,-1 0,1 0,-25 25,25-25,-25 24,0 1,25 0,-25 0,0 0,0 24,0-24,-25-25,0 50,0-26,25 1,-24-25,-1 25,0 0,0-25,0 25,1-25,-1 0,0 0,-25 0,26 0,-1 0,-25 0,25 0,50 0,0-25,0 25</inkml:trace>
  <inkml:trace contextRef="#ctx0" brushRef="#br0" timeOffset="263870.8976">20936 6028,'0'24,"0"1,0 0,0 25,0-1,0-24,0 0,0 0,0-1,0 1,24-25,-24-25,0 1,25-1</inkml:trace>
  <inkml:trace contextRef="#ctx0" brushRef="#br0" timeOffset="264878.8387">20836 5655,'0'25,"25"-25,0 0,0-25,-25 1,0-1,0 0,-25 25,0 0,0 0,0 25,25 0,0-1,25-24,0 0,0 0</inkml:trace>
  <inkml:trace contextRef="#ctx0" brushRef="#br0" timeOffset="266135.2704">21332 5978,'-24'0,"-1"0,-25 0,25 0,1 0,-1 0,0 0,0 0,-24 0,24 25,0-25,25 25,-25-25,25 24,0 1,0 0,25-25,-25 25,25-25,0 25,24-25,-24 0,0 0,0 0,-1 24,1-24,-25 25,0 0,0 25,-49-26,24 26,-25-25,50 0,-25-1,25 1,-24-25,24-25,74-24,25-1,25 1</inkml:trace>
  <inkml:trace contextRef="#ctx0" brushRef="#br0" timeOffset="267110.7682">22101 5904,'-24'0,"-1"0,0 0,0 0,25 24,-25-24,0 25,-24 0,24 0,0 0,25 24,0-24,0 0,0 0,0 24,25-24,0-25,0 0,24 0,-24 0,0 0,25-25,-26 25,1-25,0 1,0-1,0 0,-25 0,0 0,0 1,0-1,0 0,0-25,-25 26,25-1,-25 25</inkml:trace>
  <inkml:trace contextRef="#ctx0" brushRef="#br0" timeOffset="267737.5336">22325 5879,'0'25,"0"-1,0 26,0-25,0 0,-25 24,25 1,0-1,0-24,0 0,0 25,0-26,-25 26,25-25,0 0,0-1,0 26,0-25,0-50</inkml:trace>
  <inkml:trace contextRef="#ctx0" brushRef="#br0" timeOffset="268839.4958">22325 5879,'24'0,"1"0,0 0,0 0,-25 25,25-25,-25 24,0 1,0 0,0 0,0 0,0-1,0 1,-25-25,0 0,25 25,-25-25</inkml:trace>
  <inkml:trace contextRef="#ctx0" brushRef="#br0" timeOffset="270130.7511">22672 6052,'0'25,"25"-25,-1 25,1-25,-25-25,25 25,-25-25,0 1,-25 24,0-25,1 25,-1 0,0 0,0 0,0 0,25 25,-24-25,24 24,0 26,0-25,0 24,0-24,0 0,0 0,0 0,24-1,1-24,-25 25,25 0,25-25,-26 0,1 0,0 0,25 0,-26 0,1-25</inkml:trace>
  <inkml:trace contextRef="#ctx0" brushRef="#br0" timeOffset="271382.4007">22945 6052,'0'50,"0"-25,24-25,-24 49,25-24,-25 0,25 0,-25 0,25-1,-25-73,0 24,0 0,0-24,0 24,0 0,0 0,25 25,-25-25,25 25,-1 0,1 50,-25-25,25 0,0 24,-25-24,0 0,0 0,0-1,0 1,0 0,25-25</inkml:trace>
  <inkml:trace contextRef="#ctx0" brushRef="#br0" timeOffset="272967.1019">23391 6077,'25'0,"0"0,0 0,-25-25,0 1,0-1,0 0,0 0,-25 25,0 0,0 0,0 0,1 25,-1-25,0 0,25 25,-25 0,25-1,0 1,0 0,0 25,50-26,-50 1,25 0,-1-25,1 25,0-25,0 0,0 0,-1 0,1 0,0 0,0 0,0 0,-25-25</inkml:trace>
  <inkml:trace contextRef="#ctx0" brushRef="#br0" timeOffset="274732.3095">23738 5680,'0'25,"0"0,0 0,0 49,25 25,0 1,0-26,0-24,-1 24,-24 0,25-49,0 0,-25 0,-25-50,0-25,25 26,0-1,-24-25,24 25,-25 25,0-24,0-1,25 0,-25 25,25-25,-49 25,24 0,25-25,-25 25,0 0,1 0,-1 0,0 0,0 25,0 0,25 0,0 0,0-1,0 26,0-25,0 24,0-24,25-25,-25 25,25 0,0-25,0 0,-1 0,1 0,0 0,0 0,0 0,-1 0,1 0,0 0,0 0,0 0,-1 0,-24-25,-49 25</inkml:trace>
  <inkml:trace contextRef="#ctx0" brushRef="#br0" timeOffset="290772.8342">20886 6772,'-25'0,"0"0,0 0,1 0,-1 0,0 0,0 0,0 0,25 24,-24-24,-1 0,0 0,0 25,25 0,-25-25,1 0,24 25,-25 0,25 0,-25-25,25 24,0 1,-25-25,25 25,0 0,-25-25,25 25,0-1,25-24,-25 50,25-50,-25 25,25-25,0 0,-1 25,1-25,0 0,0 0,0 0,-1 0,1 0,0 0,25 0,-26 0,1 0,0 0,0 0,0 0,0 0,24-25,-24 0,0 25,24 0,-24-25</inkml:trace>
  <inkml:trace contextRef="#ctx0" brushRef="#br0" timeOffset="292850.6898">21208 7119,'0'25,"-24"-25,-1 0,0 0,0 0,0-25,25 0,-24 25,24-49,-25 49,25-25,0 0,0 0,25 0,-1 25,1 0,0 0,0 0,0 0,-25 25,0 0,0 0,0 0,0-1,0 1,0 0,0 0,0 0,0-1,0 1,-25-25,25 25,-25 0,25 0,-25-25,25 24,-25-24,25 25,-24-25,-1 25,50-25,-1 0,-24 25,25-25,0 0,0 0,0 0,-1 0,1 0,0 0,0 0,24 0,-24 0,0 0,0 0,24 0,-24 0,0 0,0 0,0 0,24 0</inkml:trace>
  <inkml:trace contextRef="#ctx0" brushRef="#br0" timeOffset="325928.7783">18331 8037,'-25'0,"0"0,1 25,-1-1,-25 1,25-25,-24 50,24-50,25 25,-25-25,25 24,-25-24,1 25,24 0,-25-25,25 25,0 0,0-1,0 26,0-25,0 0,0-1,0 1,25 0,-25 0,24-25,1 0,0 0,0 0,0 0,-1 0,1 0,0 0,0 0,0 0,-1 0,1 0,0-25,0 0,24 25,1-25,-50 1,25 24,0 0,-1-25,1 25,-25-25,25 0,0 0,-25 1,0-1,0 0,-25 25,0-25,0 25,25-25,-24 25,-1 0,0 0,25-24,-25 24,0 0,25-25,-24 25,-1 0,0 0,25-25,-25 25,0 0,1 0,-1 0,0 0,0 0</inkml:trace>
  <inkml:trace contextRef="#ctx0" brushRef="#br0" timeOffset="327059.3839">17959 8483,'0'-25,"25"25,0 0,-1-24,1-1,0 25,0 0,0 0,-1-25,1 25,0 0,0 0,0 0,-1 0,-24 25,25-25,-25 25,50-1,-25 26,-1-25,1 24,0-24,0 0,0 0,-1 0,1-1</inkml:trace>
  <inkml:trace contextRef="#ctx0" brushRef="#br0" timeOffset="329752.7412">18877 8409,'0'25,"0"-1,0 1,0 25,0-25,0-1,0 1,0 25,-25-1,25-24,0 25,0-25,0-1,0 1,0 0,0 0,0 0,0-1,25-48,-25-1,0 0,25 0,-25-24,0 24,24 0,-24 0,25-24,-25 24,0 0,0 0,0 0,25 1,0-1,-25 0,25 0,-25 0,0 1,-25 48,25 1,0 0,-25-25,0 25,0-25,25-25,0 75,0-26,-24 26,-1 0,25-26,-25 26,25-25,0 0,0-1,0-48,0-1,0-50,0 51,25-1,-25-25,0 25,0 1,0-1,0 0,0 0,0 0,25 25,-25 25,0 0,0 0,0 0,0 24,0-24,0 25,0-1,0 1,0-1,0-24,0 0,0 0,0-75,0 25,0 1,0-1,0-25,0 25,0-24,0 24,0-25,0 26,0-1,0 0,0-25,0 26</inkml:trace>
  <inkml:trace contextRef="#ctx0" brushRef="#br0" timeOffset="340472.1231">17091 8384,'0'25,"0"0,0-1,25-24,-25 25,0 25,24-25,26-1,-25 26,0-25,-1 24,1-24,-25 0,0-50,-25 0,-24 1</inkml:trace>
  <inkml:trace contextRef="#ctx0" brushRef="#br0" timeOffset="341354.7224">16942 8161,'0'-25,"0"-25,-25 50,25-24,0 48,-25-24</inkml:trace>
  <inkml:trace contextRef="#ctx0" brushRef="#br0" timeOffset="341880.7728">16744 8359,'24'0,"1"50,0-25,0 24,0-24,24 0,-49 49,25-74,0 25,24 25,-24-1,0-24,0 25,24-26,-24 26,0-50,-25 25,25-25,0 0,-1 0,1 0,-25-25,0-25,0 26,-25-26</inkml:trace>
  <inkml:trace contextRef="#ctx0" brushRef="#br0" timeOffset="342668.9145">17388 8012,'25'0,"0"25,0 0,-25-1,0 1,49 0,-24 0,25 49,-25-24,24-1,-49 26,25-26,0 51,0-51,-25-24,0 0,0 0,0 24,-25-49,25 25,0 0,0 0,0-1,0 26,0-25,0 0,25-1,-25 1</inkml:trace>
  <inkml:trace contextRef="#ctx0" brushRef="#br0" timeOffset="343616.6585">19422 8409,'25'0,"0"0,25 0,-26 0,1 0,0 0,25 0,-26 0,1 0,0 0,0 0</inkml:trace>
  <inkml:trace contextRef="#ctx0" brushRef="#br0" timeOffset="344154.5544">19497 8682,'25'0,"24"24,1-24,-1 0,1 0,0 0,-26 0,1 0,0 0</inkml:trace>
  <inkml:trace contextRef="#ctx0" brushRef="#br0" timeOffset="345676.9921">20241 8235,'25'0,"-25"25,0 25,25-26,-25 26,0-25,0 0,0-1,0 26,0-25,24 0,-24-1,0 1,25 0,0-25,-25 25,25-25,0 0,24 0,-49-25,50 0,-25 0,-1 25,1-49,0 24,-25-25,0 26,25-1,-25 0,0 0,0 50,0 25,0-26,0 1,0 0,25-25,-25 25,0 0,24-25,-24 24,25-24,0 0,0 0,0-24,-1-26,-24 25,25 0,-25 1,0-1,0 0,0 0,-25-24,-24 24,24-25,0 25,25 1,-25-1,1 25,-1-25</inkml:trace>
  <inkml:trace contextRef="#ctx0" brushRef="#br0" timeOffset="346677.5238">20911 8136,'0'25,"0"24,0-24,0 0,0 25,0-26,0 1,0 0,0 0,0 0,0-1,-25-24,25 25,0 25,0-25,0-1,0 1,25-25,0 0,-1 0,1 0,0 0,0 0,0 0,-1 0,1 0,0 0,-25 25,25-25,0 0,-75 25,25-25,-24 25</inkml:trace>
  <inkml:trace contextRef="#ctx0" brushRef="#br0" timeOffset="347528.7191">20489 8930,'50'0,"-26"0,26 0,24-25,-49 25,0 0,25 0,-26 0,26 0,-25 0,0 0,0 0,24 0,-24 0,25 0,-26 0,1 0</inkml:trace>
  <inkml:trace contextRef="#ctx0" brushRef="#br0" timeOffset="348194.7669">20811 9054,'0'25,"0"-1,0 26,0-25,0 0,0-1,0 26,-24-25,-1 0,25 24,0-24,-25 0,25 0,-25-1,25 1,0 0,0 0,0-50</inkml:trace>
  <inkml:trace contextRef="#ctx0" brushRef="#br0" timeOffset="350054.6001">20687 9153,'25'0,"-25"-25,25 25,0-25,-25 1,25 24,-1 0,1 0,0 0,0-25,0 25,0 0,-1 0,1 0,-25 25,0-1,0 1,0 25,0-25,0-1,0 1,0 0,0 0,-25-25,1 0,-1 0,0 0,0 0,75 25,-25 24,-1-24,-24 0,25-25,-25 25,25-25,0 24,-25 1,0 0,25-25,-25 25,0 0,24-25</inkml:trace>
  <inkml:trace contextRef="#ctx0" brushRef="#br0" timeOffset="352272.7487">18653 9748,'0'25,"-24"0,-1 0,25-1,-25 1,25 0,-25-25,0 25,25 0,-24-25,24 24,-25 1,25 0,-50 0,25 0,-24 24,24-24,25 0,-25 0,25-50,0 0</inkml:trace>
  <inkml:trace contextRef="#ctx0" brushRef="#br0" timeOffset="353020.2889">18257 9798,'24'0,"1"25,25 24,-1-24,1 25,0-1,-26 1,26 0,-25-1,24-24,-24 25,25-26,-50 1,25 0,-25 0,49-25,-24 0</inkml:trace>
  <inkml:trace contextRef="#ctx0" brushRef="#br0" timeOffset="354699.431">19075 10096,'-25'0,"25"24,-24-24,24 25,0 0,-25-25,25 25,0 0,-25-25,25 24,0 1,0 0,0 0,0 0,0-1,0 1,0 0,0 0,25 0,-25-1,25-24,-25 25,24-25,-24 25,25-25,0 0,0 0,0 0,-1 0,1 0,0 0,0 0,0 0,-50-50,-25 50</inkml:trace>
  <inkml:trace contextRef="#ctx0" brushRef="#br0" timeOffset="355670.2363">18976 10145,'25'0,"0"0,-1-25,1 25,0-24,0 24,-25-25,25 25</inkml:trace>
  <inkml:trace contextRef="#ctx0" brushRef="#br0" timeOffset="356893.6427">19026 9996,'24'50,"-24"-25,0 24,0-24,25 0,-25 0,0 0,0-1,0 26,0-25,0 0,0-1,0 26,0-25,0 0,0-1,25-24,0 25,0-25,-1 0,1 0,0 0,0 0,0 0,-1 0,1 0,0 0,0 0</inkml:trace>
  <inkml:trace contextRef="#ctx0" brushRef="#br0" timeOffset="357606.6169">19745 10046,'25'0,"-1"25,1-25,0 0,0 0,0 0,0 0,-1 0,1 25,0-25</inkml:trace>
  <inkml:trace contextRef="#ctx0" brushRef="#br0" timeOffset="358230.5356">19770 10368,'24'0,"1"0,0 0,0 0,0 0,0 0,24 0,-24 0,0 0,0 0,24 0,-24 0,0 0</inkml:trace>
  <inkml:trace contextRef="#ctx0" brushRef="#br0" timeOffset="359453.3844">20811 10021,'-24'25,"-1"0,0 24,-25-24,26 0,-1 25,-25-26,25 26,1-25,-1 0,25-1</inkml:trace>
  <inkml:trace contextRef="#ctx0" brushRef="#br0" timeOffset="360046.7661">20464 10096,'0'24,"0"1,50-25,-25 50,-1-50,1 49,0-24,25 0,-26 25,-24-26,25 26,0-50,-25 25,25-25,0 0</inkml:trace>
  <inkml:trace contextRef="#ctx0" brushRef="#br0" timeOffset="361752.9465">21109 10294,'-25'0,"-24"0,49 25,-25-25,25 25,0-1,0 1,-25-25,25 25,0 0,0 0,0-1,0 1,25-25,-25 25,50-25,-26 0,1 0,0 0,0 0,0 0</inkml:trace>
  <inkml:trace contextRef="#ctx0" brushRef="#br0" timeOffset="363268.6241">21283 10468,'0'24,"0"1,0 0,0 0,0 0,0-1,0 1,0 0,0 0,0 0,0-1,0 1,0 0,0 0,0-50,0 0,0-24,0 24,0 0,0 0,-25 0,25 1,0-1,0 0,0 0,0 0</inkml:trace>
  <inkml:trace contextRef="#ctx0" brushRef="#br0" timeOffset="370326.6324">18430 10964,'0'49,"0"-24,0 0,0 0,0-1,0 1,0 0,25-25,0 0,0-25,-1 25,-24-25,25 25,0 0,-25-24,25-1,-25 0,0 0,0 0,25 25,-25 50,24-50,-24 25,0 0,0-1,0 1,25-25,-25 25,25-25,25 0,-26 0,1 0,0-25,0 0,0 1,-25-1,25 0,-25 0,0 0,-25 25,25-24,-25-1,0 25</inkml:trace>
  <inkml:trace contextRef="#ctx0" brushRef="#br0" timeOffset="371119.5084">19174 10815,'0'49,"0"26,0-26,-24-24,24 0,0 25,0-26,0 1,0 0,49-25,-24 0,0 0,0 0,-1 0,1 0,0 0,25 0,-26 0,1-25,25 25,-25 0,-1 0</inkml:trace>
  <inkml:trace contextRef="#ctx0" brushRef="#br0" timeOffset="371799.0111">19869 10914,'25'0,"0"0,-1 25,26-25,-25 25,0-25,-25 24,24-24,1 0,-25 25,50-25,-25 0,-50 25,0 0</inkml:trace>
  <inkml:trace contextRef="#ctx0" brushRef="#br0" timeOffset="372299.313">19919 11261,'24'0,"1"25,0 0,25-25,-26 0,1 25,0-25,0 0,0 0,-1 0,1 0,0 0,0-25,49 25</inkml:trace>
  <inkml:trace contextRef="#ctx0" brushRef="#br0" timeOffset="373028.6084">20861 10740,'0'50,"0"-25,0 0,0-1,0 1,0 0,0 0,0 24,0-24,0 0,0 25,0-26,0 1,0 0,0 25,0-25,0-1,0 1,0-50,0 1</inkml:trace>
  <inkml:trace contextRef="#ctx0" brushRef="#br0" timeOffset="373739.736">20588 11286,'0'25,"50"-25,-25 0,-1 0,1 0,25 0,-25 0,-1-25,26 25,-25-25,0 25,0-24,-1 24,1 0,0 0,0 0,0 0,24 0,-24 0,0 0,24 0,-24 0,0 0</inkml:trace>
  <inkml:trace contextRef="#ctx0" brushRef="#br0" timeOffset="375490.3021">20663 11509,'0'25,"0"0,0 0,0 0,0-1,0 1,24 0,1-25,0 0,0 0,0 0,-25-25,24 25,-24-25,0 1,0-26,-24 50,24 25,0 0,0-1,24-24,1 0,-25 25,25-25,0 0,0 0,0 0,-1 0,1 0,-25-25,0 1,25-1,-25 0,0 0,0 0,0 1,0-1,0-25,-25 25,25 1,-25-1,25 0,-24 25,24-25</inkml:trace>
  <inkml:trace contextRef="#ctx0" brushRef="#br0" timeOffset="377078.7157">21308 11435,'-25'0,"0"0,0 0,-24 0,24 0,25 25,0 0,-25-25,25 24,0 26,0-25,0 0,25-25,-25 24,25-24,-1 0,1 0,0 0,0 0,0 0,-1 0</inkml:trace>
  <inkml:trace contextRef="#ctx0" brushRef="#br0" timeOffset="377925.2822">21506 11534,'0'25,"0"0,0 0,0-1,0 26,0 0,0-26,0 1,0 0,0 25,0-26,0 26,0-75,0 0</inkml:trace>
  <inkml:trace contextRef="#ctx0" brushRef="#br0" timeOffset="386186.9546">21655 8359,'25'0,"24"0,-24 0,0 0,0 0,24 0,-24 0,0 0,24-25,-24 25,25-24</inkml:trace>
  <inkml:trace contextRef="#ctx0" brushRef="#br0" timeOffset="386870.3954">21853 8682,'25'-25,"0"0,0 25,-1-25,1 25,0 0,0 0,0 0,0 0,-25-25</inkml:trace>
  <inkml:trace contextRef="#ctx0" brushRef="#br0" timeOffset="388590.6989">22845 8111,'0'25,"0"0,0 24,0-24,0 0,0 25,0-26,0 1,25 0,-25 0,0 0,0-1,25 1,-25 0,0 0</inkml:trace>
  <inkml:trace contextRef="#ctx0" brushRef="#br0" timeOffset="389352.7478">22523 8781,'25'0,"0"0,49 0,-24 0,49 0,25 0,-25 0,0 0,1 0,-1 0,-25 0,1 0,-26 0,-24-25,0 25,0 0,-25-25,24 25,1 0,0 0</inkml:trace>
  <inkml:trace contextRef="#ctx0" brushRef="#br0" timeOffset="392210.1687">22647 9054,'0'25,"0"-1,0 51,0-50,0 24,0-24,0 25,0-1,0-24,0 0,0 0,25-25,-25 24,25-24,-1 0,1 0,0 0,0-24,24-1,-49 0,50 0,-50 0,0 1,0-1,0 0,25 0,-25 0,0 75,0-25,0 0,0-1,0 26,0 0,25-26,-25 1,0 0,24-25,-24 25,25-25,-25 25,25-25,-25 24,50-24,-50 25,25-25,-1 0,1 0,25 0,-25-49,-1 24,1 0,25-25,-50 26,0-26,0 25,0 0,0 1,0-26,0 25,0 0,-25 1,25-1,0 0,0 0,-25 0,25 1</inkml:trace>
  <inkml:trace contextRef="#ctx0" brushRef="#br0" timeOffset="396615.2684">23466 9178,'0'74,"0"50,0 25,0-25,0 25,0-75,0 1,0-51,0 1,0 0,0-50,0 0,0 1,0-1</inkml:trace>
  <inkml:trace contextRef="#ctx0" brushRef="#br0" timeOffset="398116.4637">23515 9203,'25'0,"0"0,-25 24,25 1,-25 0,24-25,-24 25,-49 24,24-24,0 0,0 0,1 0,24-1,-25-24,0 0,25 25,25-25,-25 25,25-25,-1 0,1 25,0 0,0-1,0-24,-1 25,-24 0,25-25,0 25,0 0,0-1,-1 26,1-25,0-25,-25-25</inkml:trace>
  <inkml:trace contextRef="#ctx0" brushRef="#br0" timeOffset="399430.7232">24111 9351,'-50'0,"25"0,0 25,0-25,1 50,-1-50,25 25,-25-25,25 24,0 1,0 0,0 0,0 0,0-1,0 1,0 0,25-25,-25 25,25-25,-1 25,1-25,0 0,0 0,0 0,0 0,-1 0,1 0,0 0,0 0</inkml:trace>
  <inkml:trace contextRef="#ctx0" brushRef="#br0" timeOffset="400231.3207">24309 9599,'0'50,"0"-25,0 24,0-24,0 0,0 0,0 0,0-1,0 1,0 0,0 0,25-25,-25 25</inkml:trace>
  <inkml:trace contextRef="#ctx0" brushRef="#br0" timeOffset="407672.9115">16322 12055,'0'25,"0"0,0-1,0 1,0 0,25 0,-1 25,-24-1,25-24,0 25,0-26,-25 1,0 0,0-50,0 0,0 1,0-1,-25-25,0 25</inkml:trace>
  <inkml:trace contextRef="#ctx0" brushRef="#br0" timeOffset="408668.7673">16198 11881,'0'25,"25"0,-1-25,-24 25,25-25,-25-50,0 25,0 1,0-1,0 0,0 0,-25 25</inkml:trace>
  <inkml:trace contextRef="#ctx0" brushRef="#br0" timeOffset="409591.3943">16545 12030,'0'25,"25"0,0 0,-1-1,1 1,0 25,-25-25,0 0,0-1,25-24,0 25,-25 0,-25-25,25-50,-50 26,25-26</inkml:trace>
  <inkml:trace contextRef="#ctx0" brushRef="#br0" timeOffset="410582.6954">16520 11807,'-25'0,"25"-25,0 0,-24 25,24 25,0 0,0 0</inkml:trace>
  <inkml:trace contextRef="#ctx0" brushRef="#br0" timeOffset="411248.3587">15999 11807,'0'25,"0"0,25 49,0 0,0 1,-25 24,25-24,-1-51,1 1,-25 25,0-25,25-1,-25 1,25-25,0 25,-1-25,1 25,0 0,0-25,0 24,-1-24,1 0,0 0,25-49,-26 49,1 0</inkml:trace>
  <inkml:trace contextRef="#ctx0" brushRef="#br0" timeOffset="412165.5556">16669 11708,'25'0,"0"25,0-1,-1-24,-24 25,25 0,-25 0,25 0,-25-1,0 26,25-25,-25 0,25 49,-25-24,0 24,0-24,0-1,0 1,0 0,0-1,0-24,0 0,0 0,-25-25,0 0,0 0,0 0,-24-50,24 25,0 0,0-24,-24 49</inkml:trace>
  <inkml:trace contextRef="#ctx0" brushRef="#br0" timeOffset="417257.8499">18083 12030,'0'-25,"-25"25,0 0,1 0,-1 0,0 25,25 25,0-25,0 24,0-24,0 50,0-26,0 26,0-51,0 1,0 0,0 25,0-26,0 1,0 0,25-25,0 0,-1 0,1 0,0 0,-25-25,25 0,0-24,-25 24,0 0,24-24,1-1,-25 25,0 0,0 1,0-1,0 0,0 0,0 0,0 0,-25 25,25-24,0-1,0 0,-24 25,24-25,0 0,-25 25,25-24,-25 24,25 24</inkml:trace>
  <inkml:trace contextRef="#ctx0" brushRef="#br0" timeOffset="418212.6822">18009 12278,'24'25,"1"0,0 0,0 0,24-1,-24 1,0 0,25 25,-26-26,26 26,-50-25,25-25,-25 25,0-1</inkml:trace>
  <inkml:trace contextRef="#ctx0" brushRef="#br0" timeOffset="419614.7193">18405 12526,'-24'-24,"-1"24,25-25,-50 0,50 0,0 0,25 25,0 0,0 25,-1-25,1 50,0-50,0 25,-25-1,25-24,-25 25,24 0,-24 0,0 0,25-1,-25 1,0 0,0 0,0 0,0-1,-25-24,25 25,-24-25,24 25,-25-25,25 25,-25-25,25 25,25-25,0 0,-1 0,1 0,0 0,0 0,-25 24,25-24,-1 0,1 25,25-25,-50 25,25-25,-1 0</inkml:trace>
  <inkml:trace contextRef="#ctx0" brushRef="#br0" timeOffset="431115.0357">19199 12204,'25'0,"0"0,0 0,-1 0,1 0,25 0,-25 0,24 0,-24-25,0 25,0 0,-1 0</inkml:trace>
  <inkml:trace contextRef="#ctx0" brushRef="#br0" timeOffset="431941.2672">19249 12502,'25'0,"-1"0,1 0,0 0,0 0,24 0,-24 0,0 0,0 0,24 0,-24 0,0-50,0 50,0 0,-1 0,-24-25,25 25,-25-25</inkml:trace>
  <inkml:trace contextRef="#ctx0" brushRef="#br0" timeOffset="434308.5016">20514 12129,'0'-24,"0"48,0 1,0 0,0 25,0-1,-25-49,25 25,0 0,0 25,-25-50,25 24,-25 1,25 0,0 0,-24-25,24 25,0-1,-25-24,25 25</inkml:trace>
  <inkml:trace contextRef="#ctx0" brushRef="#br0" timeOffset="435280.0135">20142 12129,'25'0,"-25"25,24-25,1 25,25 25,-25-25,-1-1,1 1,0-25,-25 25,25-25,0 25,-1 0,1-1,25 1,-25 25,24-50,-24 25,0-1,0 1,-1 0,-24 0,25-25</inkml:trace>
  <inkml:trace contextRef="#ctx0" brushRef="#br0" timeOffset="438063.203">20985 12502,'0'-25,"-25"25,1 0,-1 0,0 0,25 25,0-1,0 1,0 0,0 0,0 0,25-25,0 0,-1 0,1 24,0-24,-25 25,25-25,-25 25,-25 0,0-25,0 0,25 25,-24-25,-1 0,0 24,0-24,0 0,0 0,1 0</inkml:trace>
  <inkml:trace contextRef="#ctx0" brushRef="#br0" timeOffset="439490.672">20241 12998,'25'0,"0"0,-1 0,-24 24,25-24,0 0,0 0,0 0,-1 0,26 25,-25-25,0 0,-1 0,1 0,25 0,-25 0,-1 0,1 0,0 0,0 0,0 0,-1 0,1 0,0 0,0 0,0 0,0-25,24 1,-24 24,0 0,0 0,-25-25,24 25,1 0,25-25,-25 25,-1 0,1 0,0-25,0 25,24 0,-24 0,0 0,0 0,0 0,-1 0,-24-25,0 1</inkml:trace>
  <inkml:trace contextRef="#ctx0" brushRef="#br0" timeOffset="440920.9822">20836 13246,'0'49,"0"-24,0 0,0 0,0 24,0-24,0 0,0 25,0-26,0 1,0 0,0 0,0 0,0-1,0 1,0 0,0 0,25-25,-25 25,0-1,0 1,0 0,0 0,0 0,0-1,0 1,0 25,0-25,25-25,-25-25,0 0</inkml:trace>
  <inkml:trace contextRef="#ctx0" brushRef="#br0" timeOffset="443978.6978">20836 13395,'0'-25,"25"25,-25-25,25 25,-25-25,0 0,25 25,0 25,-1-25,1 0,-25 25,0 0,25-25,-25 25,0-1,0 1,0 0,0 0,0 0,0-1,0 1,0 0,0 0,0 0,0-1,-25-24,0 0,1 25,-1-25,0 0,0 0,50 25,-25 0,25-25,0 0,-25 25,24-25,1 0,-25 24,25-24,0 0,-25 25,25 0,-1 0,1-25,-25 25,25-25,0 0,-25 24,0 1,25-25,-25 25</inkml:trace>
  <inkml:trace contextRef="#ctx0" brushRef="#br0" timeOffset="447741.9683">21432 13866,'-25'0,"25"-25,0 0,0 0,-25 25,25-24,0-1,0 0,0 0,0 0,0 1,25 24,0 0,-1 0,1 0,0 0,0 0,0 0,-25 24,0 1,0 0,0 0,0 24,-25-24,25 0,-25-25,25 25,-25 0,0-25,25 24,-24 1,24 0,0 0,-25-25,25 25,-25-25,25 24,-25-24,25 25,-25-25,25 25,25-25,0 0,0 0,0 0,-1 0,1 0,0 0,0 0,0 0,-1 0,26 0,-25 0,0 0,-1 0,1 0,0 0,-25-25</inkml:trace>
  <inkml:trace contextRef="#ctx0" brushRef="#br0" timeOffset="462157.0461">20936 12601,'-25'0,"0"0,0-25,25 0,0 0,0 1,25 24,0 0,0 0</inkml:trace>
  <inkml:trace contextRef="#ctx0" brushRef="#br0" timeOffset="467590.3737">21580 13742,'-24'0,"-1"0,0 0,0 0,0 0,1 25,24-1,-25-24,25 25,0 0,-25 0,25 0,-25 24,25-24,0 0,0 0,25-25,0 0,0 0,-1 0,1 24,0-24,0 0,24 0,-24 0,0 0,0 0,-25 25,25-25,-1 0,1 0,0 25,-25 0,0 0,0-1,0 1,0 0,0 0,-25-25,0 25,1-25,-1 0,25 24,-25 1,-25-25,26 0,-1 25,0 0,0-25,0 0,1 0,-1 0,0 0,0 0,0 0,50 0,0 0,0 0,0 25,-1-25,1 0,0 0,0 0,0 0,-1 0,1 0,25 0,-25 0,24-25,-24 25,0-25,0-25,-1 50,1-24,-25-1,0 0,25 25,-25-25,0 0,0 1,0-1,0 0,0 0,0 0,0 1,0-1,0 0,-25 25,0 0,1 0,-1 0,0 0,0 0,0 0,1 0,-1 0,25 25,-25-25,0 25,0-25,1 24,-1-24,0 0,0 0,0 0,1 0,24-24,-25-1,0 25,25-50,-50 25,50 1,-24-1,24 0,0 0,0 0,-25-24,25 24,0 0,0 0,0 1,25 24,-1 0,1 0,0 0,0 0,0 0,-1 0,1 0,0 0,0 0,0 0,-25 24,-25-24,-25-49,25 49,1 0,-1 0,0 0,25 25,0-1,0 1,0 25,0-25,0-1,0 26,0-25,0 0,0-1,0 1,25 0,-25 0,25-25,-25 25,24-25,1 0,-25 24,25-24,0 0,0 0,-1 0,1 0,0 0,0 0,0 0,-1 0,1 0,0 25,-25 0,25-25,-25 25,25-25,-25 25,24-25,-24 24,25 1,-25 0,0 0,-25-25,25 25,-24-25,24 24,0 1,-25-25,0 0,0 0,0 0,1 0,-1 0,25 25,-25-25,0 0,0 0,1 0,24 25,-25-25,25 25,-25-25,0 0,0 0</inkml:trace>
  <inkml:trace contextRef="#ctx0" brushRef="#br0" timeOffset="469284.4982">21481 14089,'25'0,"0"0,24 0,-24 0,0 0,0 0,0 0,-1 0,1 0,0 0,0 0,0 0,-1 25,-24 0,25-1,-25 1,0 0,-25 0,1 0,-1-25,0 24,0 1,25 0,-25-25,25 25,-24-25,24 25,-50-25,25 25,0-25,1 0,24 24,-25-24,25 25,-25-25,0 0,0 0,1 0</inkml:trace>
  <inkml:trace contextRef="#ctx0" brushRef="#br0" timeOffset="470308.0895">21432 13692,'0'25,"-25"0,0 0,25-1,0 1,0 0,0 0,-25-25,25 25,0-1,0 1,0 0,0 0,0 0,0-1,25 1,0-25,-25 25,-25-25</inkml:trace>
  <inkml:trace contextRef="#ctx0" brushRef="#br0" timeOffset="481470.5154">7119 3398,'0'-25,"-49"25,-1-24,-24-1,-1 25,-24 0,0 0,24 0,-24 0,25 25,-1-25,-49 24,75 1,-26-25,1 25,49-25,-25 0,1 25,24-25,0 25,-24-25,24 0,-25 24,1 1,-1 0,-24 0,-1 24,-74 1,1-25,24 25,-75-1,75 26,-25-1,0 25,50-49,25 24,24-24,1-1,-1 26,0-26,1 26,49-26,-25 75,25-24,0 24,-25-25,25 50,-25-25,25-50,-25 1,25-1,0 0,0 50,0 0,0 25,50 50,0-1,-1-24,1 49,0-49,24 24,-24-24,-26-25,1-50,0 0,25 0,-26 25,26 0,-25-24,24 48,1-24,0-74,-26 24,26-24,-50-25,50 0,-50 24,0-24,24 0,-24 24,25-24,-25 0,25 25,-25-26,25 1,0 25,24-25,-49 24,50-24,-25 0,0 25,-1-26,-24 1,0 0,25 25,0-26,25 26,-26-25,26 24,-25 1,0-25,-1 0,26 24,-25-24,-25 0,49 0,-24 24,0-24,25 0,-26 0,51 24,49 1,0-25,49-25,1 0,-50 0,25 0,-50 0,-24 0,-26 0,-24 0,25 0,-26 0</inkml:trace>
  <inkml:trace contextRef="#ctx0" brushRef="#br0" timeOffset="483676.7955">12750 5407,'25'0,"0"0,-1 0,1 0,0 25,25 0,-50 0,24 24,-24-24,25 25,-25-1,0 1,0 49,0 1,0 24,0-25,0-25,0-49,-25 0,25 24,0-24,-24 0,24 25,0-26,0 26,0-25,0 24,0 1,0-25,24 0,-24-1,25 1,0-25,0 0,0 0,-1 0,-24-25,0 50,0 0,-49 0,49 24,-50 1,25 49,1-49,-26 74,0-25,50-24,-49 24,49-50,0 1,0-25,0 0,0 24,0 1,0-25,0-1,25 26,-1-25,-24 0,0 24,25-24,-25 25,0-26,0 1,0 0,0 25,0-25,-25-1,1-24,24 25,-25-25,25 25</inkml:trace>
  <inkml:trace contextRef="#ctx0" brushRef="#br0" timeOffset="496773.5801">16148 14114,'-25'0,"1"25,-1-1,-25 26,25-25,-24 24,24-24,0 25,-24-25,24 0,-25 24,25-49,25 25</inkml:trace>
  <inkml:trace contextRef="#ctx0" brushRef="#br0" timeOffset="497959.1318">15751 14114,'25'0,"0"0,0 25,24-1,-24 1,0 0,0-25,0 25,-1 0,-24-1,25-24,0 0,0 25,0 0,-1-25,-24 25,25 0,0-25,-25 25,25-25,0 0,-25 24,24-24</inkml:trace>
  <inkml:trace contextRef="#ctx0" brushRef="#br0" timeOffset="499611.3043">16495 14238,'-24'0,"-1"0,0 0,25 25,-25-25,25 24,0 1,0 0,0 0,0 0,25-25,0 0,0 0,-25 25,24-25,1 0,0 24,-25 1,25 0,0 0,-1-25,-24 25,0-1,0 1,0 0,-24-25,-1 0,-25 25,25-25,1 0,-1 0,0 25,0-25,0 0,1 0,-1 0,0 0</inkml:trace>
  <inkml:trace contextRef="#ctx0" brushRef="#br0" timeOffset="500372.1978">16967 14337,'25'0,"24"0,-24 0,25-25,-26 25,1 0</inkml:trace>
  <inkml:trace contextRef="#ctx0" brushRef="#br0" timeOffset="501025.0688">16892 14585,'25'0,"0"0,25 0,-26 0,1 0,25 0,-25 0,-1-25,1 25,0 0,0 0,0 0</inkml:trace>
  <inkml:trace contextRef="#ctx0" brushRef="#br0" timeOffset="504272.2725">17810 14188,'25'0,"-25"25,0 0,0 0,0 24,0-24,-25 25,0-25,25-1,0 1,-24-25,24 25,0 0,-25-25,25 25,0-1,-25-24,25 25</inkml:trace>
  <inkml:trace contextRef="#ctx0" brushRef="#br0" timeOffset="504982.9432">17661 14163,'0'25,"25"-25,0 25,0 25,0-26,24 26,-24-25,25 0,-50 0,24-1,-24 1,25-25,-25 25,0 0,25-25,-25 25,25 24,-25-24,25-25,-1 25,-24 0,0-1,25-24,-25 25,0 0,25-25</inkml:trace>
  <inkml:trace contextRef="#ctx0" brushRef="#br0" timeOffset="508510.649">18430 14461,'0'-25,"-25"25,1 0,-1 25,0 0,25 0,-25-25,25 25,-25-25,25 24,0 1,0 0,0 0,0 0,25-25,-25 24,25-24,0 0,0 0,-1 0,1 0,0 0,0 0,0 0,-1 0,1 0</inkml:trace>
  <inkml:trace contextRef="#ctx0" brushRef="#br0" timeOffset="510178.5779">18678 14610,'-25'0,"50"0,-25-25,25 25,0 0,0 0,-1 0,-24 25,0 25,0-26,0 1,-24-25,-1 25,0-25,25 25,-25-25,25 25,25-25,0 0,0 0,-1 0,1 0,0 0,0 0,0 0,0 0,-1 0,1 0,0 0,0 0</inkml:trace>
  <inkml:trace contextRef="#ctx0" brushRef="#br0" timeOffset="511008.5875">19125 14536,'25'0,"24"-25,-24 25,25 0,-26 0,1 0,0 0,0 0</inkml:trace>
  <inkml:trace contextRef="#ctx0" brushRef="#br0" timeOffset="512484.8915">19869 14337,'0'50,"0"-25,-25-1,0 26,0-25,1 24,-1-49,25 25,-25-25,25 25,0 0,-25-25,25 25,-25-25</inkml:trace>
  <inkml:trace contextRef="#ctx0" brushRef="#br0" timeOffset="513536.8186">19596 14461,'25'0,"0"0,-1 25,1 0,0 0,0-25,0 24,-25 1,24-25,-24 25,25-25,-25 25,25-25,0 0,-25 25,0-1,25-24,0 0,-1 0,1 25,25 0,-50 0,25-25,-25-25</inkml:trace>
  <inkml:trace contextRef="#ctx0" brushRef="#br0" timeOffset="516214.9166">20043 14585,'24'0,"-24"50,0-25,0-1,0 1,0 0,0 0,0 0,0-1,0 1,0 0,0 0,0 0,25-25,0 0,-25 24,25-24,-25 25,25-25,-1 0,1 0,0 0,25 0,-26 0,1 25,0-25,0 0,0 0,-50 0,0 0,0 0,0 0,25-25,-49 25,49-25,-25 25,-25-24,26 24,-1 0,0 0,0-25,25 0,-25 0,25 0,0 1,0-1,-24-25,24 25,0 1,-25-26,25 25,0 0,0 1,-25 24,25-25,0 50,0-1,0 1,25 25,0-25,-25-1,0 51,0-50,24-1,-24 1,0 0,0 0,0 0,0-1,25 1,0-25,0 0,0 0,24 0,-24 0,-25 25,25-25,0 0,-1 0,26 0,-25 0,0 0,-1 0,1 0</inkml:trace>
  <inkml:trace contextRef="#ctx0" brushRef="#br0" timeOffset="536289.4109">16768 15404,'0'25,"-24"-1,-1 26,0-50,0 50,0-26,0 1,-24 0,24 25,-25-1,26-24,-26 25,25-26,0 26,1-50,-1 25,25 24,-25-49,25 25,74-50,-49 1,0-1,25 0,-26 0,1 25,-25-25,25 25,-25-49,25 24,-25 0,0-24</inkml:trace>
  <inkml:trace contextRef="#ctx0" brushRef="#br0" timeOffset="537101.4366">16520 15503,'25'25,"25"0,-26-1,1 1,25 25,-25-25,0-1,-1 1,26 25,-25-25,-25-1,49 1,-24-25,0 25,0 25,0-50,-25 24,49 26,-49-124,-25 49,25 0,0-25,0 26</inkml:trace>
  <inkml:trace contextRef="#ctx0" brushRef="#br0" timeOffset="537944.8849">17388 15677,'-49'24,"24"-24,0 25,-24 0,24-25,-25 50,25-50,1 24,-26 1,50 25,-25-50,25 25,0-1,0 1,0 0,25 25,-25-26,0 1,25-25,-25 25,25-25,-1 25,1 0,0-25,25 24,-26 1,1-25,0 0,25 0,-26 0,1 0,0 0,0 0,0 0,-1 0,1 0,0 0</inkml:trace>
  <inkml:trace contextRef="#ctx0" brushRef="#br0" timeOffset="538870.6326">17562 16123,'0'0,"-25"0,50-25,0 25,0 0,-1 0,1 0,0 50,-25-25,25-1,0 26,-25-25,0 0,0-1,0 1,0 0,-25 25,0-50,0 49,0-49,-24 25,24 0,0 0,0-25,25 25,25-25,0 0,0 0,0 0,-1 0,1 0,0 0,0-25,0 25,24-25,-24 25,0-25,25 25,-26-25,1 1,25 24,-25 0</inkml:trace>
  <inkml:trace contextRef="#ctx0" brushRef="#br0" timeOffset="539512.9299">18232 15850,'25'0,"-1"0,1 25,0-25,25 0,-26 0,1 0,25 0,-25 0,-1 0,1 0,-50 0,1 0</inkml:trace>
  <inkml:trace contextRef="#ctx0" brushRef="#br0" timeOffset="540120.4983">18306 16049,'25'0,"25"0,-26 0,1 0,25 0,-1 0,-24 0,0 0,0 0,0 0,-1 0,1 0,-25-25,-25 0</inkml:trace>
  <inkml:trace contextRef="#ctx0" brushRef="#br0" timeOffset="541102.2365">19323 15602,'-25'0,"1"25,-26 0,25 24,0-24,1 0,-1 0,25 0,-25-25,25 24,0 1,-25-25,25 25,-25 0,25 0,0-1,0 1,-24-25,24 25,0-50,-25-24,25 24</inkml:trace>
  <inkml:trace contextRef="#ctx0" brushRef="#br0" timeOffset="541952.7117">18926 15677,'0'24,"25"1,0-25,0 25,-25 0,25 0,-25-1,24-24,1 25,0-25,0 25,-25 0,25-25,-1 25,1 24,0-49,-25 25</inkml:trace>
  <inkml:trace contextRef="#ctx0" brushRef="#br0" timeOffset="542933.641">19298 15900,'25'0,"-25"25,0-1,0 1,0 0,0 0,0 0,0-1,0 1,0 0,25-25,0 0,0 0,-1 0,1 25,25 0,-50-1,25 1,24-25,-24 0,-25-25,0 1,0-1</inkml:trace>
  <inkml:trace contextRef="#ctx0" brushRef="#br0" timeOffset="543864.1652">19794 15900,'25'0,"0"0,0 0,0 0,0 0,-1 0,26 0,-25 0,24 0,-24 0,0 0,0 0,0 0,-50-25,0 25</inkml:trace>
  <inkml:trace contextRef="#ctx0" brushRef="#br0" timeOffset="544843.078">19894 15726,'0'25,"0"0,0 24,0 1,0-25,-25 0,25 24,0-24,0 0,0 0,0-1,0-48</inkml:trace>
  <inkml:trace contextRef="#ctx0" brushRef="#br0" timeOffset="546003.5866">20588 15751,'-25'25,"25"0,-24-1,-1 26,0-25,0 24,0-24,1-25,24 25,-25 0,0 0,0-25,25 24,0-48</inkml:trace>
  <inkml:trace contextRef="#ctx0" brushRef="#br0" timeOffset="546698.8238">20266 15825,'25'0,"-1"0,1 50,0-25,0 0,0-1,-1 1,1-25,-25 25,25-25,0 0,-25 25,25-25,-1 25,-24-1,25-24,-25 25,25-25</inkml:trace>
  <inkml:trace contextRef="#ctx0" brushRef="#br0" timeOffset="548025.6849">20836 16024,'-25'0,"1"0,-1 0,0 0,0 0,0 0,1 25,24-1,0 1,0 0,0 0,0 0,0-1,0 1,24-25,1 0,0 0,-25 25,25 0,0-25,-25 25,0-1,0 1,0 0,0 0,-25-25,0 0,0 0,0 0,1 0,-1 0,-25 0,25 0</inkml:trace>
  <inkml:trace contextRef="#ctx0" brushRef="#br0" timeOffset="556134.379">4416 11088,'-50'49,"25"1,0-25,-24 0,-1 24,25-24,-49 25,49-26,-24 1,49 0,-25 0,25 0,-25-25,25 24,-25 1,0-25,25 25,-25 0,25 0,0-50</inkml:trace>
  <inkml:trace contextRef="#ctx0" brushRef="#br0" timeOffset="556755.8708">3969 11261,'25'25,"0"0,0 0,-1 0,1-1,0-24,-25 25,25 0,-25 0,25-25,-1 25,-24-1,25 1,0-25,0 50,0-50,-25 25,24-25,-24 24,25 1,0-50,0 1</inkml:trace>
  <inkml:trace contextRef="#ctx0" brushRef="#br0" timeOffset="557811.98">4713 11385,'-25'0,"1"0,-26 25,50 0,-25-25,25 25,-25-25,25 25,0-1,-24 1,24 0,0 0,0 0,0-1,24 1,1-25,0 0,0 0,0 0,-1 0,1 0,0 25,-25 0,25-25,-25 25,25-1,-1 26,-24 0,0-26,-49 1,24-25,-25 0,26 0,-1 0,-25 0,25 0,1 0,24-25,-25 25,25-24,0-1,25 25,-1-50</inkml:trace>
  <inkml:trace contextRef="#ctx0" brushRef="#br0" timeOffset="558542.3217">5209 11534,'0'-25,"25"25,0 0,0-24,24 24,51-25,-1 0,-50 25,1-50,0 50,-1 0,-24 0,0 0,0-24,-1 24,1 0</inkml:trace>
  <inkml:trace contextRef="#ctx0" brushRef="#br0" timeOffset="559386.2748">5408 11708,'49'0,"-24"0,0 0,25 0,-26 0,1 0,25-25,-25 25,-1 0,26 0,-25-25,24 25,-49-25</inkml:trace>
  <inkml:trace contextRef="#ctx0" brushRef="#br0" timeOffset="560458.2274">6871 11361,'0'-25,"0"0,0 0,0 0,0 50,0 25,0-25,0-1,0 1,-25 25,1-25,24-1,0 26,0-25,0 0,-25-1,25 1,0 0,0 0,0-50,0 0</inkml:trace>
  <inkml:trace contextRef="#ctx0" brushRef="#br0" timeOffset="561117.3674">6102 11956,'25'0,"0"0,25 0,-26 0,26 0,49 0,50-25,25 0,-26 0,26 25,-25-24,-25 24,0-25,-74 25,-26 0,1 0,0 0,-50 0,-24 0,24 25</inkml:trace>
  <inkml:trace contextRef="#ctx0" brushRef="#br0" timeOffset="562507.0005">6574 12154,'-25'0,"25"50,0-25,-25 0,25 24,0-24,-25 0,25 0,0-1,0 1,50-25,-50 25,25-25,24 0,-24-25,0 0,24 1,-24-26,0 25,-25 0,50 1,-50 48,0 1,24-25,-24 25,0 0,25 24,25-24,-25 0,-1 0,-24 0,25-25,-25 24,25-24,0 0,0-24,-25-1,0-25,0 25,0 1,0-1,0 0,0 0,0 0,0-24,0 24,-25 0,-25-25,25 26,-24-26,49 25,0 0</inkml:trace>
  <inkml:trace contextRef="#ctx0" brushRef="#br0" timeOffset="563561.2047">7566 12030,'-25'0,"0"0,-24 0,49 25,-50-25,50 25,-25 0,0-25,1 49,-1-24,0 0,25 0,50 0,-50-1,24 1,1 0,0-25,0 0,0 0,-1 0,1 0,0 0,0 0,0 0,-1 0</inkml:trace>
  <inkml:trace contextRef="#ctx0" brushRef="#br0" timeOffset="564744.7596">7640 12353,'-25'0,"1"-25,-1 0,25 0,0 1,0-1,0 0,0 0,0 0,25 0,-1 25,1 0,0 0,0 0,0 0,-25 25,24-25,-24 25,0 0,25-25,-25 25,0 24,0-24,0 0,0 25,0-26,0 26,0-25,0 0,0-1,0 1,0 0,0 0,0 0,0-1,0 1,25-25,25 25,-26-25,1 0,0 0,0 0,0 0,-1 0</inkml:trace>
  <inkml:trace contextRef="#ctx0" brushRef="#br0" timeOffset="566058.9009">8310 11708,'0'25,"-25"24,50-49,0 0,0 0,-1 0,1 0,0 0,0 0,0 0,-1 0</inkml:trace>
  <inkml:trace contextRef="#ctx0" brushRef="#br0" timeOffset="568366.6418">8806 11509,'0'25,"0"25,0-25,0-1,0 1,0 0,0 0,0 0,0-1,0 26,0-25,0 0,0-1,0 1,0 0,0 0,25-25,0-25,-1 25,1-25,0 0,-25 1,25 24,-25-25,0 0,0 0,25 50,-25 0,0 0,24-1,-24 26,0-25,25 0,-25-1,25-24,0 0,0 0,-1 0,1 0,0 0,0-24,0-1,-1 0,1-25,-25 1,0 24,0 0,0 0,0 1,0-1,0 0,0 0,0 0,0 1,0-1,0 0,0 0,0 0</inkml:trace>
  <inkml:trace contextRef="#ctx0" brushRef="#br0" timeOffset="569683.0069">9476 11534,'0'25,"0"0,0 0,0 24,0-24,0 0,0 24,0-24,0 0,0 0,0 0,0 24,0-24,0 0,0 24,-25-24,25 0,0 0,25-25,0 0,-1-25,1 25,0 0,0 0,0-25,-1 25,1-25,0 25,0 0,0-24,-1 24,1 0,-25-25</inkml:trace>
  <inkml:trace contextRef="#ctx0" brushRef="#br0" timeOffset="581157.7335">18505 11584,'24'0,"1"0,0 0,0 0,0 0,24 0,-24-25,0 25,24 0,-24 0,25-25,0 0,-26 25,1 0,0 0,25 0,-26 0,1 0,0 0,0 0,0 0,-1 0,26 0,-25 0,0 0,-1 0,26 25,0-25,-1 25,-24 0,49-25,-49 0,0 0,0 0,0 0,-1 0,1 0,0 0,0 0,24 0,-24 0,25 0,-25 0,0 0,-1 25,1-25,0 0,0 24,0-24,-1 0,26 25,-25-25,0 0,-1 0,1 0,0 25,0 0,0-25,-25 25,49-25,-24 0,-25 24,25-24,24 25,-24 0,0-25,0 0,0 25,-25 0,24-25,1 0,-25 24,25-24,0 25,0-25,-25 25,49 0,-24-25,-25 25,25-25,0 0,-1 24,-24 1,25-25,0 0,25 0,-25 0,-1 0,1 0,0 0,0 0,0 0,-1 0,-24 25,25-25,0 0,0 0,0 0,-1 0,1 0,0 0,0 0,0 0,-1 0,1 0,0 0,0 0,0 0,-1 0,1 0,0 0,0 0,0 0,-1 0,1 0,-25-25,0 0,0 1,-25 24,25-25</inkml:trace>
  <inkml:trace contextRef="#ctx0" brushRef="#br0" timeOffset="584254.9942">10518 12129,'0'-24,"0"-1,24 25,1 0,-25-25,25 25,25 0,-26-25,1 0,25 25,-25-24,24-1,-24 25,0 0</inkml:trace>
  <inkml:trace contextRef="#ctx0" brushRef="#br0" timeOffset="584992.5304">10518 12303,'0'25,"24"0,26-25,-25 0,0 0,-1 0,1 0,0 0,25 0,-26 0,1 0,25 0,-25-25,-1 25,1 0,0 0</inkml:trace>
  <inkml:trace contextRef="#ctx0" brushRef="#br0" timeOffset="586044.6613">11609 11832,'0'25,"0"24,0-24,25 0,-25 0,0-1,0 1,0 0,0 0,0 0,0-1,0 1,0 0,25 0,-25 0,0 0,24-1</inkml:trace>
  <inkml:trace contextRef="#ctx0" brushRef="#br0" timeOffset="586915.2265">11361 12477,'0'25,"25"-25,24 0,1 0,0 0,-26 0,26 0,24 0,-49 0,0 0,0 0,0 0,-1 0,1 0,0 0,0 0,0 0,-1 0,1 0,0 0,25 0,-1 0,-24 0,0 0,24 0,1 0</inkml:trace>
  <inkml:trace contextRef="#ctx0" brushRef="#br0" timeOffset="588788.6435">11460 12799,'0'0,"0"50,0-25,0-1,25-24,-25 25,25-25,-25 25,25-25,-25 25,24-25,1 0,0 0,25 0,-1-25,-49 0,0 0,0-24,0 24,0 0,-25 0,1 25,24 25,0 0,0 0,0 0,24-1,-24 1,25 0,0-25,0 0,0 25,-1-25,1 0,0 0,0 0,0 0,-25-25,0 0,0 0,0-24,0 24,0 0,-25 0,25 1,0-1,-25 0</inkml:trace>
  <inkml:trace contextRef="#ctx0" brushRef="#br0" timeOffset="589899.3259">12179 12700,'-24'0,"-1"0,0 0,-25 50,26-26,-26 1,50 25,-25-25,0 24,25-24,0 0,-24-25,24 25,0-1,0 1,0 0,0 0,24-25,1 0,0 25,0-25,0 24,-1-24,1 0,0 0,0 0,0 0,-1 0,1 0,0-24,0 24</inkml:trace>
  <inkml:trace contextRef="#ctx0" brushRef="#br0" timeOffset="591440.6978">12254 13072,'25'0,"-25"-25,24 25,-24-25,25 25,0 25,0 0,0 0,-25 0,0-1,-25-24,25 25,0 0,-25 0,25 0,-25-25,25 25,25-25,0 0,0 0,-1 0,1 0,0 0,0 0,0 0,0 0</inkml:trace>
  <inkml:trace contextRef="#ctx0" brushRef="#br0" timeOffset="592622.0494">12403 12154,'24'0,"1"0,0 0,25 0,-25 25,-1-25,26 0,-25 0,0 0,-1 0,1 0,-25-25,-25 25,25-25</inkml:trace>
  <inkml:trace contextRef="#ctx0" brushRef="#br0" timeOffset="594490.4638">13345 11832,'-25'0,"25"25,0-1,-24 1,24 0,-25 0,0 0,25-1,0 1,0 0,0 0,-25-25,25 25,0-1</inkml:trace>
  <inkml:trace contextRef="#ctx0" brushRef="#br0" timeOffset="595316.7666">12948 12402,'25'0,"0"0,0 0,24 0,26 0,-26-24,26 24,-50 0,24-25,-24 25,0-25,24 25,-49-25,25 25,25-25,-25 25,0 0,-1 0,1 0,0-24,0 24,0 0,24-25,-24 0,0 0,0 25,-75 25</inkml:trace>
  <inkml:trace contextRef="#ctx0" brushRef="#br0" timeOffset="596822.5123">13097 12700,'0'50,"0"-26,0 26,0-25,0 0,25 24,-25-24,25 25,0-26,-1 1,1-25,0 50,0-50,0 0,-1 25,1-25,0 0,0-25,-25 0,0 0,0-24,25 24,-25 0,0 75,0-26,24 1,-24 0,25-25,-25 25,25-25,-25 25,25-25,0 0,0 0,-25-25,24 25,-24-25,0 0,0 0,0-24,0 24,-24 25,24-50,-25 26,25-1,0 0,0 0,0 0,-25 1,0-1,0 0,25 0,-25 25,1 0,24-25</inkml:trace>
  <inkml:trace contextRef="#ctx0" brushRef="#br0" timeOffset="597956.3934">13891 12650,'-25'0,"25"25,-49-25,24 25,-25 0,50 0,-25-25,25 24,-24-24,24 25,0 0,0 0,0 0,0-1,0 1,0 0,0 0,0 0,24-25,1 24,0-24,-25 25,0 0,25-25,0 0,-1 0,1 0,-25-25,25 25,-25-25,25 25,0 0</inkml:trace>
  <inkml:trace contextRef="#ctx0" brushRef="#br0" timeOffset="598633.1453">14065 12898,'0'25,"0"0,0 0,0 0,0-1,0 1,0 0,0 0,0 0,0-1,0 1,0 0,0 0,0 0</inkml:trace>
  <inkml:trace contextRef="#ctx0" brushRef="#br0" timeOffset="600803.0085">4812 13122,'0'0,"0"-25,-24 25,-1 25,-25 24,1 1,-1 0,-24-1,24 1,25-1,-49-24,49 25,0-25,0-1,1 1,24 0,-25-25,50-50</inkml:trace>
  <inkml:trace contextRef="#ctx0" brushRef="#br0" timeOffset="601483.993">4490 13047,'25'0,"0"50,24 24,-24-49,25 25,-26-1,1-24,25 25,-25-25,-1-1,-24 1,0 0,0 0,25-25</inkml:trace>
  <inkml:trace contextRef="#ctx0" brushRef="#br0" timeOffset="602600.9026">5085 13345,'25'0,"-25"-25,-25 25,1 0,-1 0,0 25,25 0,-25-25,25 25,0-1,0 1,0 0,0 0,25-25,0 0,0 0,-25 25,24-25,-24 24,25-24,-25 25,25 0,0 0,-25 0,0-1,0 1,0 0,0 0,-25 24,0-24,0-25,1 0</inkml:trace>
  <inkml:trace contextRef="#ctx0" brushRef="#br0" timeOffset="603297.5227">5656 13320,'0'-25,"25"25,-1 0,26 0,-25 0,0 0,24 25,-24-25,0 0,24 0,-49 25,-24-25</inkml:trace>
  <inkml:trace contextRef="#ctx0" brushRef="#br0" timeOffset="603856.3734">5656 13543,'49'0,"-24"25,0-25,25 0,-26 0,1 25,25-25,-25 0,-1 25,26-25,-25 0,0 0,-1 0,26 0,-25 0,0 0,0 0</inkml:trace>
  <inkml:trace contextRef="#ctx0" brushRef="#br0" timeOffset="604648.6286">6673 13146,'0'25,"0"0,0 50,-25-26,0 1,25-1,0-24,0 25,0-25,0-1,0 1,0 0,0 0,0 0</inkml:trace>
  <inkml:trace contextRef="#ctx0" brushRef="#br0" timeOffset="605621.5153">6251 14015,'25'0,"0"0,0 0,-1 0,1 0,0 0,25 0,-1 0,1 0,-25 0,24 0,26 0,-51 0,26 0,0 0,-26 0,26 0,-25 0,0 0,-1 0,1 0,0 0,0 0,0 0,-1 0,1 0,25-25,0 25,-1 0,26-50,-1 25,0 25,26-24,-51 24,-24 0,0 0,0 0,-1 0,1-25,0 25,0-25,0 0,-25 0,-50 25,0-24,1 24</inkml:trace>
  <inkml:trace contextRef="#ctx0" brushRef="#br0" timeOffset="607323.6346">6574 14337,'-25'0,"0"0,0 0,0 0,25 25,0 0,0 24,0-24,0 0,0 0,0 24,0-24,25 0,0-25,0 25,0-25,-1 0,26 0,-25 0,-25-25,25 25,-1-25,-24 0,0 1,0-1,0 0,0 0,0 0,0 50,25 0,-25 0,25 0,0-1,0 1,24 0,-24 0,0 24,24-49,-49 25,25 0,0-25,0 0,-25-25,0 0,0-24,0-1,0 25,-25-24,25 24,0 0,0 0,-25 25,0-24,25-1,-24 25,24-25,-25 25,0-25,25 0</inkml:trace>
  <inkml:trace contextRef="#ctx0" brushRef="#br0" timeOffset="608294.8419">7194 14312,'0'0,"-25"0,0 0,0 0,0 0,25 50,0-25,0 0,0-1,-24 1,24 0,0 0,0 0,0-1,0 1,0 0,0 25,24-50,-24 24,25-24,0 50,0-50,-25 25,25-25,0 0,-1 0,1 0,0 0,0 0,0 0,-25-25</inkml:trace>
  <inkml:trace contextRef="#ctx0" brushRef="#br0" timeOffset="608833.0134">7392 14635,'0'25,"0"24,0-24,0 0,0 24,0-24,0 0,0 25,0-26,0 1,0 0,25 25,-25-26,25-24,0-24,-1-1,1 25,0-25</inkml:trace>
  <inkml:trace contextRef="#ctx0" brushRef="#br0" timeOffset="609713.2562">7839 14436,'-25'0,"0"0,0 0,0 0,-24 0,24 0,0 0,0 0,25 25,-24-25,-1 25,0 0,-25 24,50-24,-24 0,24 25,-25-26,25 1,0 0,0 0,0 0,49-25,-24 24,0 1,0-25,0 0,-1 0,26 0,-25 25,0-25,-1 0,1 0,0 0,-25-25,25 25</inkml:trace>
  <inkml:trace contextRef="#ctx0" brushRef="#br0" timeOffset="610768.8978">7888 14808,'0'-24,"0"-1,0 0,0 0,25 25,0 0,-25 25,0 0,0 0,0-1,0 1,0 25,0-25,0 24,-25-24,0 25,0-26,25 1,0 0,25-25,0 0,25 0,-26 0,1 0,0 0,0-25,0 25,-25-25,0 1</inkml:trace>
  <inkml:trace contextRef="#ctx0" brushRef="#br0" timeOffset="613936.9989">6722 13171,'0'-25,"-49"25,24 25,-25 25,26-25,-1 24,0-49,25 25,-25-25,25 25,-25-25,25 25,0 0,0-1,0 26,0-25,0 0,25-1,-25 1,0 0,0 0,25-25,-25 25,0-1,25 1,0-25,-1 25,1 0,25 0,-50-1,25-24,24 0,-24 0,0 0,0 0,24 0,-24-49,0 49,-25-25,25 0,-25 0</inkml:trace>
  <inkml:trace contextRef="#ctx0" brushRef="#br0" timeOffset="614590.6165">6995 13543,'0'25,"0"0,0 25,0-26,0 1,0 25,0-25,0 24,0-24,0 0,25-25,-25 25,0 24,25-24,0 25,-25-1</inkml:trace>
  <inkml:trace contextRef="#ctx0" brushRef="#br0" timeOffset="615367.1568">7119 13494,'0'-25,"25"25,0 0,0 0,24 0,-24 0,0 0,0 0,0 0,-1 0</inkml:trace>
  <inkml:trace contextRef="#ctx0" brushRef="#br0" timeOffset="616460.2016">8037 13196,'-25'0,"0"0,1 0,-26 0,25 0,0 0,1 0,-1 0,0 25,0-25,25 25,-25 0,25-1,0 1,0 0,0 0,0 24,0-24,25 0,-25 0,25 0,-25-1,25-24,0 25,-1-25,1 0,0 0,0 0,0 0,-1 0,1 0,0 0,0 0</inkml:trace>
  <inkml:trace contextRef="#ctx0" brushRef="#br0" timeOffset="617994.6112">8136 13419,'25'0,"-25"25,-25-25,25-25,25 25,0 0,-25 25,0 0,0 25,0-26,0 26,0-25,0 0,0-1,0 1,-25 25,0-25,25 24,0-24,25-25,0 0,0 0,0 0,-1-25,1 0,25 25,-25-24,-1 24,1 0,0 0</inkml:trace>
  <inkml:trace contextRef="#ctx0" brushRef="#br0" timeOffset="619856.2288">7640 13915,'0'-24,"25"24,0 0,0-25,-1 25,1 0,0 0,0 0,0 0,-1 0,1 0,0 0,0 0,0 25,-1-25,1 0,0 0,0 0,0 0,-1 0,1 0,0 0,0 24,0-24,24 0,-24 0,0 0,25 0,-26 0,1 0,25 0,-25 0,-1 0,1 0,0 0,0 0,0-24,-1 24,1 0</inkml:trace>
  <inkml:trace contextRef="#ctx0" brushRef="#br0" timeOffset="624278.1921">9178 13841,'-25'0,"25"-25,50 0,-25 25,-1 0,1 0,0 0,-25-24,50 24,-25 0,-1-25,1 25,25 0,-25 0,24 0,1-25,-1 0,1 25,0-49,-1 24,50 25,-49-25,-25 0,0 25,49-25,-49 25,0 0,-1 0,1 0,0-24,0 24,0 0</inkml:trace>
  <inkml:trace contextRef="#ctx0" brushRef="#br0" timeOffset="625467.1618">10865 13295,'0'50,"25"-25,-1 0,1 24,0-24,-25 0,0 24,25-24,-25 0,0 0,0 0,0-1,0 1,25 0,-25 0,0 0,0-1,0 1,0 0,0 0,0-50,24 25</inkml:trace>
  <inkml:trace contextRef="#ctx0" brushRef="#br0" timeOffset="627636.455">11138 13345,'0'-25,"-25"0,25 1,-25 24,25-25,-25 0,0 25,25-25,-24 25,-1 0,0 0,0-25,0 25,1 0,24-25,-25 25,25-24,-25 24,0 0,0 0,1 0,-1 24,0 1,25 0,-25-25,25 25,0 0,-25-25,25 25,-24 24,24-24,0 25,-25-26,25 1,0 25,-25-25,25-1,0 26,0-25,0 0,0-1,0 1,0 0,0 25,0-26,25 26,-25-25,25 0,-25-1,24 1,1 0,0 0,0-25,-25 25,25-25,-25 24,24-24,1 0,0 0,0 0,0 0,-1 0,1 0,0 0,0 0,24 0,-24 0,0 0,0-24,0 24,-25-25,24 25,-24-25,25 0,-25 0,25 25,0-24,0-1,-25 0,0 0,24 0,-24 1,0-1,0 0,0 0,0 0,0 1,0-1,0 0,0 0,0 0,0 1,0-1,0 0,0 0,0 0,-24 25,24-24,0-1,0 0,0 0,0 0,-25 1,0 24,25-50,-25 50,25-25,-25 25,25-25,0 0,-24 25,-1 0,25-24,-25 24</inkml:trace>
  <inkml:trace contextRef="#ctx0" brushRef="#br0" timeOffset="633562.5969">5135 13345,'-25'0,"0"0,-24 0,24 25,0 0,-25-25,50 24,-49-24,49 25,-25-25,0 25,0-25,25 25,0 0,0-1,25-24,0 0,0 0,-25 25,25-25,-1 0,1 0,0 25,0-25,-25 25,25-25,-25 25,25-25,-25 24,24-24,-24 50,25-50,0 0,-25 25,0 0,0-1,0 1,-25 0,0-25,1 0,-1 0,0 0,0 0,0 0,50 25,0-25,0 0,0 0,-25-25,0 0,0 0,0 1,0-1,0 0,0 0,0 0,0 1,-25 24,0-25,0 25,0 0,0-25,1 25,24-25,0 0,0 1,0-1,0 0,0 0,24 25,-24-25,25 25,-25-24,25-1,0 25,0 0,-25-25,25 25,-1 0,1 0,0 0,0 0,0 0,-50 0,0 0,0 0,0 0,1 0,-1 0,0 0,0 0,0 0,0 25,1-25,24 25,0-1,-25-24,25 25,-25-25,25 25,-25 0,0-25,25 25,0-1,0 1,0 0,25-25,0 0,0 0,0 0,-1 25,1-25,0 25,0-25,-25 24,25-24,-25 25,0 0,25 0,-25 0,0-1,0 1,0 0,-25-25,0 0,0 0,0 0,0 0,1 0,-1 0,0 0</inkml:trace>
  <inkml:trace contextRef="#ctx0" brushRef="#br0" timeOffset="654338.9439">5358 15230,'-25'0,"1"25,-1-25,0 25,0-25,0 0,1 24,24 1,-25-25,25 25,0 0,0 0,-25 0,25-1,-25-24,25 25,0 0,0 25,0-26,0 1,0 0,0 0,0 0,0-1,50-24,-25 25,-1-25,26 0,-25 0,0 0,-1-25,1 25,0-24,0 24,-25-25,25 0,-1 0,-24 0,0 1,0-1,25 25,-25-25,0 0,0 0,25 1,-25-1,25 0,-25 0,0 0,25 25,-25-25,-25 25,0 0,0 0,0 25,1-25,-1 0,25 25,-25-25,0 0,-24 25</inkml:trace>
  <inkml:trace contextRef="#ctx0" brushRef="#br0" timeOffset="655238.6465">5135 15602,'25'0,"0"0,-1 0,1 0,0 50,0-50,-25 25,25 24,-1-24,-24 0,0 24,0-24,25-25,-25 25,25 0,-25 0,25-25,-25 24</inkml:trace>
  <inkml:trace contextRef="#ctx0" brushRef="#br0" timeOffset="655879.212">5631 15677,'0'49,"0"-24,0 0,0 0,0 24,0-24,0 0,0 24,0-24,0 0,25-25,0-25,-25-24</inkml:trace>
  <inkml:trace contextRef="#ctx0" brushRef="#br0" timeOffset="656598.4394">6301 15677,'25'0,"-1"0,1 0,25 0,-25 24,-1-24,1 0,25 0,-25 0,-1 0,-24 25,0 0,-24-25,-1 0</inkml:trace>
  <inkml:trace contextRef="#ctx0" brushRef="#br0" timeOffset="657162.6124">6301 15900,'0'25,"0"-1,25-24,-1 25,26-25,-25 25,0-25,24 0,-24 0,0 0,0 0,-1 0,1 0,25 0,-25 0</inkml:trace>
  <inkml:trace contextRef="#ctx0" brushRef="#br0" timeOffset="662174.8983">7467 15528,'-25'0,"0"0,0 0,0 0,1 0,24 25,-25-25,0 0,25 24,-25-24,0 0,25 25,-24 0,-1-25,0 25,25 0</inkml:trace>
  <inkml:trace contextRef="#ctx0" brushRef="#br0" timeOffset="662992.3503">7144 15503,'25'25,"0"0,0 24,-1-24,1-25,-25 50,25-50,-25 24,25-24,0 25,-25 0,24-25,1 25,0-25,0 25,0-25,-25 24</inkml:trace>
  <inkml:trace contextRef="#ctx0" brushRef="#br0" timeOffset="663622.6173">7516 15751,'0'25,"0"24,0 1,0-25,0 0,0-1</inkml:trace>
  <inkml:trace contextRef="#ctx0" brushRef="#br0" timeOffset="664424.9803">7045 16049,'25'0,"-1"0,26 0,-25 0,0 24,24-24,-24 0,0 25,25-25,-26 0,1 0,0 0,25 0,-26 0,1 0,0 0,0 0,0 0,-1 25,26-25,-25 0,0 0,24 0,-24 0,0 0,0 0,24 0,-24 0,-25 25,-50-25,26 0,-1 0</inkml:trace>
  <inkml:trace contextRef="#ctx0" brushRef="#br0" timeOffset="665583.46">7467 16272,'0'25,"0"24,0-24,0 0,-25 25,25-26,0 1,-25 0,25 25,0-26,0 1,0 0,0 0,0 0,-25-50,25 0,-25-25</inkml:trace>
  <inkml:trace contextRef="#ctx0" brushRef="#br0" timeOffset="666876.6123">7392 16321,'25'0,"25"0,-26 0,1 0,0 0,0 0,-25 25,0 0,0 0,0 0,0 0,0-1,-25-24,25 25,-25-25,0 0,1 0,-1 0,50 0,-25 25,24 0,1 0,0-25,25 49,-26-24,1 0,0 0,-25-1,25-24</inkml:trace>
  <inkml:trace contextRef="#ctx0" brushRef="#br0" timeOffset="668273.0516">7839 16520,'-25'0,"25"25,0 24,0-24,0 0,0 25,25-26,-25 1,0 0,0 0,0 0,0-1,0 1,0 0,0 0</inkml:trace>
  <inkml:trace contextRef="#ctx0" brushRef="#br0" timeOffset="674980.6404">8756 15900,'0'25,"0"-1,0 26,-24-25,-1 24,0 1,0-25,0 0,1 24</inkml:trace>
  <inkml:trace contextRef="#ctx0" brushRef="#br0" timeOffset="679150.8731">9674 15602,'-25'0,"1"0,-1 0,0 0,0 25,0-25,1 50,-1-50,0 49,-25-24,50 0,-24 0,24-1,0 1,0 0,0 0,-25-25,25 25,25-1,-1-24,1 0,-25 25,25-25,0 0,0 0,-1 0,1 0,25-25,-50 1,25-1,-1 0,-24 0,0 0,0-24,25 49,-25-25,0 0,0 0,-25 1,1 24,-1 0,0 0,0 0</inkml:trace>
  <inkml:trace contextRef="#ctx0" brushRef="#br0" timeOffset="680116.16">9426 15875,'25'0,"0"0,0 0,-1 0,-24 25,25 0,0-1,-25 1,0 0,25 0,-25 0,0-1,25-24,-25 25,24 0,-24 0,25-25,-25 25,25-1,-25-48</inkml:trace>
  <inkml:trace contextRef="#ctx0" brushRef="#br0" timeOffset="681232.805">9773 16073,'0'-24,"25"-1,-25 0,25 0,0-24,0 24,-1-25,1 50,0 0,-25 25,0 0,0 0,-25-1,25 1,0 0,0 0,0 0,-25-25,25 24,0 1,0 0,0 0,0 0,-24-25,24 24,0 1,0 0,24-25,-24 25,25-25,0 0,0 0,24 0,-24 0,0 0,0 0,0 0,-1 0</inkml:trace>
  <inkml:trace contextRef="#ctx0" brushRef="#br0" timeOffset="682044.5739">10294 15825,'25'0,"-25"-24,25 24,25-25,-1 0,-24 25,0 0,0 0</inkml:trace>
  <inkml:trace contextRef="#ctx0" brushRef="#br0" timeOffset="682670.4731">10319 15974,'25'25,"0"-25,24 0,-24 0,25 0,-25 0,-1 0,1-25</inkml:trace>
  <inkml:trace contextRef="#ctx0" brushRef="#br0" timeOffset="683566.7923">11361 15602,'-25'0,"25"-25,-25 25,25 25,-25 25,1-25,24-1,0 26,-25-25,0 0,25-1,-25 26,0-25,1-25,-1 0,25 25,0-1,-25-24</inkml:trace>
  <inkml:trace contextRef="#ctx0" brushRef="#br0" timeOffset="684230.6021">11014 15701,'49'0,"-24"25,0 0,0-25,-25 25,24-25,1 25,0-1,0 1,0-25,-1 25,1 0,0-25,-25 25,25-25</inkml:trace>
  <inkml:trace contextRef="#ctx0" brushRef="#br0" timeOffset="686208.6395">11485 15925,'-25'0,"0"0,1 0,24-25,0 0,0 0,24 0,1 25,0 0,0 0,-25 25,0 25,0-25,0-1,0 1,-25 0,25 0,-25 0,0-1,25 1,-24-25,-1 25,25 0,-25-25,75 0,-26 0,1 0,0-25,25 25,-26 0,1 0,25-25,-25 25,-1 0,1 0,-25-25</inkml:trace>
  <inkml:trace contextRef="#ctx0" brushRef="#br0" timeOffset="687996.5901">11113 16321,'-25'25,"75"-25,-1-25,1 25,-1 0,1-24,-25 24,0-25,0 25,24 0,-24-25,0 25,0-25,-1 25,26-25,-25 25,0 0,-1 0,-24-24,25 24,0 0,0 0,0 0,-1-25,1 25,0 0,0 0</inkml:trace>
  <inkml:trace contextRef="#ctx0" brushRef="#br0" timeOffset="688744.6265">11435 16470,'0'25,"0"25,0-25,0-1,0 26,0-25,0 0,0-1,0 1,0 0,0 0,-24 0,24-50</inkml:trace>
  <inkml:trace contextRef="#ctx0" brushRef="#br0" timeOffset="689894.1338">11411 16594,'0'-24,"24"-1,1 0,-25 0,25 0,0 25,0 0,-25-24,24 24,1 0,-25 24,25-24,-25 25,0 0,-25-25,25 25,0 0,-25-1,25 1,-24 0,24 0,-25-25,0 0,25 25,25-1,24-24,-49 50,50-50,-50 25,25-25,-25 25</inkml:trace>
  <inkml:trace contextRef="#ctx0" brushRef="#br0" timeOffset="690956.8657">11659 16743,'0'-25,"24"1,1-1,0 0,0 0,-25 0,25 25,-1 0,-24 25,25-25,-25 25,0 0,0 0,0 24,-25-24,1 0,-1 0,25-1,-25 1,0-25,25 25,0 0,-25-25,25 25,0-1,25-24,0 0,0 0,0 0,-1 0,1 0,0 0,0 0</inkml:trace>
  <inkml:trace contextRef="#ctx0" brushRef="#br0" timeOffset="705418.969">5160 16942,'-25'49,"-25"-24,50 25,0-26,-24 1,24 0,0 25,0-26,0 1,0 25,0-25,0-1,0 1,0 25,0-75,0 0,0 0</inkml:trace>
  <inkml:trace contextRef="#ctx0" brushRef="#br0" timeOffset="706694.1689">4986 16966,'0'-24,"50"-1,-25 25,-1 0,-24-25,25 25,0 0,0 0,0 0,-1 0,1 0,-25 25,0 0,0 24,0 1,0-25,0 49,-25-49,25 0,0-1,0 1,-24 0,-1 25,0-50,0 24,0-24,75 0,-25 0,0 0,-1 0,1 0,0 25,25 0,-26-25,-24 25,25-25,-25 25,25-1,-25 1,25-25</inkml:trace>
  <inkml:trace contextRef="#ctx0" brushRef="#br0" timeOffset="707890.1449">5606 17363,'0'0,"0"-25,-25 25,1-24,-1 24,0 0,0 24,0-24,25 25,-24 0,24 0,0 0,0-1,24 1,1-25,0 0,0 25,0-25,-25 25,24-25,1 0,0 0,-25 25,25-25,0 25,-1-25,1 0,-25 24,0 1,0 0,0 0,0 0,-25-25,1 0,-1 0,25 24,-25-24,0 0,0 0,1 0,-1 0,0 0</inkml:trace>
  <inkml:trace contextRef="#ctx0" brushRef="#br0" timeOffset="708692.4319">6152 17363,'25'0,"0"0,-1 0,26 0,-25 0,0 0,-1 0</inkml:trace>
  <inkml:trace contextRef="#ctx0" brushRef="#br0" timeOffset="709316.5579">6177 17611,'25'25,"-1"-25,1 0,25 0,-25 0,-1 0,1 0,0 0,0 0</inkml:trace>
  <inkml:trace contextRef="#ctx0" brushRef="#br0" timeOffset="717392.6373">6995 17115,'0'25,"0"0,0 24,0 1,25-25,-25 0,0 24,0-24,0 0,0 24,0-24,0 0,0 0,0-50,-25-25</inkml:trace>
  <inkml:trace contextRef="#ctx0" brushRef="#br0" timeOffset="718798.5767">6896 17239,'25'-25,"-25"1,25 24,-1 0,1 0,0 0,-25 24,25-24,24 25,-24 0,-25 0,25-25,-25 25,25-25,-25 24,0 1,0 0,0 0,-25-25,0 0,-24 0,24 0,25 25,25-1,24 1,-49 0,25-25,0 0,-25 25,0 0,25-25,0 25,24-1</inkml:trace>
  <inkml:trace contextRef="#ctx0" brushRef="#br0" timeOffset="719504.8279">7318 17438,'25'24,"-25"1,24 0,-24 25,25-25,-25-1,0 1,0 25,0-1,0-24,25-25</inkml:trace>
  <inkml:trace contextRef="#ctx0" brushRef="#br0" timeOffset="720236.7547">7640 17512,'25'0,"0"0,0 0,-1 0,1 0,0 0,0 0</inkml:trace>
  <inkml:trace contextRef="#ctx0" brushRef="#br0" timeOffset="722216.9015">8037 17314,'0'49,"0"1,0-25,0-1,0 1,0 0,-25 0,25 25,0-26,0 1,0 0,0 0,25-25,-25-50,0 1,0-1,0 25,0 0,0-24,0 24,0-25,0 25,0 1,0-1,0 0,25 0,0 25,-1 0,1 0,0 0,0 25,0-25,0 50,-1-50,-24 24,0 1,0 0,0 0,-24-25,24 25,-25-1,0 1,0-25,0 0,0 0,1 0,-1 0,50 0,-1 25,1 25,0-50,0 25,0 24,0-49,-1 50,1-25,-25-1,25-24</inkml:trace>
  <inkml:trace contextRef="#ctx0" brushRef="#br0" timeOffset="723396.7414">8335 17735,'-25'0,"0"-49,25 24,0 0,0 0,25 25,-25 25,25-25,-25 25,25-25,-25 25,0 0,0-1,0 1,0 0,-25 0,25 24,0-24,-25-25,25 25,-25 0,0-25,50 0,0 0,25 0,-50-25,24 25,1 0,25 0,-50-25,25 25</inkml:trace>
  <inkml:trace contextRef="#ctx0" brushRef="#br0" timeOffset="732834.6659">7268 17636,'0'-25,"0"1,0-1,25 25,-25-25,25 25,0 0,-1 0,-24 25,0 0,0-1,0 1,0 0,-24 0,24 0,-25 24,25-24,-25-25,25 25,0 0,-25-25,25 24,25-24,0 0,24 0,-49 25,25-25,0 0,0 0,0 0,-1 0,1 0,0 0,0 0,0 0,-1 0,1 0,0 0</inkml:trace>
  <inkml:trace contextRef="#ctx0" brushRef="#br0" timeOffset="735627.722">8335 17735,'0'25,"0"0,0 0,0 0,0-1,0 1,0 0,0 0,0 0,0-1,0 1,0-50,0 1,0-26,0 25,0 0,0 1,0-26,0 25,0 0,0 1,0-1,0 0,0 0,0 50,0 0,0 24,0 1,0-25,0 0,0-1,0 1,0 0,0 0,0 0,0-75,0 25,0-24,0 24,0 0,0 0,0 0,0 50,25 0,-25 0,0 0,0-1,0 26,0-25,0 0,0-1,0 1,0 0,0-50,0 0,0 1,0-1,0 0</inkml:trace>
  <inkml:trace contextRef="#ctx0" brushRef="#br0" timeOffset="739396.0276">9104 17537,'0'-25,"24"25,1-25,0 25,0 0,0 0,-1 0,1 0,0 0,0 0,0 0,0 0,-1 0,1 0</inkml:trace>
  <inkml:trace contextRef="#ctx0" brushRef="#br0" timeOffset="740279.9973">9203 17735,'25'0,"-1"0,26 0,-25 0,0 0,0 0,-1 0,1 0</inkml:trace>
  <inkml:trace contextRef="#ctx0" brushRef="#br0" timeOffset="747146.4277">10468 17041,'-25'49,"-24"-24,24 25,-25-25,25-1,0 1,25 0,-24-25,24 25,-25-25,25 25,-25-25,0 24,25 1,-25-25,25 25,-24-25,24-25</inkml:trace>
  <inkml:trace contextRef="#ctx0" brushRef="#br0" timeOffset="747750.3728">10145 17115,'25'0,"25"50,-25-25,-1-1,1 26,0-50,0 50,0-26,-25 1,25 0,-1-25,-24 25,25 0,-25-1,0-48</inkml:trace>
  <inkml:trace contextRef="#ctx0" brushRef="#br0" timeOffset="748963.1446">10493 17363,'0'-25,"0"1,0-1,25 25,-1 0,-24 25,0-1,25-24,-25 25,25 25,-25-25,25-1,-25 26,0-25,0 0,0 0,-25-25,0 0,50 0,0 0,0 0,-1 0,26 0,-25 0,24 0,-24-25,0 25,0 0,0 0,-50 0,0 0,0 25,-24-25</inkml:trace>
  <inkml:trace contextRef="#ctx0" brushRef="#br0" timeOffset="749903.686">9997 17785,'0'0,"24"0,1 25,25-25,-25 0,-1 0,1 0,25 0,-1 0,-24 0,0 0,25 0,-25 0,-1 25,26-25,-25 0,24 24,-24-24,50 0,-51 0,1 0,0 0,0 0,0 0,-50 0,-25 25</inkml:trace>
  <inkml:trace contextRef="#ctx0" brushRef="#br0" timeOffset="751028.4454">10468 17934,'-25'0,"0"0,1 0,-1 0,-25 0,25 0,0 0,-24 0,24 0,0 25,0-25,25 24,-24-24,24 25,-25 25,25-25,0-1,0 1,0 0,25-25,-25 25,49 0,-24-1,-25 1,25-25,0 0,-1 0,26 0,0-25,-25 1,-1 24,-24-25,25 25,-25-25,0 0,0 0,-25 1,25-1,-24 0,-1 0,0 25,25-49,-50 24,50 0,-25 0,25 0,-24 25</inkml:trace>
  <inkml:trace contextRef="#ctx0" brushRef="#br0" timeOffset="751925.4315">10121 18182,'24'0,"1"0,-25 25,25-25,0 0,0 24,-1-24,1 0,0 0,-25 25,25-25,0 25,0 0,-1-25,-24 25,25-25,-25 24,25-24,-25 25,0 0,25-25,-25-25</inkml:trace>
  <inkml:trace contextRef="#ctx0" brushRef="#br0" timeOffset="752882.6334">10518 18256,'24'0,"1"0,0 0,0 0,0 0,-25 25,0 0,0 0,0-1,0 1,0 25,0-25,0-1,0 1,24-25,1 0,0 0,0 0,0 0,24 0,-24 0,0-25,24 25,-24 0,0 0,0 0</inkml:trace>
  <inkml:trace contextRef="#ctx0" brushRef="#br0" timeOffset="754084.6003">11262 17512,'24'0,"1"0,0 0,0 0,0 0,0 0,-1 0,1 0,0 0</inkml:trace>
  <inkml:trace contextRef="#ctx0" brushRef="#br0" timeOffset="754948.5927">11956 17314,'-25'24,"1"26,-1-50,0 25,25 24,-50-49,50 50,0-25,-24-25</inkml:trace>
  <inkml:trace contextRef="#ctx0" brushRef="#br0" timeOffset="755575.2036">11758 17264,'0'25,"0"24,25-24,-25 0,24-25,1 25,-25 0,25-1,0 1,0-25,-25 25,24-25</inkml:trace>
  <inkml:trace contextRef="#ctx0" brushRef="#br0" timeOffset="756263.0352">12031 17462,'0'25,"0"25,0-25,0 0,0-1,0 26,24-25,-24 0,0-1,0 26,25-50,-25 25,0-50,0-25,25 26,-25-1,0 0</inkml:trace>
  <inkml:trace contextRef="#ctx0" brushRef="#br0" timeOffset="757289.3635">11559 17859,'25'0,"0"0,0 0,0 0,-1 0,26 0,-25 0,24 25,-24-25,0 0,0 0,0 0,-1 0,1 0,0 0,0 0,0 0,-1 0,1 0,0 0,0 0,0 0,-1 0,-48 0</inkml:trace>
  <inkml:trace contextRef="#ctx0" brushRef="#br0" timeOffset="758527.0496">11956 18008,'-25'0,"1"0,-1 0,0 0,0 0,0 0,25 25,-24 0,24 0,-25-25,25 24,0 1,0 0,0 0,0 24,0-24,25 0,-25 0,24-25,1 0,-25 25,25-25,0 0,0 0,24-25,-24 25,0 0,-25-25,25 25,-25-25,24 0,-24 1,0-1,0 0,0 0,0 0,-24 25,-1-24,0-1,0 25,0 0,1 0,-1 0,0 0,0 0</inkml:trace>
  <inkml:trace contextRef="#ctx0" brushRef="#br0" timeOffset="759410.402">11733 18157,'25'0,"-25"25,25-25,-1 0,-24 25,25-25,0 0,0 0,0 0,-25 24,24-24,-24 25,25 0,-25 0,25-25,0 0,0 0,-25 25</inkml:trace>
  <inkml:trace contextRef="#ctx0" brushRef="#br0" timeOffset="759556.5553">12031 18331</inkml:trace>
  <inkml:trace contextRef="#ctx0" brushRef="#br0" timeOffset="760478.247">12179 18306,'0'25,"0"-1,0 1,0 0,0 0,25-25,-25 25,0-1,0 1,0 25,25-25,-25 24,0-24,0 0,25-25,-25-25</inkml:trace>
  <inkml:trace contextRef="#ctx0" brushRef="#br0" timeOffset="762296.7982">13941 17735,'0'25,"-25"25,25 24,-25-49,25 0,0 0,0-1,0 1</inkml:trace>
  <inkml:trace contextRef="#ctx0" brushRef="#br0" timeOffset="764644.568">13891 17810,'25'0,"-25"49,0-24,0 0,0 0,0 24,0-24,-25 25,0-50,0 25,25-1,-24 1,-1-25,0 0,0 0,0 0,1 25,-1-25,0 0,25 25</inkml:trace>
  <inkml:trace contextRef="#ctx0" brushRef="#br0" timeOffset="766251.2293">13916 17735,'0'-24,"-25"24,25 24,0 1,0 0,0 0,0 0,25-25,0 0,-1 0,-24-25,0 0,0 0,-24 25,-1 0,0 0,25 25,0-50,0 0,0 1,-25-1</inkml:trace>
  <inkml:trace contextRef="#ctx0" brushRef="#br0" timeOffset="782875.782">15255 17016,'-25'0,"25"50,-24 74,24 0,0 0,0 0,0 0,0-50,0-24,0-1,0 1,0-25,0 24,0-24,0-74,0-1,0 25</inkml:trace>
  <inkml:trace contextRef="#ctx0" brushRef="#br0" timeOffset="784066.0676">15255 17140,'0'-25,"25"25,0-25,0 25,-1 0,1 0,0 25,0 0,-25 0,0 0,25-25,-25 24,0 1,0 0,0 0,-50 24,25-24,-24 25,49-25,-50-1,25 26,0-50,25 25,-24 0,-1-25,0 0,50 0,0 25,-1-25,1 24,0-24,-25 25,25-25,-25 25,25-25,-1 25,1 0,0-1,0 1,0 0,-25 0,49 0,-49-1,25-24,-25-24</inkml:trace>
  <inkml:trace contextRef="#ctx0" brushRef="#br0" timeOffset="785236.895">15677 17462,'0'25,"0"0,0 0,-25-25,25 25,0 0,0-1,0 1,0 0,25-25,-25 25,25-25,0 25,-1-25,-24 24,0 1,0 0,0 0,0 0,-24 24,-1-24,0 0,-25 0,25-25,1 24,-1-24,-25 0,25 0,1 0</inkml:trace>
  <inkml:trace contextRef="#ctx0" brushRef="#br0" timeOffset="785978.7789">16595 17388,'0'-25,"49"25,-24 0,50 0,24 0,0-25,25-24,-50 49,-49-25,25 0,-75 25,0 25,0 0</inkml:trace>
  <inkml:trace contextRef="#ctx0" brushRef="#br0" timeOffset="786916.5769">16694 17636,'25'0,"0"0,-1 0,1 0,0 0,0 0,24 0,-24 0,0 0,0 0,24 0,-24 0,0 25,0-25,0 25,-1-25,1 0,0 0,-25 25</inkml:trace>
  <inkml:trace contextRef="#ctx0" brushRef="#br0" timeOffset="800937.3193">18405 16892,'0'50,"25"-26,0 51,0-1,-25-24,0-1,0-24,0 0,0 25,0-26,0 1,0 0,0-50</inkml:trace>
  <inkml:trace contextRef="#ctx0" brushRef="#br0" timeOffset="801813.8552">18108 17537,'0'25,"25"-25,-1 0,1 0,0 0,0 0,0 0,49 0,25 0,0-50,1 25,-1 0,-25 25,-24 0,0 0,-26 0,1 0,25 0,-25 0,-1 0,26 0,-25 0,0 0,24 0,1 0,-25 0,24 0,-24 0,0 0,0 0,-25 25,-50-25,0 0,-24 0</inkml:trace>
  <inkml:trace contextRef="#ctx0" brushRef="#br0" timeOffset="803361.011">18108 17983,'0'50,"0"-25,0 0,25-25,-1 0,1 0,0 0,-25-25,25 25,0 0,-25-25,24 25,1 25,0-25,0 0,0 0,-25 25,24-25,1 0,-25-25,25 25,-25-25,-25 0,0 25,1-25,-1 25,25-24,0-1,0 0,0 0</inkml:trace>
  <inkml:trace contextRef="#ctx0" brushRef="#br0" timeOffset="804290.1191">18728 17884,'0'25,"-25"-25,25 25,-25-25,0 25,25-1,0 1,0 0,0 0,-24-25,24 25,0-1,0 1,0 0,24-25,1 0,0 0,0 0,0 0</inkml:trace>
  <inkml:trace contextRef="#ctx0" brushRef="#br0" timeOffset="805866.9411">18926 18132,'-24'0,"-1"0,0 0,0 0,25-25,0 1,0-1,25 25,0 0,0 0,-1 25,-24-1,25-24,-25 25,0 0,0 0,0 0,-25-1,25 1,0 0,-24 0,24 0,-25-25,50 0,-1 0,-24-25,25 25,0 0,0 0,0 0,-1 0,1 0,-25-25,25 25,0 0,0 0,-25-25,24 25,1 0,-25-25</inkml:trace>
  <inkml:trace contextRef="#ctx0" brushRef="#br0" timeOffset="807978.211">19348 17983,'-25'0,"0"0,1 0,-1 0,0 25,25 25,0-25,0-1,0 1,0 0,25-25,0 25,-25 0,24-25,1 0,-25 24,25-24,0 0,0 0,-1-24,-24-1,0-25,0 25,0 1,0-1,0 0,-24 0,-1 0,25 1,-25 24,0 0</inkml:trace>
  <inkml:trace contextRef="#ctx0" brushRef="#br0" timeOffset="808740.5932">19348 18107,'25'0,"0"0,-1 25,1-25,-25 25,0 25,25-50,0 24,-25 1,0 0,0 0,25 0,-25-1,0-48</inkml:trace>
  <inkml:trace contextRef="#ctx0" brushRef="#br0" timeOffset="809717.8664">19596 18157,'0'-25,"0"0,0 1,25-1,-25 0,25 25,-1 0,1 0,-25 25,25-25,-25 25,0-1,0 1,0 0,0 25,0-26,-25 1,-24 25,49-25,0-1,24-24,1 0,0 0,0 0,0 0,-1-24,1 24,0 0,0 0,0 0,0 0,24 0,-24 0</inkml:trace>
  <inkml:trace contextRef="#ctx0" brushRef="#br0" timeOffset="810792.8014">20043 17314,'24'-25,"26"0,-25 25,0-25,24 0,1 25,-25 0,-1 0,26-24</inkml:trace>
  <inkml:trace contextRef="#ctx0" brushRef="#br0" timeOffset="811710.4129">21233 16743,'0'25,"-25"25,25-1,0-24,0 25,0-26,0 1,0 0,25 25,-25-26,25 26,-25-25,0 0,0-1,25-24</inkml:trace>
  <inkml:trace contextRef="#ctx0" brushRef="#br0" timeOffset="812319.1717">20663 17487,'24'0,"51"0,49 0,25 0,74 25,-25-25,1 0,-1 0,-49-50,-50 26,-49 24,-25-25,0 25,-50 0,-25 25,25-25,1 0,-26 0</inkml:trace>
  <inkml:trace contextRef="#ctx0" brushRef="#br0" timeOffset="815010.6219">20911 17735,'-25'25,"25"0,0 0,-25 0,25 24,0-24,0 0,0 24,0-24,0 0,0 0,0 24,0-24,0 0,25-25,0 0,0 0,-25-25,24 25,-24-25,0 1,0-1,0 0,0-25,0 26,0-1,25 0,-25 0,25 25,-25 25,25-25,-25 25,0 0,0-1,25-24,-1 25,-24 0,0 0,25-25,-25 25,0-1,25-24,0 0,0 0,-25-24,24-26,1 25,0 0,-25 1,0-1,0 0,0 0,0 0,-25 1,25-1,0 0</inkml:trace>
  <inkml:trace contextRef="#ctx0" brushRef="#br0" timeOffset="816149.1319">21506 17810,'-25'0,"0"25,1-25,24 24,0 1,0 0,0 0,0 0,0-1,0 1,0 0,24-25,1 0,0 0,0 0,0 0,-1 0,1 0</inkml:trace>
  <inkml:trace contextRef="#ctx0" brushRef="#br0" timeOffset="816887.5256">21704 18008,'0'25,"0"0,0 24,25-24,-25 0,0 25,0-26,0 1,0 0,0 25,0-26,0 1,0-50,25-24,0 24</inkml:trace>
  <inkml:trace contextRef="#ctx0" brushRef="#br0" timeOffset="818224.276">21977 17884,'0'-25,"0"1,0-1,-25 25,1 0,-1 0,25 25,0-1,0 1,0 0,0 0,0 0,0-1,0 1,0 0,25-25,-25 25,24-25,1 0,0 0,0 0,-25-25,0 0,0 0,25 25,-25-24,0-1,0 0,0 0,-25 25,25-49,-25 49,25-25,-25 25,0 0,25-25,-24 25,24-25</inkml:trace>
  <inkml:trace contextRef="#ctx0" brushRef="#br0" timeOffset="819180.8618">22002 17959,'25'0,"0"0,-25 24,25 1,-1 0,1 0,-25 0,25-1,-25 1,25-25,-25 25,-25-50</inkml:trace>
  <inkml:trace contextRef="#ctx0" brushRef="#br0" timeOffset="819760.5595">22052 17959,'0'0,"-25"0,25-25,-25 25,0 0,0-25,1 25,24-25</inkml:trace>
  <inkml:trace contextRef="#ctx0" brushRef="#br0" timeOffset="820649.3275">22300 18033,'0'50,"0"-26,0 26,0 0,0-1,0 1,0-25,0-1,-25 1,25 0,-25 0,25-75</inkml:trace>
  <inkml:trace contextRef="#ctx0" brushRef="#br0" timeOffset="825913.9469">199 15825,'-25'0,"25"-24,25 48,24 1,-49 25,50-25,-50 24,25-24,-25 0,0 0,0-1,0 26,0-25,25 0,-25 24,0-24,0 0,0 0,0-1,0 1,0 0,0 0,0 0,0-75,-25-24,-25 24,1-24</inkml:trace>
  <inkml:trace contextRef="#ctx0" brushRef="#br0" timeOffset="827084.5405">149 15825,'0'-24,"25"24,0 0,-25-25,25 25,-1 0,1 0,0 0,-25 25,25-25,-25 24,49-24,-24 25,0 0,0-25,-25 25,0 0,0-1,0 1,0 0,-50-25,25 0,1 0,-1 0,50 0,-1 0,1 25,0 0,0-1,0 26,-1-25,26 0,-25 24,-25-24,25-25,-25 25,24 0,1-1,-25 1,50 25,-25-25</inkml:trace>
  <inkml:trace contextRef="#ctx0" brushRef="#br0" timeOffset="828309.5094">720 16346,'0'-25,"-25"25,0 0,25 25,0 0,0 0,0 0,0 24,0-24,25-25,0 0,-25 25,24-25,1 25,-25 0,25-25,-25 24,25-24,-25 25,25 25,0-25,-25-1,0 1,0 0,0 0,-25-25,0 0,0 0,0 0,0-50,-24 25,49 1,0-1</inkml:trace>
  <inkml:trace contextRef="#ctx0" brushRef="#br0" timeOffset="829160.7103">968 16049,'25'0,"-1"0,26 0,-25 0,0 0</inkml:trace>
  <inkml:trace contextRef="#ctx0" brushRef="#br0" timeOffset="829748.5411">943 16321,'25'0,"24"0,1 0,0 0,-1 0,1 0,-1 0,-24 0,0-24,0 24</inkml:trace>
  <inkml:trace contextRef="#ctx0" brushRef="#br0" timeOffset="833081.3913">1786 15677,'-25'0,"1"0,-1 0,0 0,0 0,0 24,1 1,-1-25,0 50,25-25,-25-1,25 1,-25 0,1-25,24 50,-25-50,25 49,0-24,0 0,0 0,0-1,0 1,0 0,25 0,-1-25,1 25,0-25,25 0,-26 0,1 0,0 0,0 0,0 0,-1 0,1-25</inkml:trace>
  <inkml:trace contextRef="#ctx0" brushRef="#br0" timeOffset="833653.3437">1935 16024,'-25'0,"1"25,24-1,-50 26,25-25,25 24,0-24,-50 0,50 25,-24-26,-1 1,25 0,-25 0,25 0,0 0,25-25,-25-25</inkml:trace>
  <inkml:trace contextRef="#ctx0" brushRef="#br0" timeOffset="834836.7787">2134 15726,'-25'0,"0"0,25 25,0 0,0 0,0 24,0-24,0 25,0-26,0 1,0 0,25 0,-25 0,0-1,25-24,-25 25,24-25,1 0,0 0,-25-25,25 1,0 24,-25-25,24 0,-24 0,0 0,0 1,0-1,0 0,0 0,0 0,-24 25,24-24,-25 24,0-25,25 0,-25 25,25-25,-25 25,1 0,24-25,-25 25,25 25,0 0,0 0</inkml:trace>
  <inkml:trace contextRef="#ctx0" brushRef="#br0" timeOffset="835569.9974">2134 15974,'24'0,"1"0,0 0,0 50,0-50,-1 25,-24-1,25 1,-25 0,25-25,-25 25,0 0,0-1,25-24</inkml:trace>
  <inkml:trace contextRef="#ctx0" brushRef="#br0" timeOffset="836134.231">2406 16173,'25'0,"-25"24,25 26,-25-25,25 0,-25 24,0-24,0 0,0 0</inkml:trace>
  <inkml:trace contextRef="#ctx0" brushRef="#br0" timeOffset="836904.1771">2580 16098,'25'0,"0"0,-1 0,1 0,0 0,-25 25,25-25,0 0</inkml:trace>
  <inkml:trace contextRef="#ctx0" brushRef="#br0" timeOffset="837826.6894">3200 15900,'-25'0,"1"0,24 25,-50-25,50 24,-25 1,25 0,-25 0,25 0,0-1,0 1,0 0,0 0,0 0,0-1,25-24,-25 25,25-25,0 0,0 0</inkml:trace>
  <inkml:trace contextRef="#ctx0" brushRef="#br0" timeOffset="838941.4759">3250 16222,'0'25,"0"0,0 24,0-24,0 0,0 25,0-25,0-1,0 1,0 0,25-25,-1 0,26 0,-25 0,0 0,-1 0,1-25,0 25,-50 0</inkml:trace>
  <inkml:trace contextRef="#ctx0" brushRef="#br0" timeOffset="840017.7694">3275 16346,'0'0,"0"-25,0 1,-25 24,0 0,0 0,0 0,1 0,-1 0,0 0,0 0,25 24,25-24</inkml:trace>
  <inkml:trace contextRef="#ctx0" brushRef="#br0" timeOffset="841619.3777">3597 16024,'0'-25,"-25"25,0 0,1 0,-1 0,0 25,0-25,25 25,0-1,-25-24,25 25,0 0,0 0,0 0,0-1,0 1,25 0,-25 0,0 0,25-25,0 0,0 0,-1 0,1 0,0-25,0 0,0 0,-25 0,0 1,0-1,24 25,-24-25,0 0,25 25,-25-25,0 1,-25 24,1 0,-1-25,0 25,25-25,-25 25,0 0,1 0,-1 0,0 0,0 0</inkml:trace>
  <inkml:trace contextRef="#ctx0" brushRef="#br0" timeOffset="842852.2646">3423 16197,'25'0,"0"0,-25-24,25 24,0 0,-1 0,1 24,0 1,-25 0,25 0,0-25,-25 25,24-25,-24 24,25-24,-25 25,0 0,25-25,0 25,0-25,-25 25</inkml:trace>
  <inkml:trace contextRef="#ctx0" brushRef="#br0" timeOffset="844240.6066">3795 16371,'0'-25,"0"0,25 1,0 24,0 24,-25 1,0 0,0 0,0 0,0 0,0-1,0 1,-25 0,25 0,-25-25,25 25,50-25,-25 0,-1 0,26-25,-25 25,0 0,24 0,-24-25,25 0,-25 25,-1 0,1-25,0 25,-50 0,0 0,1 0,-1 25,0 0</inkml:trace>
  <inkml:trace contextRef="#ctx0" brushRef="#br0" timeOffset="846530.6989">1637 16718,'25'0,"0"0,0 0,0 0,-1 0,1 0,0 0,0 0,0 0,24 0,-24 0,25 0,-25 0,-1 0,1 0,0 0,0 0,0 0,24 0,-24 0,0 0,0 0,-1 0,-24 25,25-25,0 0,0 0,0 25,-1-25,1 0,0 0,25 0,-26 25,1-25,0 0,0 0,0 0,-1 25,26-25,-25 24,0-24,-1 0,1 0,0 0,0 0,0 0,-1 0,-24 25,25-25,25 25,-25-25,0 0,24 0,-24 0,0 0,0 0,24 0,-24 0,25 25,-26-25,1 0,0 0,0 0,24 0,-24 0,0 0,25 25,-26-25,1 0,25 0,-25 0,-1 0,1 0,0 0,25 0,-26 24,1-24,0 0,25 0,-26 25,1-25,0 0,0 0,0 0,0 0,-1 0,1 0,0 0,0 0,0 0,-1 0,1 0,0 0,-25-25</inkml:trace>
  <inkml:trace contextRef="#ctx0" brushRef="#br0" timeOffset="849626.5738">1861 17140,'0'25,"0"0,0-1,0 1,0 0,0 0,0 0,0-1,0 1,0 0,25-25,-1 0,1 25,0-25,0 0,0 0,-1 0,1 0,25 0,-50-25,25 25,-1-25,1 0,0 1,-25-26,0 25,0 0,0-24,0 24,0 50,0 0,25 24,0-24,-25 25,0-26,24-24,-24 25,25 0,0-25,0 0,-25 25,25-25,-1 0,1 0,-25-25,0 0,0 0,0-24,0 24,0 0,-25 0,25-24,0 24,0 0,0 0,0 1</inkml:trace>
  <inkml:trace contextRef="#ctx0" brushRef="#br0" timeOffset="850510.4646">2803 17016,'-25'0,"1"0,-1 0,0 0,0 0,25 25,-25-25,1 25,-1-25,25 24,0 1,0 0,0 0,0 0,0-1,0 1,25-25,-25 25,24-25,-24 25,50 0,-25-25,0 0,-1 0,1 0</inkml:trace>
  <inkml:trace contextRef="#ctx0" brushRef="#br0" timeOffset="851085.3542">2952 17214,'0'25,"0"25,-25-1,25-24,0 0,0 25,0-26,0 1</inkml:trace>
  <inkml:trace contextRef="#ctx0" brushRef="#br0" timeOffset="852421.3169">3250 17090,'0'0,"-25"0,0 0,0 0,25 25,-24 0,24 0,-25 0,25-1,0 1,25 0,-25 0,24-25,1 0,-25 25,25-25,0 0,0 0,-1 0,1 0,0 0,0 0,0-25,-25 0,0 0,0 0,0 1,0-1,0 0,0 0,0 0,0 1,-25 24,25-25,-25 25,25-25,-25 25,25-25,-25 25,1 0,-1 0,0 0,0 0,0 0,1 25</inkml:trace>
  <inkml:trace contextRef="#ctx0" brushRef="#br0" timeOffset="853117.7015">3151 17239,'0'-25,"24"25,1 0,0 0,0 0,0 25,-1 0,1 25,0-50,-25 24,25 1,0 0</inkml:trace>
  <inkml:trace contextRef="#ctx0" brushRef="#br0" timeOffset="853931.7274">3523 17264,'0'25,"0"24,0-24,0 0,-25 25,25-26,0 1,0 0</inkml:trace>
  <inkml:trace contextRef="#ctx0" brushRef="#br0" timeOffset="855111.3484">3771 17165,'-25'0,"0"0,0 0,25 25,0-1,0 1,0 0,0 0,0 0,25-25,-25 24,0 1,25-25,-25 25,0 0,25-25,-1 0,1 0,0 0,-25-25,0 0,0 0,0 1,0-1,0 0,0 0,0 0,0 1,0-1,-25 0,0 0</inkml:trace>
  <inkml:trace contextRef="#ctx0" brushRef="#br0" timeOffset="856010.2165">3771 17363,'24'0,"1"0,-25 25,25-25,-25 25,0 0,25-1,-25 1,0 0,25-25,-1 25,-24 0,25-25,-25-25</inkml:trace>
  <inkml:trace contextRef="#ctx0" brushRef="#br0" timeOffset="857286.693">4019 17462,'-25'0,"25"-24,-25-1,0 0,25 0,0 0,0 1,0-1,25 25,-25-25,25 25,0 0,-25 25,25 0,-1-1,-24 1,0 0,0 0,0 0,0-1,0 1,0 25,0-25,0 0,0-1,0 1,-24-25,48 0,1 0,0 0,0 0,0 0,-1 0,1 0</inkml:trace>
  <inkml:trace contextRef="#ctx0" brushRef="#br0" timeOffset="863792.9196">3002 17140,'0'25,"0"0,0-1,0 1,0 0,-25 0,25 0,-25-1,25 1,0 0,25-25,-25 25,25-25,0 0,-1 0,1 0,0 0</inkml:trace>
  <inkml:trace contextRef="#ctx0" brushRef="#br0" timeOffset="865068.6865">3126 17413,'0'-25,"0"0,0 0,0 1,25 24,-25-25,24 25,1 25,-25-1,0 1,0 0,0 0,0 0,-25-1,25 1,0 0,-24-25,24 25,0 0,0 0,0-1,0 1,24-25,1 0,0 25,0-25,0 0,-1 0</inkml:trace>
  <inkml:trace contextRef="#ctx0" brushRef="#br0" timeOffset="870830.2038">25 15255,'0'-25,"0"0,25 25,0-25,0 25,-1 0,1 0,-25-24,25 24,0 0,0 0,-1 0,26-25,0 25,24 0,25-25,0 0,-24 25,24-25,-24 1,-1 24,-24-25,-26 25,26 0,0-25,-1 25,-24 0,0 0,24 0,-24 0,0 0,25 0,-26 0,1 0,25 0,-25 0,-1 25,1-25,50 0,-51 0,1 25,0-25,0 0,0 0,-1 0,1 0,0 24,0-24,0 0,0 25,-1-25,51 25,-1-25,-24 0,-1 25,-24-25,25 0,-25 25,-1-25,26 24,-25-24,0 0,24 25,-24-25,0 0,24 0,1 0,0 0,-26 0,1 0,0 0,0 0,0 0,-1 0,1 0,0 0,0 0,0 0,-1 0,1 0,25 0,-50 25,25-25,24 0,-24 0,0 0,0 0,0 0,-1 0,1 25,0-25,25 25,-26-1,1 1,25 0,-25 25,24-25,-24-1,0 1,0 0,24-25,-49 25,25-25,0 0,-25 25,25-1,-1-24,-24 25,50 0,-25 0,74 99,-49-75,-1 1,1-25,0 24,-26-24,26 0,-25-25,-25 25,0 0,25-1,-1-24,1 50,0-25,0 0,0-1,-25 1,0 0,0 0,24-25,-24 25,0-1,0 1,50 0,-50 25,25-25,24-1,-49 26,25-25,-25 0,0-1,0 1,25 0,0 25,0-26,-1 26,1-25,-25 0,0-1,0 26,0-25,0 0,0 24,0-24,0 0,0 0,0 24,0-24,0 0,0 24,0-24,0 0,0 0,0 0,0-1,-25 1,25 0,0 0,0 0,0-1,0 1,-24 0,24 25,0-25,-25-1,25 26,0-25,0 0,-25-1,25 1,0 0,0 0,-25-25,0 25,1-25,-1 24,-25-24,25 0,-24 0,24 0,0 0,-24 0,24 0,0 0,-25-24,26-1,-1 25,0 0,0 0,-25-25,26 25,-1 0,-25 0,25-25,1 25,-26 0,25 0,0 0,1 0,-1-25,-25 1,25 24,-24-25,-1 25,25-25,-24 25,24 0,-25 0,26 0,-26 0,25 0,-24 0,-1 0,25 25,-24-25,-1 25,25-1,-25-24,26 25,-1-25,-25 0,25 25,1-25,-26 25,25-25,0 0,1 0,-1 0,0 0,0 0,0 0,1 0,-1 0,-25 0,25 0,-24 0,24 0,0 0,-24 0,24 0,0 0,0 0,-24 0,24 0,0-25,0 25,0 0,1 0,-26-25,25 25,-24 0,-1 0,-49 0,49 0,25 0,-24-25,24 25,0 0,0 0,0 0,1 0,24-24,-50 24,50-25,-25 25,0 0,1-25,-26 25,25-25,0 0,-24 1,24 24,0-25,0 25,1-25,-26 0,25 25,0-25,-24 25,-1-25,25 25,-24-49,-26 24,1 0,24-24,1 49,-1-25,0-25,26 25,-26 1,25 24,0-25,1 25,24-25,0 0,-25 25,0-49,0 49,25-25,-49 0,49 0,-25 25,25-25,-25 1,25-1,-25 0,0 0,25 0,0 1,-24-1,24 0,0 0,-25 0,25 1,0-1,-25 0,0 0,25 0,0 1,-25-1,25 0,0 0,0 0,0 1,0-1,0-25,-24 25,24-24,0 24,0 0,0-25,0 26,-25-1,0-25,25 25,0 1,0-1,0 0,-25 0,25 0,0 1,0-1,0 0,0 0,0 0,0 1,0-1,0 0,0 0,0 0,0 1,25-26,-25 25,0-24,25 24,-25 0,0 0,25 0,-25 1,0-1,24 0,1 25,-25-25,0 0,0 0,0 1,25 24,0-25,-25 0,0 0</inkml:trace>
  <inkml:trace contextRef="#ctx0" brushRef="#br0" timeOffset="878624.6474">4019 12948,'0'-25,"0"0,49 25,-24-24,0 24,0-25,0 0,-1 25,1 0,-25-25,25 25,0 0,0-25,-1 25,1 0,0 0,0-24,0 24,-1 0,1 0,25-25,-1 25,-24 0,0 0,0 0,0 0,-1 0,1 0,0 0,0 0,0 0,-1 0,1 0,0 0,0 0,0 25,-1-25,1 24,0-24,0 0,0 0,24 0,-24 0,0 0,0 0,0 0,-1 0,1 0,0 0,25 0,-1 0,-24 0,0 0,24 0,-24 25,0 0,25-25,-26 0,1 0,0 0,0 0,0 0,24 0,-24 0,0 0,0 0,24 25,-24-25,0 0,0 0,-1 0,26 0,-25 0,0 0,-1 0,1 25,0-25,0 0,25 24,-26-24,1 0,25 25,-25-25,-1 0,26 0,24 0,-24 0,0 0,-26 0,1 0,25 0,-25 0,-1 0,1 0,0 0,0 0,0 0,-1 0,1 0,0 0,25 25,-26-25,1 0,25 0,-25 0,-1 0,1 0,0 0,0 0,0 0,0 0,-1 0,1 0,0 0,0 0,0 0,-1 0,1 0,0 0,0 0,0 0,-1 0,1 0,0 0,0 0,24 0,-24 0,25 0,-25 0,-1 0,1 0,0 0,0 25,24-25,-24 0,0 25,0-25,-25 24,25-24,-1 0,1 0,25 25,-25-25,-1 0,26 0,-25 0,0 0,0 0,-25 25,24 0,1-25,25 25,-25-1,-25 1,24 0,1-25,-25 50,25-25,0-1,-25 1,25-25,-25 25,0 0,0 0,49-1,-24 26,0-25,0 0,-1 24,1-24,-25 0,0 0,0-1,25 1,-25 0,0 0,25 24,-25 26,25-1,-1 1,1-26,-25 1,0-1,25 1,-25-25,25 0,-25-1,0 1,0 0,0 0,0 25,25-26,-25 1,24 50,-24-51,0 26,0-25,0 49,0-49,0 25,0-26,0 1,-24 0,-1 0,25 0,-25-1,0 1,25 25,-25-50,25 25,-24-1,-1 1,25 0,-25 25,0-26,0 1,1 25,-1-25,0-1,25 1,-25 0,0-25,25 25,-24-25,24 25,-25-25,0 0,0 0,0 0,1 0,-1 0,0 0,-25 0,26-25,-1 25,0 0,-50-25,51 25,-26-25,-24 0,-1 25,1 0,-1 0,26 0,-1-24,1 24,24 0,0 0,-25 0,26 0,-1 0,0 0,0-25,0 0,-24 25,24-25,0 25,-24 0,24 0,0 0,0 0,-25 0,26 0,-1 0,-25 0,25 0,-24 0,-1 0,1 0,-1 0,-49 0,24 0,51 25,-1-25,-25 0,25 0,1 0,-1 0,-25 25,25-25,1 0,-1 0,0 0,0 0,0 0,1-25,-1 25,-25 0,25-50,0 50,-24-24,-1-1,1 0,-1 25,0 0,1 0,24-25,0 25,-24-25,24 25,0 0,0-24,-24 24,24-25,0 0,-25 0,26 25,-1 0,25-25,-50 25,50-24,-25-1,-24 25,24-25,-25 0,26 25,-26-49,0 24,1 25,24-25,0 0,-25 25,26-49,-26 49,25-25,0 0,-24 25,24-25,0 25,-24-25,-1 25,25-24,25-1,-49 25,24 0,0 0,0 0,0-25,1 0,-1 25,0 0,0-25,0 25,1 0,24-24,-25 24,0 0,0-25,-24 25,24 0,0 0,25-25,-25 25,0-25,1 0,24 0,-25 25,0-49,25 24,-25-25,0 1,0 24,25 0,-24 0,-1-24,25 24,0-25,0 26,0-1,0-25,-25 50,25-25,0 1,0-1,0 0,0 0,0 0,0 1,-25-1,25 0,0 0,0-24,0 24,0 0,0-25,-25 26,25-1,0 0,0 0,0 0,0 1,0-1,0 0,0 0,0 0,0 0,0 1,0-1,0 0,0 0,0 0,25 25,-25-24,25 24,0 0,0 0,-1-25,1 25,0 0,0-25,0 25,-25-25,25 25,-1 0,-24-25</inkml:trace>
  <inkml:trace contextRef="#ctx0" brushRef="#br0" timeOffset="879859.0102">1836 15106,'-25'0,"25"-50,-25 1,-24-26,24-73,0 24,0 24,0 26,1 49,24 0,0-24,-25 49,25-25,0 0</inkml:trace>
  <inkml:trace contextRef="#ctx0" brushRef="#br0" timeOffset="881198.5074">2010 13370,'-25'0,"0"0,0 49,0-24,-24 25,24-50,0 25,0-1,0-24,25-24,-24-1,24-25,0 25,0 1,0-1,24-25,-24 25,25 1,0-1,0 25,-25 25,25-25,0 49,-25-24,49 25,-49-26,0 1,0 0,0 0,0 0,0-1,0 26,-25-25,1-25,24 25,-25-25,0 24,0-24,0 25,0-25,1 0,24-25,49 25,-24 0,-25 25,25 0,0-25,0 25,24 24,-24-49,0 50,24-25,-24-25,25 49,-50-73</inkml:trace>
  <inkml:trace contextRef="#ctx0" brushRef="#br0" timeOffset="883075.2644">2059 13171,'-25'-25,"1"25,-1 0,0 0,0 0,0 0,1 0,-1 0,0 0,0 0,0 0,-24 0,-1 0,25 0,0 25,1-25,-1 25,0 0,25 0,-25 0,0-1,25 1,-49 0,49 0,-25-25,25 25,0-1,0 26,-25-50,0 25,1 24,-1-24,25 25,-50-25,50-1,0 1,0 0,0 25,0-26,0 1,0 25,0-25,25-1,-25 1,0 0,0 0,25-25,-25 25,25-25,-1 24,1-24,0 0,0 25,24-25,-24 25,0-25,25 0,-26 0,26 0,0 25,24-25,1 0,-26 0,1 0,-1-25,1 25,-25 0,0 0,-1-25,1 25,0 0,-25-25,0 1,25-1,0 0,-1 25,-24-25,0 0,25 1,-25-1,0 0,0 0,0-24,0 24,0 0,0 0,0-24,0 24,0 0,0-25,0 26,-25-1,25-25,-24 25,-1 1,25-26,0 25,0 0,0 1,-25-1,25 0,0 0,-25 0,25 0,0 1,-25 24,25-25,-24 25,-1 0,0 0,0 0,0 0,1 0,-1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8T05:57:47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992,'0'25,"25"-25,25 0,-26 0,1 0,0 0,25 0,-26 0,1 0,25 0,-25 0,-1 0,1 0,0 0,-25 25,-25 0,25-1,-25 1,-24 25,24-50,0 49,25-24,-25-25,25 25,-24-25,24 25,-25 0,0-1,0 1,0-25,25 25,0 0,25-25,0 0,25 0,-26 0,26 0,-25 0,0 0,24 0,-24 0,25 0,-26 25,1-25,0-25,25 25,-26-25</inkml:trace>
  <inkml:trace contextRef="#ctx0" brushRef="#br0" timeOffset="733.2929">3002 1116,'0'0,"0"25,0 0,25-25,-1 0,1 0,0 0,0 0,0 0,-1 0,26 0,-25 0,0 0,24 0,-24 0,0 0,0 0</inkml:trace>
  <inkml:trace contextRef="#ctx0" brushRef="#br0" timeOffset="1346.8513">3151 1439,'0'24,"24"-24,1 0,0 0,0 0,0 0,-1 0,26 0,-25 0,0 0,24 0,-24 0</inkml:trace>
  <inkml:trace contextRef="#ctx0" brushRef="#br0" timeOffset="2023.5434">3895 1116,'0'50,"0"-25,0 24,0-24,0 0,0 0,0 24,0-24,0 0</inkml:trace>
  <inkml:trace contextRef="#ctx0" brushRef="#br0" timeOffset="2323.4034">3895 1414,'0'25</inkml:trace>
  <inkml:trace contextRef="#ctx0" brushRef="#br0" timeOffset="2931.9219">3895 1265,'0'50,"0"-1,0 1,0-25,0-1,0 26,0-25,0-100,0 51</inkml:trace>
  <inkml:trace contextRef="#ctx0" brushRef="#br0" timeOffset="4003.0366">3820 1166,'25'0,"0"0,0-25,-25 0,24 25,1 0,0 0,-25 25,0 0,-25-25,0 25,1-1,24 1,-25 0,25 0,-25-25,0 25,50-1,0 1,0 0,-1 0,1-25,0 25,0-25,0 24,-25 1,25 0,24 0,-49 0,25-25</inkml:trace>
  <inkml:trace contextRef="#ctx0" brushRef="#br0" timeOffset="4904.1733">4341 1339,'-49'0,"24"25,0-25,0 25,0 0,1-25,24 25,-25-25,25 24,-25-24,25 25,0 0,0 0,0 0,25-25,0 24,-25 1,24-25,1 25,0-25,0 25,0 0,-1-25,-24 25,0-1,0 1,0 0,0 0,0 0,-24-25,-1 0,0 0,0 0,0 0,1 0,24 24,-25-48,25-1</inkml:trace>
  <inkml:trace contextRef="#ctx0" brushRef="#br0" timeOffset="5981.8569">4688 1389,'-24'0,"48"0,26 0,-25 0,0 0,24 0,-24 0,0 0,0 0,49-25,-49 25,25 0,-26-25,26 25,-50-24</inkml:trace>
  <inkml:trace contextRef="#ctx0" brushRef="#br0" timeOffset="6541.8835">4961 1191,'0'24,"0"51,0-26,0 51,0-1,0-50,0 51,0-26,0-24,25-1,-25 1,25-50,-25 50,-25-50,25-25,0 0,0 0,0 0,0 1</inkml:trace>
  <inkml:trace contextRef="#ctx0" brushRef="#br0" timeOffset="7438.1566">5457 1339,'25'0,"-25"25,0 0,25 0,-25 24,0-24,0 0,0 0,0 24,0-24,0 0,0 25,-25-25,25-1,0 26,-25-25,25 0,0-1,-24-24,-1 0,0-24,50 24,0-25</inkml:trace>
  <inkml:trace contextRef="#ctx0" brushRef="#br0" timeOffset="8655.041">5408 1067,'-25'0,"0"0,0 0,1 49,-1-24,25 0,0 0,0-1,25 1,-1-25,1 0,-25-25,0 1,0-1,0 0</inkml:trace>
  <inkml:trace contextRef="#ctx0" brushRef="#br0" timeOffset="9535.745">5978 1215,'-25'0,"-24"25,24-25,25 25,-25-25,25 25,0 0,-25-25,25 24,-49 26,24-25,-25 49,26-49,-1 0,25 0,-25-1,25-48</inkml:trace>
  <inkml:trace contextRef="#ctx0" brushRef="#br0" timeOffset="10239.5378">5656 1240,'25'25,"-1"0,-24 0,25-1,0 1,0 0,-25 0,49 24,-24-24,0 0,0 0,0 0,-25-1,24-24,-24 25</inkml:trace>
  <inkml:trace contextRef="#ctx0" brushRef="#br0" timeOffset="11892.131">6177 1513,'-25'0,"0"0,0 0,0 0,25 25,0 0,-24-1,24 26,0-25,0 0,0 0,0-1,0 1,0 0,24 0,1-25,0 0,0 0,0 25,-25-1,0 1,0 0,0 0,0 0,25-1,-25 1,0 0,0 0,-25-25,0 0,0 0,0 0,0 0,25-25,0 0,-24 25</inkml:trace>
  <inkml:trace contextRef="#ctx0" brushRef="#br0" timeOffset="14836.5244">7913 1439,'0'0,"-25"0,50 0,0 49,0 1,-1-25,-24 24,25-24,-25 0,0 0,0 0</inkml:trace>
  <inkml:trace contextRef="#ctx0" brushRef="#br0" timeOffset="15952.6289">7814 1166,'-25'25,"50"-25,-25-25,0 50,0-1,25-24,-1 0,-24-24,-24 24,-1 0</inkml:trace>
  <inkml:trace contextRef="#ctx0" brushRef="#br0" timeOffset="16543.5684">7665 1414,'-25'0,"0"49,-24 51,24-51,0-24,25 25,-25 49,25-49,0 49,0-25,0-24,0-25,25 24,-25-24,25-25,0 0,0 0,-1-25,1 25,25-25,-50 1,25 24,-25-25</inkml:trace>
  <inkml:trace contextRef="#ctx0" brushRef="#br0" timeOffset="17497.3404">8335 967,'25'25,"-1"-25,-24 25,50 0,-25 0,0 49,-25-49,24 0,-24 24,0-24,0 0,0 0,0 24,0-24,0 0,-24 49,-26-24,50 24,-50-24,26 0,24-26,-25 1,25 0,-25-25,25 25,-25 0,0-1,25 1,-24 0,24 0,-25-25,0 0</inkml:trace>
  <inkml:trace contextRef="#ctx0" brushRef="#br0" timeOffset="21838.7371">7987 1488,'-24'25,"24"0,-25 24,25-24,0 0,0 0,25 0,-25 0,24-25,-24 24,0 1,0 25,0-25,0-50,0 0,0 0,0 0,-24 1,24-26,0 25,0 0,0-24,0 24,-25 25,25-50,0 25,0 1,0-1,0 0,0 0,0 0,0 50,0 0,0 0,0 0,0-1,25 1,-25 0,24-25,-24 25,0 0,0-1,0 1,0 0,0 0,0 0,0 0,0-1,0 1,0 0,0 0,0 24</inkml:trace>
  <inkml:trace contextRef="#ctx0" brushRef="#br0" timeOffset="23123.8003">7863 1166,'-24'0</inkml:trace>
  <inkml:trace contextRef="#ctx0" brushRef="#br0" timeOffset="33101.236">9178 1315,'25'-25,"0"25,-1 0,1 0,0 0,0 0,-25 25,0 24,-25-24,0 25,0-26,-24 26,24-50,0 50,-24-26,24 51,-25-50,1 0,49-1,-25 1,25 0,25-25,-1 0,1 0,0 0,25 0,-26 0,26-25,0 25,-26-25,1 25,25 0,-50-24,25-1,24 25,-24 0,0 0,-25-25</inkml:trace>
  <inkml:trace contextRef="#ctx0" brushRef="#br0" timeOffset="33726.7184">9600 1463,'25'0,"24"-49,1 24,-1 0,1 0,0 1,-26 24,-24-25</inkml:trace>
  <inkml:trace contextRef="#ctx0" brushRef="#br0" timeOffset="34322.9217">9749 1612,'49'0,"50"-25,-24 1,-1-26,-24 25</inkml:trace>
  <inkml:trace contextRef="#ctx0" brushRef="#br0" timeOffset="35145.3013">10542 1091,'-24'50,"24"-25,0 0,0-1,0 26,0 0,24-26,1 26,-25-25,25 0,0-1,-25 1,0 0,0 0,0 0,0-50,0-25</inkml:trace>
  <inkml:trace contextRef="#ctx0" brushRef="#br0" timeOffset="36309.5892">10443 1116,'0'-25,"0"1,0-1,25 0,-25 0,25 25,-25-25,25 25,-1 0,1 0,0 0,0 0,0 25,-1-25,-24 25,0 0,25 0,-25-1,0 1,0 25,0-25,0-1,0 1,-25 0,25 0,-24-25,48 25,1-25,0 24,0 1,0-25,-25 25,49-25,-24 25,0 24,24-24,-24 0,25 25,-50-26,49 1,-49 0,25-25</inkml:trace>
  <inkml:trace contextRef="#ctx0" brushRef="#br0" timeOffset="37620.3765">11262 1439,'-25'0,"0"0,-25 0,26 24,-1-24,0 0,25 25,-25 0,25 0,-25-25,25 25,0-1,0 1,0 0,25-25,-25 25,25 0,0-25,0 0,-1 0,-24 25,25-25,0 0,0 24,0 1,-25 0,0 0,0 24,-25-24,0 0,-25-25,26 0,-1 0,0 0,0-25,0 0</inkml:trace>
  <inkml:trace contextRef="#ctx0" brushRef="#br0" timeOffset="38641.3595">11882 1315,'0'-25,"0"0,49 25,-24 0,0-25,25 0,-26 25,26-24,-25 24,-25 24</inkml:trace>
  <inkml:trace contextRef="#ctx0" brushRef="#br0" timeOffset="39307.3722">11882 1563,'25'24,"-1"-24,1 0,25 25,-25-25,-1 0,1 0,25 0,-25 0</inkml:trace>
  <inkml:trace contextRef="#ctx0" brushRef="#br0" timeOffset="62653.1432">18207 1067,'-25'0,"0"0,1 0,-1 0,0 0,0 0,25 24,-25-24,1 25,24 0,-25-25,0 25,0 0,25-1,0 1,-25-25,25 25,0 0,25-25,0 0,49 0,-49 0,25 0,-25 0,24 0,-24 0,0 0,-25-25</inkml:trace>
  <inkml:trace contextRef="#ctx0" brushRef="#br0" timeOffset="63198.8317">18405 1240,'-24'0,"24"50,-25-25,25 24,-25-24,25 25,0-1,0 50,0 26,0-51,0-24,0-26,0 1,0 0,25-25,0 0,-25-50,24 26,1-1,-25 0,0 0,0-24</inkml:trace>
  <inkml:trace contextRef="#ctx0" brushRef="#br0" timeOffset="63929.7485">18703 1166,'25'25,"0"-25,-1 24,26 1,-25-25,25 0,-26 0,1 0,-25-25,-25 25</inkml:trace>
  <inkml:trace contextRef="#ctx0" brushRef="#br0" timeOffset="64585.7525">18678 1339,'-25'0,"25"25,25-25,0 25,0-25,0 0,-1 0,26 0,-25 0,25 0,-26 0,1 0,0-25</inkml:trace>
  <inkml:trace contextRef="#ctx0" brushRef="#br0" timeOffset="65668.2139">19571 1141,'-25'0,"1"0,-1 0,0 0,0 0,0 0,-24 25,24 24,0-24,0 25,25-25,0-1,-24 1,24 0,0 0,0 0,0-1,24 1,1-25,0 0,-25 25,25 0,24-25,-24 0,0 0,25 0,-26 0,1 0,0 0,0 0,-25-25,0 0</inkml:trace>
  <inkml:trace contextRef="#ctx0" brushRef="#br0" timeOffset="66797.0894">19720 1439,'-25'24,"25"-73,0 24,0 0,0 0,25 25,0-49,0 49,-1 0,-24-25,25 25,0 0,-25 25,0 49,0 1,0 49,-25-75,25 1,0-25,0 24,0-24,-25-25,25 25,25-25,0 0,0 0,0 0,24 0,-24 0,0-25,25 0,-26 25,1 0,0 0,-25-24,0-1</inkml:trace>
  <inkml:trace contextRef="#ctx0" brushRef="#br0" timeOffset="73511.9755">13420 1116,'-25'0,"25"25,-25-25,0 50,0-50,1 24,24 1,-25-25,25 25,-25-25,25 25,-25 0,0-1,1 1,24 0,0 0,-25-25,0 25,25-1,0 1,0 0,25 0,-25 0,25-25,-1 0,1 0,0 0,0 0,0 0,-1 0,1 0,-25-25,25 0,0 0,-25 0,25 1,-25-1,24 0,1 25,-25-25,0 0,0 1,0-1,0 0,0 0,-25 25,1 0,-1 0,25-25,0 1,0-1,0 0</inkml:trace>
  <inkml:trace contextRef="#ctx0" brushRef="#br0" timeOffset="74724.9541">13172 1439,'24'0,"1"0,0 0,25 24,-50 1,49 0,-49 25,25-50,-25 24,0 1,0 0,25-25,0 0,-1 0,1 0,-25-25,25 25</inkml:trace>
  <inkml:trace contextRef="#ctx0" brushRef="#br0" timeOffset="75268.043">13569 1513,'0'25,"0"0,0 24,-25 1,25-25,0 0,0 24,0-24,0 0,25-50,-25 0,0 0,24 1</inkml:trace>
  <inkml:trace contextRef="#ctx0" brushRef="#br0" timeOffset="76014.4115">13866 1414,'0'25,"-25"-25,25 24,50-24,-25 0,0 0,-1 0,-24-24,50-1,-25 25,0 0,24 0,-24 0,0 0,0 0,-1 0</inkml:trace>
  <inkml:trace contextRef="#ctx0" brushRef="#br0" timeOffset="77035.5042">14610 1364,'-24'0,"-1"0,0 0,0 0,0 0,0 0,25 25,-49 0,49 0,0-1,-25-24,25 25,0 0,0 0,25-25,0 49,-1-49,1 50,0-50,0 0,0 0,0 0,-1-25,1 0,0 25,-25-24,0-1,25 0,-25 0,0 0,-25 25,0 0,0 0,1 0,-26 0,25 0,25-24,0-1</inkml:trace>
  <inkml:trace contextRef="#ctx0" brushRef="#br0" timeOffset="77785.0621">14437 1488,'0'25,"24"0,1 0,0-1,0 1,0 0,-25 0,25 0,-25 0,24-25,-24 24,25-24,-25 25,25-25,-25 25,25 0,0-25,-25 25,24-1</inkml:trace>
  <inkml:trace contextRef="#ctx0" brushRef="#br0" timeOffset="78968.2487">14858 1662,'-24'25,"24"-50,24 0,-24 0,0 50,25-25,-25 25,25-25,-25 25,-25 0,0 24,25-24,0 0,0 0,0-1,0 1,0 0,-24-25,48 0,1 0,0 0,-25-25,50 0,-50 1,24 24,1 0,0 0,0 0,-50 0</inkml:trace>
  <inkml:trace contextRef="#ctx0" brushRef="#br0" timeOffset="81645.54">12849 2158,'-25'0,"50"0,25 0,-25 0,-1 0,26 25,-25-25,0 0,-1 0,1 0,0 0,0 0,0 0,-1 0,1 0,0 0,0 0,0 0,24 0,-24 0,0 0,0 0,-1 0,1 0,0 0,0 0,0 0,0 0,24 0,-24-25,25 25,-26 0,1 0,0 0,0 0,0 0,-1 0,26 0,-25 0,0 0,-1 0,26-25,-25 25,0 0,-1 0,1 0,0 0,0 0,24-25,-24 25,25 0,-1-24,26 24,-26 0,-24 0,0 0,0 0,0 0,0 0,-1 0,1 0,0 0,0 0,0 0,-1 0,1 0,0 0,0 0,0 0,-1 0,1 0,0 0,0 0,0 0,24 0,-24 0,0 0,24 0,-24 0,0 0,0 0,0 0,-1 0,1 0,0 0,-25-25</inkml:trace>
  <inkml:trace contextRef="#ctx0" brushRef="#br0" timeOffset="86213.3874">13023 2406,'-25'0,"0"0,25 25,0 0,0-1,0 1,0 0,25-25,-25 25,25-25,0 0,-1 0,1 0,0-25,0 0,-25 0,25 25,-1 0,-24-24,0-1,0 50,25-25,-25 24,25 1,25 0,-26 0,1 0,0-25,0 0,0 0,-1 0,26-50,-50 25,0 0,0 1,0-1,-25 25,25-25,0 0,0 0,0 1,0-1</inkml:trace>
  <inkml:trace contextRef="#ctx0" brushRef="#br0" timeOffset="87260.3877">13841 2406,'-24'0,"-1"0,0 25,25 0,-25-1,25 1,-25-25,25 25,0 0,0 0,0-1,25-24,0 0,25 0,-26 25,26-25,-25 0,0 0,-1 0,1 0,-25-25</inkml:trace>
  <inkml:trace contextRef="#ctx0" brushRef="#br0" timeOffset="87773.9619">14015 2530,'0'25,"0"24,0-24,0 0,0 25,0-25,0-1,0 1,25-25,-25 25,25-25,-1-25</inkml:trace>
  <inkml:trace contextRef="#ctx0" brushRef="#br0" timeOffset="88994.9303">14313 2456,'0'24,"-25"-24,25 25,-25 0,0 0,25 0,-25-1,25 1,0 0,0 0,0 0,0 0,0-1,25-24,-25 25,50-25,-25 0,-1 0,1 0,0 0,0-25,24-24,-24 49,-25-25,25 25,-25-25,0 0,0 0,0 1,-25 24,25-25,-25 25,1 0,-1 0,0 0,25-25,0 0</inkml:trace>
  <inkml:trace contextRef="#ctx0" brushRef="#br0" timeOffset="89757.6581">14263 2679,'0'25,"25"-25,0 25,-1-1,1-24,-25 25,25-25,0 50,0-25,-1-1,1 1,0 0,0 0,0-25,0 0,-1-50,26 50,-25 0</inkml:trace>
  <inkml:trace contextRef="#ctx0" brushRef="#br0" timeOffset="90509.4824">14660 2704,'-25'0,"25"25,0 24,0 26,0-51,0 26,25-25,-25 0,25-25,-25-25,0 0</inkml:trace>
  <inkml:trace contextRef="#ctx0" brushRef="#br0" timeOffset="92155.1005">14908 2456,'0'0,"-25"0,25 24,0 1,-25 0,25 0,0 24,0-24,0 0,25 0,0 0,0-25,0 0,-1 0,1 0,0 0,0 0,-25-25,25 25,-1-25,-24 0,0 0,0 1,-24-1,24 0,-25 25,0 0,0-25,0 25,25-25,-24 25,-1 0,0 0,25-24</inkml:trace>
  <inkml:trace contextRef="#ctx0" brushRef="#br0" timeOffset="93324.8318">14883 2604,'25'0,"0"0,0 0,-25 25,24-25,-24 25,25-25,0 0,-25 25,25 25,-25-26,25 1,-25 0,24-25,-24 25,25-25,-25 25,25-25,0 24,0 1</inkml:trace>
  <inkml:trace contextRef="#ctx0" brushRef="#br0" timeOffset="94771.8452">15330 2803,'0'-25,"0"-24,0 24,0 0,0-25,0 25,24 25,1 0,0 0,0 0,0 0,-1 25,1 0,-25 25,25-50,-25 25,0-1,0 1,0 0,0 0,0 0,0 24,0-24,-25-25,25 25,0 0,-25-25,1 0,24 24,24-24,1 0,25 0,-25 0,24 0,1 0,-25-24,0 24,-1 0,1 0,0 0,0 0,-50 0,0-25,0 0,25 0,-24 25</inkml:trace>
  <inkml:trace contextRef="#ctx0" brushRef="#br0" timeOffset="104256.805">16074 1687,'25'0,"-1"25,1-1,0-24,-25 25,0 0,25 0,0 0,-25-1,24 1,-24 0,25-25,25 0,-1 0,-24 0,0-50,0 26,0-1,-1 0,-24 0,0 0,25-24,0 24,-25-25,25 25,24 1,-49-26,25 25,0-24,-25 24,25 0,0 0,-25 0,0 1,25 24,-1-25,26 0,-25 0,0 25,-1-25,-24 1,25 24,-25-25,25 25,-25-25</inkml:trace>
  <inkml:trace contextRef="#ctx0" brushRef="#br0" timeOffset="105939.5797">1712 3349,'-25'0,"25"49,0-24,-25 49,-24-24,49-25,0 24,-25-49,25 25,0 0,0 0,-25 0,25 0,-25 24,25-24,0 0,-25 24,25-24,25-99,25 24,-25 1,-1 24</inkml:trace>
  <inkml:trace contextRef="#ctx0" brushRef="#br0" timeOffset="107314.8031">1613 3150,'0'-25,"0"1,24 24,1 0,0 0,-50 0,25-25</inkml:trace>
  <inkml:trace contextRef="#ctx0" brushRef="#br0" timeOffset="108410.0892">1861 3324,'0'25,"25"24,-1 1,-24-25,0 24,0-24,0 0,0 0,25-25,-25 24,0 1,0 0,0 0,25-25,-25 25,0 0,0-1,0 1,0-74</inkml:trace>
  <inkml:trace contextRef="#ctx0" brushRef="#br0" timeOffset="109523.9277">1861 3150,'25'0,"-50"0,0 0,25-25,0 1</inkml:trace>
  <inkml:trace contextRef="#ctx0" brushRef="#br0" timeOffset="110294.0483">1241 3373,'0'25,"-50"0,50 25,-25 24,0 25,25-49,0-25,0 24,0-24,0 0,0 0,25-25,0 25,0-1,-25 1,25 0,-1 0,1-25,0 25,25-25,-26 0,1 0,50-25,-51 0,1 0</inkml:trace>
  <inkml:trace contextRef="#ctx0" brushRef="#br0" timeOffset="111590.7547">2183 3051,'-25'-25,"50"50,0 0,-25 0,0 24,50-24,-50 25,24-26,1 1,-25 25,25-25,0-1,-25 1,25 0,-25 0,24 24,-24-24,0 0,0 0,0 0,0 24,-24-24,24 25,0-25,0 24,-25-49,25 25,-50 25,25-26,1 1,-1 0,0 0,0-25,0 0,25 25</inkml:trace>
  <inkml:trace contextRef="#ctx0" brushRef="#br0" timeOffset="112889.4742">4316 3175,'-24'0,"-1"50,0-26,-25 1,26 25,-26-25,25 24,0-24,-24 25,24-26,-25 1,50 0,-25-25,25 25,-24 0,24-50</inkml:trace>
  <inkml:trace contextRef="#ctx0" brushRef="#br0" timeOffset="113757.0476">3895 3225,'24'0,"1"24,0 1,25 25,-25-25,24 24,-24-24,0 0,-25 0,49-1,-49 26,25-25,0 0,25 24,-26 1,1-50,-25 25</inkml:trace>
  <inkml:trace contextRef="#ctx0" brushRef="#br0" timeOffset="115837.891">4639 3572,'-25'0,"0"0,0 0,1 0,-1 0,-25 0,25 0,1 0,-1 0,0 0,25 25,-25-25,25 24,25-24,-25 25,25-25,0 0,-1 0,-24 25,25-25,0 0,-25 25,25-25,-25 25,25 0,-25-1,24 1,-24 0,0 0,0 0,-24-25,24 24,-25-24,25 25,-25 0,0 0,0 0,1-25,-1 24,0-24,0 0,0 0,1 0,24-24,0-1,0 0</inkml:trace>
  <inkml:trace contextRef="#ctx0" brushRef="#br0" timeOffset="117800.8291">5433 3398,'24'0,"1"0,25 0,-25 0,-1 0,26 0,-25 0,24 0,-24 0,0 0,0 0,0 0,-25 25,24-25,1 0</inkml:trace>
  <inkml:trace contextRef="#ctx0" brushRef="#br0" timeOffset="118622.8068">5482 3671,'0'0,"25"0,0 25,0-25,-1 0,1 0,0 0,0 0,0 0,-1 0,1 0,0 0,0 0,0 0,-25-25,24 25,1 0,0 0</inkml:trace>
  <inkml:trace contextRef="#ctx0" brushRef="#br0" timeOffset="129400.8186">7020 3225,'-25'0,"0"0,25 24,0 1,-24 25,-1-1,0 1,25-25,-25 49,25-49,-25 0,25 0,0 24,0-24,0 0,0 0,0 0,0-1,0 1</inkml:trace>
  <inkml:trace contextRef="#ctx0" brushRef="#br0" timeOffset="130118.7656">6326 3994,'24'0,"1"0,0 0,25 0,-1 0,1 0,24 0,-24-25,24 25,-24 0,24 0,-24 0,-1-25,-24 25,0 0,25 0,-26 0,1 0,25-25,-25 25,-25-25</inkml:trace>
  <inkml:trace contextRef="#ctx0" brushRef="#br0" timeOffset="131825.3739">6598 4316,'0'74,"0"-49,0 0,25 25,-25-26,0 1,25 0,0-25,0 25,-1-25,-24-25,0 0,25 25,0 0,-25 25,25 0,0-25,-1 25,1-25,0 0,0 24,24-24,-24 0,0 0,0 0,0 0,-1 0,-24-24,-24-1,-1 25,25-25,0 0,-25 25,0 0,0-25,25 1,0-1,0 0,-24 25,24-25,0 0,-25 25,25-24,-25 24,25-25,0 0,0 0,0 0,0 1,0-1,0-25,25 50</inkml:trace>
  <inkml:trace contextRef="#ctx0" brushRef="#br0" timeOffset="133150.6282">7417 4217,'0'25,"-25"-25,0 0,25 24,-24-24,-1 0,0 25,0 0,0 0,1-25,24 25,0-1,0 1,0 0,0 0,0 0,24-25,1 24,-25 1,25-25,0 0,0 0,-1 0,1 0,0 0,0 0,0 0,24 0,-24 0,0-25,0 25,-1 0,1 0,-25-24,25 24,0 0,0-25,-25 0,0 0,0 0</inkml:trace>
  <inkml:trace contextRef="#ctx0" brushRef="#br0" timeOffset="147277.8388">7839 4440,'-25'0,"-25"0,25 0,1 0,-1 0,0 0,25 25,-25-25,25 25,-25-1,1 1,24 0,0 0,24 0,1-25,-25 24,25-24,25 0,-26 0,-24 25,25 0,-25 0,25 0,-25-1,25-24,-25 25,0 0,0 0,-25 0,0-25,25 25,-25-25,1 0,-1 0,0 0,0 0,0 0,1 0,-1 0,0 0,0-25,25-50,0 50,0 1</inkml:trace>
  <inkml:trace contextRef="#ctx0" brushRef="#br0" timeOffset="148256.2806">8087 3522,'0'-25,"24"25,1 0,25 0,-25 0,0-24,24-1,1 0,24 0,-24 0,-1 1,1 24,0-25,-26 25,1 0</inkml:trace>
  <inkml:trace contextRef="#ctx0" brushRef="#br0" timeOffset="149217.2671">8186 3845,'25'0,"0"0,-1 0,26 0,-25 0,0 0,24 0,-24 0,25 0,-26 0,1 0,0 0,0 0,0 0,-1 0,1 0</inkml:trace>
  <inkml:trace contextRef="#ctx0" brushRef="#br0" timeOffset="153695.3281">10046 3051,'-25'0,"25"25,-24 0,-1-1,0-24,0 25,25 0,-49 0,24 24,0-49,0 25,0 25,1-50,-26 49,25 1,0-50,25 25,0 24,25-49,0 0,25 0,-26 0,26 0,-25 0,24-49,-24 49,0-25,0 25,-25-25,25 25,-1 0,1 0,-25-25</inkml:trace>
  <inkml:trace contextRef="#ctx0" brushRef="#br0" timeOffset="154263.1077">10145 3349,'0'49,"0"-24,0 0,0 24,0-24,0 0,0 0,0 24,25-49</inkml:trace>
  <inkml:trace contextRef="#ctx0" brushRef="#br0" timeOffset="154878.8058">10344 3373,'25'0,"0"25,24-25,-24 0,0 0,0 0,24 0,-24 0,0 0,0 0</inkml:trace>
  <inkml:trace contextRef="#ctx0" brushRef="#br0" timeOffset="155619.5338">11113 3225,'-25'0,"-25"0,26 0,-1 24,0-24,0 0,0 0,1 0,-1 25,0-25,0 50,0-25,25-1,0 26,0-25,0 24,0-24,0 0,0 0,25-25,0 25,0-25,24 0,-24 24,0-24,0 0,0 0,-1 0,1 0,0 0,-25-24</inkml:trace>
  <inkml:trace contextRef="#ctx0" brushRef="#br0" timeOffset="156612.2813">11237 3522,'-25'0,"0"0,25 25,-25-25,1 0,24-25,0 0,24 25,-24-24,25 24,-25 49,0 1,0-25,0-1,0 1,0 0,0 0,-25-25,50 0,0 0,25 0,-26-25,26 0,0 25,24-25,-24 1,-25-1,-1 25,1-25,0 25,-50 0,-24 25,24-25,0 49,-25-24,26 25</inkml:trace>
  <inkml:trace contextRef="#ctx0" brushRef="#br0" timeOffset="157932.7783">9575 4043,'25'0,"0"0,24 0,-24 0,25 25,-26-25,1 25,25-25,-25 25,-1-25,26 0,0 0,24 0,-49 0,24 0,-24 0,50 0,-26 0,1 0,-25 0,0 0,24 0,-24 0,0 0,24 0,-24 0,25 0,24 0,-24 0,49 0,0 0,25 24,-25-24,1 0,-26 0,1 0,-51 0,26 0,0 0,-26 0,1 0,0 0,0 0,24 0,-24 0,25 0,-25 0,24 0,-24 25,0-25,0 0,24 0,1 0,-50-25</inkml:trace>
  <inkml:trace contextRef="#ctx0" brushRef="#br0" timeOffset="160473.4266">9823 4316,'0'25,"-25"0,25-1,0 1,-25-25,25 25,0 0,0 0,0-1,0 1,0 0,0 0,25 0,-25-1,0 1,25-25,-25 25,0 0,25-25,-25 25,25-25,-1 0,1 0,0 0,0 0,0-25,-25 0,24 25,1 0,-25-25,0 0,25 1,-25-26,0 25,0 0,0 1,0 48,0 1,0 0,25 25,0-50,-25 24,24 1,1-25,0 0,0 0,0 0,-25 25,24-25,1 0,0-25,0 25,0-25,0 1,-25-1,0 0,0-25,0 26,0-1,-25 0,25 0,-25 0,0 1,0-1,0 25,25-25,0 0</inkml:trace>
  <inkml:trace contextRef="#ctx0" brushRef="#br0" timeOffset="161506.3328">10741 4390,'-25'0,"0"0,0 0,1 0,-1 0,25 25,-25-25,0 25,0 0,25 0,-24-1,24 1,0 0,0 0,0 0,0-1,24-24,-24 25,25-25,0 0,-25 25,25 0,0-25,-1 0,1 0,0 0,0 0,0 0,-1 0</inkml:trace>
  <inkml:trace contextRef="#ctx0" brushRef="#br0" timeOffset="162159.7175">10890 4663,'0'25,"0"0,0 24,0-24,0 0,0 25,0-25,0-1,24-24</inkml:trace>
  <inkml:trace contextRef="#ctx0" brushRef="#br0" timeOffset="163055.1099">11336 4490,'-25'0,"0"0,1 0,-1 0,0 0,0 24,0 1,1 0,-1 0,25 0,0-1,0 1,0 25,0-25,25-25,-25 24,24-24,1 0,0 25,0-25,24 0,-24 0,0 0,0 0,-25-25,25 25,0 0,-1 0</inkml:trace>
  <inkml:trace contextRef="#ctx0" brushRef="#br0" timeOffset="164301.3537">11460 4762,'-25'0,"1"0,-1 0,0 0,25-24,0-1,0 0,0 0,0 0,0 1,25 24,-25-25,25 25,-1 0,1 0,-25 25,0-1,0 1,0 25,-25-25,25-1,-24-24,24 25,-25-25,0 25,0-25,25 25,0 0,0 0,25-25,0 0,0 0,24 0,-24 0,0 0,0 0,-1 0,1 0,0 0</inkml:trace>
  <inkml:trace contextRef="#ctx0" brushRef="#br0" timeOffset="176196.3604">12179 3919,'25'0,"-25"25,0 49,-25 75,-24 0,-1-75,25 1,-24-26,49-24,-25-25,0 25,0-50,25 0,0 1</inkml:trace>
  <inkml:trace contextRef="#ctx0" brushRef="#br0" timeOffset="177145.2159">13147 3448,'-25'0,"0"0,0 25,-49 24,24-24,-49 25,25-26,24 26,25-25,-24 25,24-26,0 26,0-25,25 24,25-24,-25 0,25 0,0-25,-25 25,25-25,-1 0,1 0,0 0,25 24,-1-24,50-24,1-26,48 0,-48 26,24-26,-25 0,-25 26,-49 24</inkml:trace>
  <inkml:trace contextRef="#ctx0" brushRef="#br0" timeOffset="178609.368">13643 3770,'0'-24,"-50"48,26 1,-1 25,0-25,0 24,0-24,0 0,25 0,0-1,25 1,-25 0,25-25,0 0,0 0,0 0,-1 25,1 0,-25-1,0 1,25-25,-25 25,25-25,-25 25,-25-25,0 0,0 0,1 0,-1 0,-25 0,25 0,0 0,1 0,-1 0,0 0,50 0,0 0</inkml:trace>
  <inkml:trace contextRef="#ctx0" brushRef="#br0" timeOffset="179399.7733">14040 3820,'0'-25,"25"25,-1 0,1 0,0 0,25-25,-1 1,-24-1,25-25,-26 50,26 0,-25 0,0 0,-25-25,0 50,0 25</inkml:trace>
  <inkml:trace contextRef="#ctx0" brushRef="#br0" timeOffset="180096.2628">14213 4043,'25'0,"0"0,25 0,-26 0,1 0,25 0,-25-25,-1 1,26 24,-25-25,0 25,24 0,-24-25,0 0,25 25,-26 0,-24-25,0 1,-49 24</inkml:trace>
  <inkml:trace contextRef="#ctx0" brushRef="#br0" timeOffset="183952.6276">15727 3547,'-25'0,"0"0,0 0,-25 25,26 0,-1-25,-25 24,50 1,-25-25,1 50,-1-25,0 0,0 24,0-49,25 50,0-25,-24-25,24 24,0 1,0 0,24 0,1-25,0 0,0 25,0-25,-1 0,1 0,0-25,0 25,0 0,-25-25,24 25,1-25,0 25,25-25,-25 25,-25-24,24 24</inkml:trace>
  <inkml:trace contextRef="#ctx0" brushRef="#br0" timeOffset="184592.1145">15925 3746,'0'24,"0"26,0-25,25 24,24 26,-49-50,25-1,0 26,-25-25,25 0,-25-1,25-24,-25 25,0 0,0 0,0 0,0 24,0 1,0-25,0-1,24 1,1-25,-25-25</inkml:trace>
  <inkml:trace contextRef="#ctx0" brushRef="#br0" timeOffset="185728.8031">16520 3621,'-25'0,"1"25,-1-25,0 25,0-25,0 25,1 0,24 0,0-1,0 26,0-25,0 0,24-1,1 1,0 0,0-25,-25 25,25-25,-1 0,1 25,0-25,0 0,0 0,-25 24,49-24,-24 0,0 0,0 0,0-24,-1 24</inkml:trace>
  <inkml:trace contextRef="#ctx0" brushRef="#br0" timeOffset="186816.6879">16793 3969,'-25'0,"1"0,-1 0,0-25,25 0,0 0,0 1,0-1,25 25,0 0,-1 0,-24 25,25 24,-25-24,0 0,0 0,0 24,0-24,0 0,0 0,0 24,0-24,-25-25,1 0,48 0,1 0,0 0,25-25,-26 25,1 0,0 0</inkml:trace>
  <inkml:trace contextRef="#ctx0" brushRef="#br0" timeOffset="188407.164">15230 4415,'-24'0,"-1"0,50 0,-1 0,26 0,-25 0,0 0,24 25,-24-25,0 0,0 0,-1 25,1-25,25 0,-25 0,-1 0,1 0,0 0,0 0,0 0,0 0,-1 0,1 0,0 0,25 0,-26 0,1 0,0 0,0 0,0 0,-1 0,26 0,-25 0,0 0,-1 0,1 0,25 0,-25 0,-1 0,1 0,25 0,-25 0,-1 25,26-25,-25 0,0 24,24-24,-24 25,0-25,24 0,-24 25,0 0,25-25,-25 0,-1 0,1 0,0 0,0 0,24 0,-24 0,0 0,0 0,24 0,-49 25,25-25,0 0</inkml:trace>
  <inkml:trace contextRef="#ctx0" brushRef="#br0" timeOffset="198914.7785">15652 4862,'-25'0,"25"-25,-25 25,25-25,-24 25,-26 0,25 0,0 0,-24 25,24-25,0 50,0-50,1 0,24 24,-25-24,25 25,0 0,0 0,0 0,0-1,0 1,0 0,25 0,-1 0,1-1,0 1,0-25,0 0,-25 25,24-25,1 0,0 0,0 0,0 0,-25-25,24 25,1-25,0 25,0 0,0 0,0 0,-1 0</inkml:trace>
  <inkml:trace contextRef="#ctx0" brushRef="#br0" timeOffset="200521.0754">15975 5060,'-25'0,"25"25,-25-25,0 25,-24 0,49-1,-50 1,25-25,0 0,1 0,24-25,0-24,0 24,0 0,24 25,1 0,0 0,0 25,0 0,-25 0,24-25,-24 24,0 1,25 0,-25 0,0 0,0-1,0 1,-25-25,25 25,0 0,-24 0,24-1,-25-24,0 0,50 0,0 0,-1 0,26 0,-25 0,0 0,-1 0,1 0,0 0,0 0,0 0,-1 0,1 0,0 0,0 0</inkml:trace>
  <inkml:trace contextRef="#ctx0" brushRef="#br0" timeOffset="201416.7934">16247 5184,'50'0,"-25"0,0 0,-1 0,26 0,-25 0,0 0,-1 0,1 0,0 0,0 0,0 0</inkml:trace>
  <inkml:trace contextRef="#ctx0" brushRef="#br0" timeOffset="203162.7724">16942 4936,'-25'0,"0"0,1 0,-1 0,0 0,0 0,25 25,0 0,0 0,0-1,0 1,0 0,0 0,0 0,0-1,0 1,0 0,0 0,25-25,0 25,0-25,-1 0,1 0,0 0,-25 24,25-24,0 0,-1 0,1 0,-25 25,25-25</inkml:trace>
  <inkml:trace contextRef="#ctx0" brushRef="#br0" timeOffset="203897.8475">17339 5234,'0'25,"-25"-1,25 1,0 0,0 0,-25 0,25-1,-25 26,25-25,0 0,0-1,0 1,0-50</inkml:trace>
  <inkml:trace contextRef="#ctx0" brushRef="#br0" timeOffset="205399.8202">17264 5184,'0'-25,"0"50,0 0,0 0,0 0,0-1,0 1,0 0,0 0,0 0,-24-1,24 1,0 0,0 0,0 0,0-1,0 1,0 0,0 0,24-25,-24-25,0 0,0 0,0 1,0-1,0 0,0-25,0 26,0-26,0 25,0 0,-24 1,24-1,-25 25</inkml:trace>
  <inkml:trace contextRef="#ctx0" brushRef="#br0" timeOffset="214006.6577">17959 4217,'25'0,"-25"25,25-25,-1 24,1 26,0-25,-25 24,25-24,0 0,-25 0,24 0,-24-1,0 1,25-25,0 0,0-25,0 1,24-26,-49 25,50 0,-25-24,24 24,-24-25,0 26,-25-1,25 25,-1-25,1 0,-25 0,25 25,0-24,0 24,-25-25,24 25,1 0,0-25,0 25,0-25,-1 0,1 1,0 24,0-25,25 0,-26 0,1 0,25 1,-50-1,25 0</inkml:trace>
  <inkml:trace contextRef="#ctx0" brushRef="#br0" timeOffset="217354.1396">19943 3944,'-24'0,"-1"0,0 0,-25 25,25 0,-24-25,-1 0,25 24,1-24,-26 0,25 0,25 50,25-25,0 24,0-49,-25 25,24 25,1-50,0 0,-25 25,25-25,24 0,-24 0,0 0,0 0,0 0,0 0,-1 0,-24-25,25 25</inkml:trace>
  <inkml:trace contextRef="#ctx0" brushRef="#br0" timeOffset="219560.7575">20067 4018,'25'25,"-25"0,0 0,25 0,-25-1,0 1,0 0,25-25,-25 25,0 0,0 24,0-24,0 0,0 0,0-1,0 1,0-50,-25 1,25-1,-25 0,25 0,0 0,0 1,0-1,0 0,0 0,0 0,0 1,0-1,0 0,0 0</inkml:trace>
  <inkml:trace contextRef="#ctx0" brushRef="#br0" timeOffset="221996.9101">20712 3969,'-49'0,"49"25,-25-1,-25 1,25-25,25 25,-24 0,-1 0,0-25,0 49,0-24,1-25,24 25,-25-25,25 25,-25-25,25 24,-25-24,50 0,25 0,-50 25,24-25,1 0,25 25,-25-25,-1 0,1 0,0 0,0 0,0 0,-1 0</inkml:trace>
  <inkml:trace contextRef="#ctx0" brushRef="#br0" timeOffset="223156.7551">21184 4018,'-25'0,"0"0,0 0,0 25,-24 0,24-25,25 25,-25-25,25 25,0-1,0 1,0 0,25-25,-25 25,25-25,-25 25,25-25,-1 0,1 0,-25 24,25-24,25 0,-26 0,1 0,0 0,0 0</inkml:trace>
  <inkml:trace contextRef="#ctx0" brushRef="#br0" timeOffset="224783.3823">21506 4192,'-25'0,"0"0,1 0,-1 0,0 0,0 0,50 0,-25-25,25 25,0 0,-1 0,1 0,-25 25,0 0,0 0,0-1,0 1,-25-25,25 25,0 0,0 0,-24-25,24 24,0 1,-25-25,0 50,0-50,25 25,25-25,0 0,0 0,-1 0,1 0,25-25,-25 25,-1 0,-24-25,25 25,0 0,0 0,0 0,-25-25</inkml:trace>
  <inkml:trace contextRef="#ctx0" brushRef="#br0" timeOffset="240361.3148">12626 3373,'0'0,"0"-24,25 24,-25-25,25 25,-1 0,1 0,0 0,0 0,24 0,-24 0,0 0,25 0,-26 0,1 0,0 0,0 0,0 0,-1 0,1 0,25 0,-25 0,-1 0,26 0,-25 0,24 25,-24-1,25 1,-25-25,-1 25,1-25,25 0,0 0,-26 0,26 25,-25-25,0 0,-1 25,26-25,-25 0,24 24,1 1,-25-25,0 25,24 0,-24-25,0 0,49 25,-49-25,25 0,-1 0,1 0,-1 0,-24 0,0 0,0 0,0 0,-1 0,1-25,25 25,-25 0,0-25,24 0,-24 25,0-25,24 25,-24-24,0 24,25-25,-26 25,1 0,50-25,-51 0,1 25,25 0,-25 0,-1 0,1 0,0-25,0 25,0 0,-1 0,26 0,-25 0,24 0,-24 0,25 0,-25 0,-1 0,1 0,0 0,0 0,24 25,-24-25,25 0,-25 25,49 0,-49-25,0 0,0 0,-1 0,1 0,0 0,0 0,0 0,-1 0,1 0,25 0,-25 25,-1-25,1 0,50 0,-1 0,0 0,1 0,-1 0,-24 0,-25 0,-1-25,26 25,-25 0,0 0,24 0,1-25,0 25,-26 0,26 0,-25 0,0 0,-1 0,1 0,0 0,0 0,0 0,-1 0,1 0,0 0,-25 25,25-25,-25 25,25-1,-25 1,0 0,24 0,1 24,0-24,-25 0,25 25,0-1,-1-24,1 25,-25-25,25-1,0 1,-25 0,0 0,0 0,25-1,-25 26,0-25,0 24,24-24,-24 50,25-26,-25-24,0 25,25-1,-25-24,0 0,0 0,0 24,0-24,0 0,0 24,0 26,0-26,0 1,0 0,0-1,0 1,25-25,0 0,-25 24,24-49,-24 25,25 0,-25 0,0-1,0 1,0 0,0 0,0 24,0-24,0 0,0 0,0 24,0-24,0 0,0 0,0 0,0-1,0 26,-25-25,25 0,0-1,-24 26,24-25,-25 0,25 24,0-24,0 0,0 0,0 0,-25-25,-25 24,26-24,-1 0,-25 0,1 0,-26 0,50 0,-24 0,-1 0,-24-24,24 24,-24 0,-25 0,24 24,-49 1,-25 25,0-25,25-25,-24 0,24 0,24 0,26-25,49 25,0-25,-24 25,-1 0,0 0,1 0,-26-25,1 0,-25 25,24-24,-73 24,24 0,-25 0,-50 0,1 0,49 0,-25 0,26-25,24 25,0-25,74-25,25 25,-24 1,49-1,-25 0,25 0,-25 25,0-25,25 1,-25-1,25-25,-25 25,1-24,-1 24,0 0,0 0,0 1,1-1,-1 0,25 0,-25 0,0 1,0-1,25 0,-24 25,24-25,-50 0,50 1,-25-26,0 50,1-50,-1 1,0 24,25 0,-25 25,0-25,25 1,0-1,-24 25,24-25,0 0,-25 25,0-25,25 0,-25-24,25 24,0 0,-25 0,25 1,-24-1,24 0,0 0,-25 25,25-25,0 1,-25 24,25-25,0 0,0 0,-25 0,25 1,-25 24,25-25,0 0,-24 0,24 0,0-24,-25 49,25-25,-25 25,25-25,-25 25,25-25,-25 25,25-24,0-1,-24 25,24-25,0-25,-25 26,25-1,0 0,0 0,0 0,-25 1,25-1,0 0,0 0,0-24,0 24,0-25,0 25,0 0,0 1,0-26,0 25,0-24,0 24,0 0,0 0,0 0,0 1,25 24,0 0,-1-25,1 0,25 0,-25 0,-1 1,26-26,-25 50,24-50,-24 26,0-1,0 25,0 0,-1-25,-24 0</inkml:trace>
  <inkml:trace contextRef="#ctx0" brushRef="#br0" timeOffset="241645.6121">1613 6102,'0'25,"0"24,0 1,0-25,0 24,0-24,0 0,0-75,0 1,0 24</inkml:trace>
  <inkml:trace contextRef="#ctx0" brushRef="#br0" timeOffset="242125.4613">1513 5755,'0'-25,"25"25</inkml:trace>
  <inkml:trace contextRef="#ctx0" brushRef="#br0" timeOffset="242942.5455">1836 6028,'0'24,"0"1,0 0,0 0,0 0,0-1,0 26,0-25,25 0,0 24,-25-24,0 0,0 0,24-25,-24 24,0-48,0-1,0-25</inkml:trace>
  <inkml:trace contextRef="#ctx0" brushRef="#br0" timeOffset="243521.5306">1786 5829,'0'-25</inkml:trace>
  <inkml:trace contextRef="#ctx0" brushRef="#br0" timeOffset="244227.3206">2084 6127,'0'25,"0"-1,0 1,0 25,25-50,-25 25,0-1,0 1,25-25,-25 25,0 0,0 0,24-1,-24 1,0 0,0 0,0-75</inkml:trace>
  <inkml:trace contextRef="#ctx0" brushRef="#br0" timeOffset="244968.6161">2109 5879,'-25'0,"25"-25,0 0</inkml:trace>
  <inkml:trace contextRef="#ctx0" brushRef="#br0" timeOffset="245464.6231">2134 5680,'0'0,"49"25,-24 49,25-24,-26 49,26-49,-25 0,24 24,-24-24,0 49,0-74,0 24,-25-24,0 25,-25-26,25 26,-50-25,25 0,-24 24,24-24,0 0,-24 0,24-25,0 0</inkml:trace>
  <inkml:trace contextRef="#ctx0" brushRef="#br0" timeOffset="246279.1124">1315 5755,'0'24,"0"101,0 23,0-24,0 25,25-25,-25-25,25-24,-1 24,1-49,-25-26,25 1,0 25,-25-25,25 0,-25-1,24-24,1 25,-25 0,25-25,0 0,0 0,24 0,-24 0,0 0,0 0,-25-25,49 25</inkml:trace>
  <inkml:trace contextRef="#ctx0" brushRef="#br0" timeOffset="247651.5884">3746 5680,'0'25,"-25"0,25 24,-25-24,0 25,-24 0,24-26,-25 26,50-25,-49 0,24 24,0-24,25 0,-25-25,1 25,24-1,0-48</inkml:trace>
  <inkml:trace contextRef="#ctx0" brushRef="#br0" timeOffset="248592.8322">3399 5928,'24'0,"1"0,0 25,0 0,0-25,-1 25,-24 0,25-25,-25 24,25-24,0 25,0-25,-1 25,1-25,0 25,0 0,0-25</inkml:trace>
  <inkml:trace contextRef="#ctx0" brushRef="#br0" timeOffset="249865.3726">4068 6102,'0'0,"0"-25,0 0,0 1,0-1,-24 25,-1 0,0 0,0 0,25 25,-25-1,25 1,0 0,0 0,25 0,0-25,0 0,0 24,-1-24,1 25,0-25,-25 25,25-25,-25 25,0 0,0-1,-25-24,0 0,25 25,-25-25,1 0,-26 0,25 0,0 0,0 0</inkml:trace>
  <inkml:trace contextRef="#ctx0" brushRef="#br0" timeOffset="250683.3623">4763 6028,'49'0,"1"0,-25 0,24 0,26-25,-50 0,24 0,-24 25</inkml:trace>
  <inkml:trace contextRef="#ctx0" brushRef="#br0" timeOffset="251295.3014">4812 6251,'50'0,"-25"0,0 0,24 0,1-25,-25 25,0 0,24 0,-24-25,0 25,0 0,-25-25</inkml:trace>
  <inkml:trace contextRef="#ctx0" brushRef="#br0" timeOffset="253397.3907">5904 5829,'0'25,"0"0,0 0,0-1,0 1,0 0,0 0,0 0,0-1,25-24,-1 0,1 0,-25 25,25-25,0 0,0 0,-25-25,49 1,-49-1,25 25,-25-50,0 25,0 1,0 48,0 1,25 25,0-1,-25-24,25 0,-1 0,-24 0,25-25,0 0,0 0,0 0,-1 0,1 0,0 0,0-25,0 0,-25 0,24-24,1 24,-25 0,0-25,0 26,0-1,0 0,-25-25,25 25,-24 25</inkml:trace>
  <inkml:trace contextRef="#ctx0" brushRef="#br0" timeOffset="254261.358">6623 5730,'0'25,"0"-1,0 1,0 0,0 0,0 25,0-26,0 1,0 25,0-25,-25-1,25 1,0 0,25-25,0 0,-25 25,25-25,0 25,-1-25,1 0,0 0,25 0,-26 0,1 0,0 0</inkml:trace>
  <inkml:trace contextRef="#ctx0" brushRef="#br0" timeOffset="255416.7704">7169 6028,'-25'0,"0"0,0 0,1 0,-1 0,0 24,25 1,0 0,0 0,25 0,-25-1,25-24,-25 25,49 0,-49 0,25-25,0 0,0 0,-25 25,25-1,-25 1,0 0,-25 0,0 0,25-1,-25-24,0 0,0 0,1 0,-1 0,0 0,0 0,0 0,1 0,-1 0</inkml:trace>
  <inkml:trace contextRef="#ctx0" brushRef="#br0" timeOffset="256624.7558">7764 6052,'0'-24,"25"24,0 0,0 0,-1 0,1 0,0 0,0 0,0 0,-1 0,1 0,0-25,25 0,-26 25</inkml:trace>
  <inkml:trace contextRef="#ctx0" brushRef="#br0" timeOffset="257418.7689">7814 6226,'49'0,"-24"0,0 0,0 0,0 0,-1 0,1 0,0 0,0 0,24-25,-24 25,0 0,0 0,25 0,-26 0,1 0,0 0</inkml:trace>
  <inkml:trace contextRef="#ctx0" brushRef="#br0" timeOffset="261200.7705">8930 5779,'-25'0,"0"0,1 0,-1 0,0 0,-25 25,50 0,-24 0,-1 0,25 24,0-24,0 0,0 0,0 24,-25-24,25 0,0 0,25 0,0-25,-25 49,24-24,-24 0,25 0,25-25,-25 0,-1 0,26 0,-25 0,0 0</inkml:trace>
  <inkml:trace contextRef="#ctx0" brushRef="#br0" timeOffset="261760.44">9079 6201,'0'50,"25"-25,-25-1,0 26,24 0,-24-26,25 26,-25-25,0 0,0-50,0 0</inkml:trace>
  <inkml:trace contextRef="#ctx0" brushRef="#br0" timeOffset="262368.6019">9377 6077,'24'0,"1"0,0 0,0 0,0 0,24 0,-24 0,0 0,0 0,24 0,-24 0,0 0</inkml:trace>
  <inkml:trace contextRef="#ctx0" brushRef="#br0" timeOffset="263079.1944">10220 5680,'-25'0,"25"25,-50 0,26-25,-26 49,25-24,0 0,-24 25,24-25,0 24,0-24,25 0,0 0,0-1,0 1,0 0,25 0,0-25,-25 25,50-1,-26-24,1 0,25 0,-25 0,-1-24,26-1,-25 0,0 0,24 0,-24 25,-25-24,25 24</inkml:trace>
  <inkml:trace contextRef="#ctx0" brushRef="#br0" timeOffset="263960.6345">10394 5953,'0'25,"24"-25,-24 25,25 0,-25-1,0 1,-25 0,1 25,-26-1,25-24,0 25,0-1,1-24,-1 0,50-25,-1 0,1-25,0 25,-25-25,25 25,0-25,0 25,-25-24,24 24,1 0,0 0,0 0,0 0,-1 0,1 0,-25-25</inkml:trace>
  <inkml:trace contextRef="#ctx0" brushRef="#br0" timeOffset="264913.9798">8583 6796,'49'0,"1"0,24 0,50-24,0 24,25-25,25-25,-25 25,-25 1,25 24,-50 0,25 0,-50 0,-24 0,-1 0,-24 0,0 24,25-24,-26 0,1 0,25 25,0-25,-26 25,1-25,25 0,-25 0,-1 25,1-25,25 0,-25 0,-1 0,26 0,-25 0,0 0,-75 0,25 0,-24 0,-1 0,0 25</inkml:trace>
  <inkml:trace contextRef="#ctx0" brushRef="#br0" timeOffset="266492.6931">8856 6896,'0'49,"0"-24,0 0,0 0,0 24,0-24,0 0,0 25,0-26,24 1,1 25,-25-25,25-1,-25 1,50-25,-50 25,24-25,1 0,0 0,0 0,0-25,24 25,-24-49,25 24,-26 0,26-25,-50 26,0-1,-25 25,25 25,0-1,0 26,25-50,-25 25,0 0,25-25,0 24,24-24,-24 0,0 0,0 0,0-49,-25 24,0 0,0-24,0 24,0 0,0 0,0 0,-25 25,25-24,-25-26,0 50,0-50,-24 50,49-24,-25 24,25-25,0 0,-25 25</inkml:trace>
  <inkml:trace contextRef="#ctx0" brushRef="#br0" timeOffset="267298.7019">9873 6896,'-25'0,"0"0,0 0,-24 0,24 0,0 0,-25 0,26 25,-1-25,0 0,25 24,-25-24,25 25,-25-25,25 25,0 0,0 0,0-1,25 1,-25 0,25-25,0 25,0-25,-1 25,1-25,0 0,0 0,24 0,-24 24,0-24,25 25,-26-25,1 0,25 0,-25 0,-25-25</inkml:trace>
  <inkml:trace contextRef="#ctx0" brushRef="#br0" timeOffset="267794.4099">9997 7144,'0'25,"0"-1,0 26,0-25,0 0,0-1,0 1,0 0,24-50</inkml:trace>
  <inkml:trace contextRef="#ctx0" brushRef="#br0" timeOffset="268758.741">10344 7069,'0'-24,"-25"24,0 0,0 0,1 0,24 24,0 1,0 0,-25 0,25 0,25-25,-1 0,1 24,0-24,25 0,-25 0,-1 0,1 0,0 25,0-25,0 0,-1 0,1 0,-25 25</inkml:trace>
  <inkml:trace contextRef="#ctx0" brushRef="#br0" timeOffset="269892.8854">10617 7193,'-25'0,"0"0,0 0,25-24,0-1,0 0,25 0,0 25,0 0,0 0,24 0,-49 25,25 0,0 0,-25-1,25-24,-25 25,0 25,0-25,0-1,0 1,0 0,0 0,-25 24,0-24,75-25,-26 0,1 0,0 0,0 0,0 0,-1 0,1 0</inkml:trace>
  <inkml:trace contextRef="#ctx0" brushRef="#br0" timeOffset="270802.7499">11659 6548,'24'0,"1"0,25 25,-1-25,-24 0,25 0,-25 0,-1 0,1 0,-25 25,-25 0,25 0,-24-25,24 24</inkml:trace>
  <inkml:trace contextRef="#ctx0" brushRef="#br0" timeOffset="271218.7779">11634 6970,'49'25,"-24"-25,0 0,25 0,24 0,-24 0,-26 0,26 0,-25 0,24 0</inkml:trace>
  <inkml:trace contextRef="#ctx0" brushRef="#br0" timeOffset="271911.549">11807 6375,'0'0,"25"0,-25 25,50-1,-50 1,49 0,-24 25,25-26,-25 26,-1-25,1 0,0 24,0-24,0 25,-1-26,-24 1,0 25,0-25,0 0,0 24,0 1,0-25,-49-1,49 26,-50-25,25 24,-24-49,24 25,25 0,-25 0,0-25,1 0,24-50</inkml:trace>
  <inkml:trace contextRef="#ctx0" brushRef="#br0" timeOffset="273104.5179">12750 6276,'-25'24,"25"26,-25 0,1-1,24-24,0 25,0-26,0 1,0 0,0 0,-25 0,25-1,0 26,0-25,0 0,74-1,-49-24,0 0,0 0,-1 0,1 0,25 0,-25 0,-25-24</inkml:trace>
  <inkml:trace contextRef="#ctx0" brushRef="#br0" timeOffset="274236.0592">13172 6623,'0'-25,"-25"25,0 0,-25 0,26 25,-1 24,-25-24,25 0,1 0,24 0,0-1,0 1,24-25,1 0,0 0,0 0,0 25,-1-25,-24 25,25-25,-25 25,0 0,0-1,0 1,-25 0,25 0,-24-25,-1 25,0-1,0-24,0 0,1 0,-1 0,0 0,0 0,25-24</inkml:trace>
  <inkml:trace contextRef="#ctx0" brushRef="#br0" timeOffset="274956.9485">13544 6623,'-25'0,"50"0,0 0,-1 0,1 0,25 0,-25 0,-1 0,1 0,0 0,0 0,0 0,-25 25</inkml:trace>
  <inkml:trace contextRef="#ctx0" brushRef="#br0" timeOffset="275452.3147">13544 6970,'25'0,"-1"0,26 0,-25 0,0 0,24 0,-24 0,0 0</inkml:trace>
  <inkml:trace contextRef="#ctx0" brushRef="#br0" timeOffset="279779.1147">14858 6350,'-24'0,"-1"0,0 0,0 0,0 25,1 0,-1-1,25 26,0-25,0 0,0-1,0 1,0 25,0-25,0-1,0 1,0 0,25 0,-1-25,1 0,0 25,0-25,0 0,-1 0,1 0,-25-25,25 25</inkml:trace>
  <inkml:trace contextRef="#ctx0" brushRef="#br0" timeOffset="280353.8123">15057 6648,'0'24,"0"1,0 0,0 0,25 0,-25 49,24-49,-24 25,0-26,25 26,-25-25,0 0,25-25,0-25,0 0</inkml:trace>
  <inkml:trace contextRef="#ctx0" brushRef="#br0" timeOffset="281000.6174">15305 6796,'25'0,"-1"0,1 25,0-25,0 0,0 0,-1 0,26 0</inkml:trace>
  <inkml:trace contextRef="#ctx0" brushRef="#br0" timeOffset="282042.7306">15975 6375,'-50'0,"25"25,0-25,25 24,-24 1,-1 0,25 0,0 0,-25-1,25 1,0 0,0 0,0 0,0-1,0 1,25-25,0 0,-25 25,24-25,1 0,0 25,0-25,0 0,24 0,-24 0,0 25,0-25,-1 0,1 0,0 0,0 0,0 0</inkml:trace>
  <inkml:trace contextRef="#ctx0" brushRef="#br0" timeOffset="283169.0034">16322 6672,'-25'0,"25"-24,-25 24,25-25,-25 25,25-25,0 0,0 0,0 1,0-26,0 25,0 0,25 25,0 0,0 25,0-25,-25 25,24 0,1 24,-25 1,0 0,0-26,0 26,0 0,0-26,0 1,0 25,-25-25,25 0,-24-1,-1 1,0-25,0 25,0-25,50 0,0 0,25-25,24 0,-24 1,-1-1,-24 0,25 25,-26 0,1 0</inkml:trace>
  <inkml:trace contextRef="#ctx0" brushRef="#br0" timeOffset="284351.0437">14660 7367,'25'0,"24"0,26 0,-1 0,25 0,1 0,-26 0,25 0,50 0,-50 0,-24 0,24 0,-25 0,1 0,-26 0,1 0,24 0,26 0,-26 0,25 0,0 0,25 0,-74 0,24 0,-24 0,-25 0,0 0,0 0,-1 0,1 0,0-25,0 25,0 0,24 0,-24 0,0 0,0 0,-25-25,-25 25,-74-49</inkml:trace>
  <inkml:trace contextRef="#ctx0" brushRef="#br0" timeOffset="285900.7595">15454 6846,'24'0,"1"0,0 0,0 0,0 0,-1 0,-24-25,25 25,0 0,0 0,-50 0,0 0,0 0,-24-25,24 25,0 0,0 0,25-24,-24 24</inkml:trace>
  <inkml:trace contextRef="#ctx0" brushRef="#br0" timeOffset="292632.3645">14883 7665,'0'24,"0"1,0 0,0 0,0 0,0-1,0 1,0 25,0-25,0-1,25-24,-25-24,0-1,25 25,-25-25,0 0,25 50,-25 25,24-50,-24 24,25 1,-25 0,25-25,-25 25,25-25,0 0,-1-25,26-25,-50 1,25 24,-25-25,0 26,0-1,25 25,-25-25,0 0</inkml:trace>
  <inkml:trace contextRef="#ctx0" brushRef="#br0" timeOffset="293913.2139">15230 7441,'-24'0,"24"-24,24 24,1 0,0 0,0 0,0 0,-1 0,-24 24,0 1,0 0,0 0,-24 0,-1-25,25 24,-25-24,25 25,50-25,-26 0,26 0,0-25,24 1,-49-1,0 25,24 0,-24 0,0 0,0-25</inkml:trace>
  <inkml:trace contextRef="#ctx0" brushRef="#br0" timeOffset="296620.7063">15925 7714,'-25'0,"0"-25,1 25,-1 0,0 0,0 0,0 0,1 0,-1 25,-25 0,50 0,-25 24,0-24,1-25,24 50,-25-25,0-1,25 1,0 0,25-25,0 25,24-25,-24 0,0 0,0 0,24 0,-24-25,25 25,-25 0,-25-25,24 25</inkml:trace>
  <inkml:trace contextRef="#ctx0" brushRef="#br0" timeOffset="297282.9336">15975 7863,'0'50,"0"-26,0 26,0-25,0 25,24-1</inkml:trace>
  <inkml:trace contextRef="#ctx0" brushRef="#br0" timeOffset="298154.231">16396 7714,'-25'0,"1"0,-1 25,0-25,-25 25,26 0,-1-1,25 26,-25-25,25 0,0-1,25-24,0 0,-1 0,1 0,0 0,0 25,0-25,-1 0,26 0,-25 0,0 0,24 0,-24-25,0 1,0 24,-1 0,-48 0</inkml:trace>
  <inkml:trace contextRef="#ctx0" brushRef="#br0" timeOffset="299110.728">16595 7913,'24'-50,"1"25,-25 0,25 25,0 0,0 0,0 0,-25 25,0 0,0 0,0 0,-25-1,0-24,25 50,0-25,0 0,0 0,-25-25,25 24,0 1,0 0,0 0,25-25,0 0,-25 25,25-25,-1 0,1 0,0 0,25 0,-26 0,1 24,0-24,0 0</inkml:trace>
  <inkml:trace contextRef="#ctx0" brushRef="#br0" timeOffset="304003.3886">12502 6127,'25'0,"24"0,-24 0,25 0,-25 0,24 25,1-25,-1 0,-24 0,0 0,25 0,-26 0,1 0,0 0,0 24,0-24,-1 0,26 0,-25 0,0 0,-1 0,1 0,0 0,0 0,24 0,-24 0,25 0,-1 0,1 0,0 0,-25 0,-1 0,1 0,0 0,0-24,24 24,-24-50,25 50,-25 0,-1-25,26 0,-25 25,24 0,-24 0,0 0,0 0,49 0,-24 0,-1 0,1 0,-25 0,24 0,-24 0,0 0,0 0,0 0,-1 0,1 0,25 0,-25 0,0 0,-1 25,1-25,0 0,0 25,24 0,-24-25,25 0,-1 25,-24-1,0-24,25 0,-1 25,-24 0,49 0,-24 0,24-1,-49 1,25-25,-1 25,-24-25,-25 25,25-25,25 25,-1-25,-24 0,25 0,-1 0,-24 0,25 0,-25 0,-1 0,1 0,0 0,0 0,0 0,24 0,-24 0,0 0,24-25,-24 25,0-25,25 25,-26-50,1 50,0 0,0 0,0 0,-25-24,49 24,-24 0,0 0,0-25,-1 25,1 0,0 0,0 0,0 0,-1-25,26 25,-25-25,0 25,24-25,-24 25,0 0,0 0,0 0,24 0,-24 0,0 0,24 25,-24-25,0 25,0-25,0 0,-1 0,-24 25,25-25,0 25,0-1,24 51,-24-50,25-1,-50 26,49-25,-24 24,25-24,-25 25,24-25,-24 24,25 1,-26 24,1-24,0 0,0-1,0-24,-1 0,-24 24,25-24,0 0,-25 49,25-49,0 25,-25-1,0 26,0 74,0-75,0-24,0-1,0-24,0 25,0-26,-25 1,25 25,-25-25,0 24,0 1,-24-25,24 24,0-24,25 0,-49 25,24-1,0-24,0 0,0 0,1-1,-1 1,25 0,-50-25,25 0,1 0,-1 0,-25 0,25 25,-24 0,24-25,0 0,-24 24,24-24,0 0,-25 25,1-25,-26 0,51 25,-1 0,-25-25,25 0,0 0,1 0,-51 0,50-25,-49-25,0 26,-26 24,-48-25,48 25,-48 0,24-25,-25 25,74 0,26 0,24 0,0 0,-25 0,26 0,-1 0,-25 0,25 0,1 0,-26 0,-49 0,0 0,-50 0,50 0,-1-25,-24 0,75 1,-1 24,25 0,-24-25,-1 0,25 0,0 25,-24 0,24-25,0 25,-24-24,24 24,-25-50,25 50,1-25,-26 0,25 25,-24-49,24 24,0 25,-25-25,26 25,24-25,-50 25,50-25,-25 1,0-1,1 25,-26-25,25 0,0 25,0-25,1 1,-26 24,25-25,0 0,-24 25,-1 0,25-25,1 0,-1 25,0 0,0-24,0 24,25-25,-24 0,-26 25,50-25,-25 25,-24-25,49 1,-25 24,0-25,0 25,25-25,-25 25,1-25,-1 25,0-25,0 25,0 0,25-24,0-1,-24 0,24 0,-25 25,25-25,0 1,0-1,-25 0,25 0,-25 0,25 1,0-1,-25 25,25-25,0 0,0 0,0 1,-24 24,24-25,0 0,0 0,0 0,-25 1,25-26,0 25,0 0,0 0,-25 25,25-24,0-1,0 0,-25 0,25 0,0 1,0-1,0 0,0 0,0 0,0 1,0-1,0 0,0 0,0 0,0 1,0-1,0 0,0 0,0 0,0 1,0-1,0 0,0 0,0 0,0 1,0-1,25 0,0 25,0-25</inkml:trace>
  <inkml:trace contextRef="#ctx0" brushRef="#br0" timeOffset="307456.7311">15379 6846,'0'-25,"0"0,25 25,0 0,-25-24,25 24,-1 0,1 0,0 0,0 0,0 0,-1 0,1 0,-50 0,1 0,-1 0,0 0,0 0,0 0,-24 0,24 0,0 0,0 0</inkml:trace>
  <inkml:trace contextRef="#ctx0" brushRef="#br0" timeOffset="321410.602">18703 6846,'0'0,"-25"0,0 0,25 50,0-25,-24 24,-26 1,25 74,-24-25,-26 25,-24 0,25-74,24-1,25 1,0-50</inkml:trace>
  <inkml:trace contextRef="#ctx0" brushRef="#br0" timeOffset="322299.0586">19621 6524,'-25'0,"0"0,-24 24,24 1,-25 50,25-51,-24 26,24 0,0-26,25 1,-25-25,25 25,0 0,0 0,25-25,-25 25,25-25,0 24,0-24,24 50,1-50,-25 0,24 25,-24-25,0 0,24 0,-24 0,0 0,-25-25,0-25,25 50,-25-24,25 24</inkml:trace>
  <inkml:trace contextRef="#ctx0" brushRef="#br0" timeOffset="322775.5363">19819 6772,'0'49,"25"-24,0 0,0 74,-25-49,49 49,-24-49,0-1,0-24,0 0,-25 24,0-73,49-1,-49 0</inkml:trace>
  <inkml:trace contextRef="#ctx0" brushRef="#br0" timeOffset="323783.2116">20191 6722,'25'0,"0"0,-25 25,25-25,0 25,-1-1,26 1,-50 0,50 25,-26-25,1-1,25 26,-25-25,-1 24,1-49,0 25,0-25,-25 25,25-25,-25 25,24-25,-24 25,0-1,-49 1,24-25,0 0,0 0,-24 25,-1 0,25 0,1-25,-1 24,-25 1,25-25,25 25,0-50</inkml:trace>
  <inkml:trace contextRef="#ctx0" brushRef="#br0" timeOffset="324697.0851">21184 6747,'0'-25,"-25"25,0 0,0 0,25 25,-25-25,-24 25,-1-1,50 1,-25-25,1 50,-1-25,0 0,25-1,-25-24,25 50,0-25,0 0,0-1,25-24,-25 25,25 0,-25 0,25 0,-1-1,26 1,-25 0,0-25,-1 0,1 0,0 0,25 0,-26 0,1 0,0-25,0 25</inkml:trace>
  <inkml:trace contextRef="#ctx0" brushRef="#br0" timeOffset="325780.8739">21308 7169,'0'-25,"0"0,24 0,-24 0,25 25,0 25,0 0,0 0,-1 0,-24 24,25-49,-25 25,0 0,0 0,0-1,-25 26,25-25,-49 0,24 24,0-49,25 25,-25 0,25 0,-24-25,48 0,1 0,0-25,25 25,-26 0,-24-25,25 25,0 0,0 0,0 0,-1 0,1 0</inkml:trace>
  <inkml:trace contextRef="#ctx0" brushRef="#br0" timeOffset="355407.085">4267 8806,'-50'0,"25"24,-24 1,24 25,0-25,-24-1,24 1,25 0,-25 0,25 0,0 0,0-1,0 1,0 0,0 0,25 0,-25-1,0 1,25-25,-25 25,49 25,-24-26,0 1,-25 0,25 0,-1 0,26-1,-25-24,0 25,24 0,-24-25,0 0,-25 25,25-25,-1 0,1 0,0 0,0-25,0 25,-25-50,0 26,0-1,0 0,0 0,0-24,0 24,-25 0,25 0,0 0,0 1,0-1,-25 0,25 0,-25 0,0 1,25-1,-24 0,24 0,0 0,-25 25,0-25,0 25,0 0,1 0,-26 0,25 0,0 0,25-24,-24 24,-1 0,25-25,-25 25</inkml:trace>
  <inkml:trace contextRef="#ctx0" brushRef="#br0" timeOffset="356249.2709">4093 9079,'0'24,"25"-24,25 25,-26-25,-24 25,25-25,0 25,25 0,-26-1,1 1,50 25,-51-25,1 24,25-24,-25 25,24-50,-49 49,25-49,-25 25</inkml:trace>
  <inkml:trace contextRef="#ctx0" brushRef="#br0" timeOffset="357404.8514">5011 9351,'-25'0,"0"0,0 0,-24 0,49 25,0 0,0 0,0 0,25-25,-1 0,1 24,-25 1,25-25,0 25,-25 0,25 0,-25-1,25 1,-25 0,0 0,0 0,-25-1,0-24,0 0,-25 0,26 0,-1 0,0 0,-25 0,26 0,24-24</inkml:trace>
  <inkml:trace contextRef="#ctx0" brushRef="#br0" timeOffset="358158.5932">5631 9128,'25'0,"0"0,-1 0,1 0,25 0,-25 0,-1 0,1 0,0 0,0 0,0 0,-1 0</inkml:trace>
  <inkml:trace contextRef="#ctx0" brushRef="#br0" timeOffset="358672.2634">5705 9451,'25'0,"0"0,0 0,24 0,1-25,-25 25,24 0,-24 0,25-25,-25 25,-1 0,26-25</inkml:trace>
  <inkml:trace contextRef="#ctx0" brushRef="#br0" timeOffset="360782.6949">6673 9029,'0'50,"0"-26,25 1,-25 25,0-25,0-1,0 1,24-25,-24 25,25-25,0 0,0 0,0 0,-1 0,1-50,0 26,0-26,-25 25,0 0,0 1,0-1,0 50,49-1,-49 26,25-25,-25 0,25-1,0-24,0 0,-1 0,1 0,0 0,-25-24,0-1,0-25,0 25,0 1,0-1,-25 0,-24 0,49 0</inkml:trace>
  <inkml:trace contextRef="#ctx0" brushRef="#br0" timeOffset="361546.7842">7243 8806,'25'0,"0"24,-25 1,0 25,0-25,0-1,0 1,0 0,0 0,0 0,25-25,-25 25,0-1,0 1,25 0,-1-25,1 0,0 0,0 0,0 0,-1 0,1 0,0 0,25 0</inkml:trace>
  <inkml:trace contextRef="#ctx0" brushRef="#br0" timeOffset="362485.7564">7690 8979,'-50'0,"25"0,1 0,24 25,0 25,0-25,0-1,0 1,24-25,26 25,-25-25,0 0,-1 0,-24 25,25-25,-25 49,25-24,-25 0,0 0,0 0,0-1,0 1,-25 0,0-25,-24 25,24 0,-25-1,1 1,24 0,0-25,0 25,1-25,-1 0,25 25,-25-25,0 0,0 0,1 0</inkml:trace>
  <inkml:trace contextRef="#ctx0" brushRef="#br0" timeOffset="363699.0405">6549 9649,'49'0,"51"0,24-25,-50 25,0-25,1 25,-26 0,-24-24,25 24,0-25,-26 25,1 0,25 0,-25 0,-1 0,1 0,0 0,0 0,0 0,-1 0,1 0,25 0,-25 25,-1-25,26 0,-25 0,0 0,-1 0,26 0,0 0,24 0,50 0,-25-25,1 0,-1 0,-50 25,-123 0,24 0,-49 0</inkml:trace>
  <inkml:trace contextRef="#ctx0" brushRef="#br0" timeOffset="365197.1715">7268 9872,'0'25,"0"49,0 26,0-1,0 0,0 25,0 0,0-74,-25-25,25 24,25-98,-25 24,0 0,0-49,0 49,0 0,0-25,-25 1,25 24,0 0,0-24,-24 24,-1 0,25-25,-25 26,25-1,0 0,0 0,0 0,-25 0,25 1,0-1,0 0,25 25,0-25,0 25,24 0,-49-25,25 1,0 24,0 0,-1 0,1 0,0 0,0 0,0 0,-1 0,1 24,-25 51,0-26,0 1,0 0,0-1,0-24,-25-25,-24 0,24-25,-25 25,26-24,-1 24,50 0,-1 0,26 0,-25 49,24-24,-24 25,0-26,25 1,-26 0,1 0,0-25,-25 25,25-25,0 24,-1-24,26 0,-25 0,24 0,-49-24</inkml:trace>
  <inkml:trace contextRef="#ctx0" brushRef="#br0" timeOffset="366207.9111">8012 10195,'0'-25,"-25"25,-24 0,24 0,25 25,-25-25,25 25,0-1,0 1,0 0,25-25,-25 25,25-25,0 0,-1 0,-24 25,25-25,0 49,0-49,-25 25,0 0,0 0,0-1,0 1,0 0,0 0,0 0,-25-1,-25 1,26 0,-1 0,-25-25,25 25,1-25,-1 0,-25 0,25 0,25-25,-49 25</inkml:trace>
  <inkml:trace contextRef="#ctx0" brushRef="#br0" timeOffset="366982.7102">8632 9178,'25'0,"0"0,0 0,24 0,-24 0,0 0,0 0,0 0,-1 0,1 0,0 0,0 0,0 0,24 0</inkml:trace>
  <inkml:trace contextRef="#ctx0" brushRef="#br0" timeOffset="367594.6924">8583 9426,'49'0,"-24"0,50 0,-26 0,26-25,-1 25,-24-25,-26 25,1 0,0 0</inkml:trace>
  <inkml:trace contextRef="#ctx0" brushRef="#br0" timeOffset="375264.6386">10443 8905,'-25'0,"1"0,-1 0,0 0,-25 0,25 0,1 25,-1-25,0 24,-25 1,50 0,-24 0,-26 25,25-1,0-24,-24 25,49-26,0 1,0 0,25-25,-1 0,1 0,25 0,-25-25,-1 25,26-25,-50 1,25 24,0 0,-1 0</inkml:trace>
  <inkml:trace contextRef="#ctx0" brushRef="#br0" timeOffset="376029.2859">10394 9153,'0'25,"0"0,0-1,0 1,0 0,0 0,0 0</inkml:trace>
  <inkml:trace contextRef="#ctx0" brushRef="#br0" timeOffset="376730.6608">10716 9128,'25'0,"0"0,-1 0,1 0,0 0,0 0,0 0,24 0,-24 0,-25-25,25 25</inkml:trace>
  <inkml:trace contextRef="#ctx0" brushRef="#br0" timeOffset="377707.2786">11634 8830,'-25'0,"-25"0,26 25,-1 0,0 0,0 0,25-1,0 1,0 0,0 0,0 0,0 0,0-1,25-24,0 0,-25 25,25-25,-1 0,1 0,0 0,0 0,0 0,-1 0,1 0,0 0,0 0,0 0,-1 0</inkml:trace>
  <inkml:trace contextRef="#ctx0" brushRef="#br0" timeOffset="379516.7477">11857 9103,'0'25,"0"0,-50-25,26 0,-1-25,25 0,0 1,25 24,-25-25,0 0,24 25,1-25,0 25,0 0,0 0,-1 0,1 25,0 25,0-1,0-24,-25 0,0 24,0-24,0 25,0-25,0-1,0 1,0 0,-25-25,0 0,25 25,25-25,0 0,-1 25,1-25,0 0,0 0,0 0,-1 0,1 0,0 0,0 0,0 0,-1 0,1 0,0 0,0 0</inkml:trace>
  <inkml:trace contextRef="#ctx0" brushRef="#br0" timeOffset="381098.3402">10121 8806,'-25'0,"25"-25,-25 25,0 25,25-1,0 26,-49 24,24-24,0 49,-25-49,26 0,-26-1,50-24,-25 25,25-26,-25 1,25 0,0 25,25-26,0 26,0-25,24 0,-24-1,0-24,-25 25,25-25,0 0,-1 0,1 0,0-49,25 24,-26-25,26 25,-25-24,0 24,24 0</inkml:trace>
  <inkml:trace contextRef="#ctx0" brushRef="#br0" timeOffset="382125.9272">12303 8657,'25'0,"0"0,0 25,0 24,24-24,-24 0,25 24,-25-24,-1 25,26-25,-25 24,-25-24,0 0,0 0,0 24,0-24,0 0,-50 49,50-49,-49 0,24 25,0-26,0 26,0 0,0-50,25 24,-24-24,24 25,-25-25,25 25,-25-25,0 0,25-50</inkml:trace>
  <inkml:trace contextRef="#ctx0" brushRef="#br0" timeOffset="383232.226">13048 8706,'-25'0,"0"0,0 0,0 0,25 25,-24 0,24 0,-25 0,25 24,0-24,-25-25,25 50,0-26,0 1,0 0,0 0,0 0,0 0,25-1,-25 1,25-25,-1 0,1 0,0 0,0 0,0 0,-1-25,1 25,-25-24,25-1,25 0,-50-25,49 25,-49-24,25 24,0 0,-25-24,0 24,0 0,-25 25,0 0,0 0,1-25,-1 25,0 0,0 0,0 0,1 0,-1 0,0 0</inkml:trace>
  <inkml:trace contextRef="#ctx0" brushRef="#br0" timeOffset="383846.9031">12899 8979,'25'0,"-1"0,1 0,25 0,-25 25,24 0,-24-25,0 25,0 0,-25-1,24-24,1 50,0-25,0 0,0-25,-25 24</inkml:trace>
  <inkml:trace contextRef="#ctx0" brushRef="#br0" timeOffset="384284.537">13395 9004,'0'25,"0"0,0 24,0-24,0 25,0-25,0-1,0 1,0 25,0-25,0-1,0 1,0 0,25-25,-1-50,1 50,25-49</inkml:trace>
  <inkml:trace contextRef="#ctx0" brushRef="#br0" timeOffset="385453.145">13767 8756,'-25'0,"0"0,25 25,-24 0,-1-1,25 26,-25-25,0 0,25 24,0-24,0 0,-25-25,25 25,0 0,25-25,0 0,0 0,0 0,-1 0,1 0,25 0,-25-25,24 25,-24-50,0 25,0-24,-25 24,24 25,-24-50,0 25,0 1,0-1,0 0,-24 25,-1 0,0 0,0 0,0 0,1 0,-1 25,0-25,0 25,0-25,1 0,24 24</inkml:trace>
  <inkml:trace contextRef="#ctx0" brushRef="#br0" timeOffset="386086.4763">13643 8954,'25'0,"24"0,-49 25,25-25,0 25,0-25,0 0,-25 25,24-25,-24 25,25 0,0-1,0 1</inkml:trace>
  <inkml:trace contextRef="#ctx0" brushRef="#br0" timeOffset="387746.2448">14114 9103,'-25'0,"25"-24,0-1,0 0,25 0,0 25,-25 25,25 0,-25 0,0-1,0 1,-25 0,25 0,-25 0,25-1,-25 1,1 0,-1-25,25 25,-25-25,25 25,25-25,0 0,-1 0,1-25,0 25,0 0,0 0,-1 0,1 0,0 0,0 0,0 0,-1 0,26 0,-25-25,0 25,-1-25,1 25,0 0</inkml:trace>
  <inkml:trace contextRef="#ctx0" brushRef="#br0" timeOffset="390328.9381">10071 9773,'-25'0,"0"0,25 25,25-25,25 0,-1 0,26 0,-1 0,-24-50,0 50,-26 0,1-25,25 25,-25-24,-1 24,26 0,-25-25,0 25,24-25,-24 25,0 0,24 0,-24 0,0 0,0 0,0 0,-1 0,1 0,25 0,-25 0,-1 25,26-25,-25 0,0 25,24-25,1 24,-25-24,24 0,-24 0,0 25,0-25,0 25,-1-25,26 0,-25 0,0 25,-1-25,26 25,-25-25,0 0,24 0,-24 0,0 0,0 0,-1 0,26 0,-25 0,0 0,24 0,-24-25,0 25,24 0,-24-50,0 50,25 0,-1-25,-24 25,0-24,0 24,24 0,-24 0,25-25,-1 25,-24-25,0 25,0 0,0 0,-1 0,1 0,0 0,0 0,0 0,24 0,-24 0,0 0,24-25,-24 25,0 0,0 0,0 0,-1 0,26 0,-25 0,0 0,24 0,1 0,-1 0,1 0,-25 0,24 0,1 0,0 0,24 0,-24 0,24 25,1-25,24 0,-25 0,25 0,-24 0,-26 0,1 0,0 0,-1 0,-24 0,25 0,-1-25,1 25,-25-25,-1 25,1 0,0 0,-25-24,25 24,0 0,-50 0,-124 24,-173 51,-26-26,-73 1</inkml:trace>
  <inkml:trace contextRef="#ctx0" brushRef="#br0" timeOffset="417424.7371">10691 9823,'-25'0,"1"24,-26 1,0 0,26 25,-1-26,-25 1,50 0,-25 0,1 25,24-1,0-24,0 0,0 0,0-1,24-24,1 25,0-25,25 0,-26 0,1 0,0 0,25 0,-1-25,-24 1,0 24,-25-25</inkml:trace>
  <inkml:trace contextRef="#ctx0" brushRef="#br0" timeOffset="417991.6804">10890 10145,'0'50,"0"-25,-25-1,25 26,0-25,0 0,0 24,0 1,0-1,0 1,0 24,0-98,25-26,24 25,-24-24</inkml:trace>
  <inkml:trace contextRef="#ctx0" brushRef="#br0" timeOffset="419235.0215">11460 9922,'0'25,"-49"-1,49 1,-25 0,25 0,-25-25,0 25,25 0,0-1,0 1,0 0,0 0,0 0,0-1,0 1,0 0,0 0,0 0,25-25,0 0,0 0,-1 0,1 0,0 0,0-25,0 25,-1 0,-24-25,25 0,0 0,25-24,-50 24,24 0,1 0,0 1,-25-1,0 0,-25-25,25 25,-25 1,25-1,-24 25,-1 0,0 0,0 0,0 0,1 0,24 25,0-1,-25-24,0 25</inkml:trace>
  <inkml:trace contextRef="#ctx0" brushRef="#br0" timeOffset="419861.6926">11311 10294,'25'0,"0"0,0 0,0 0,-1 0,26 25,-50 0,25-25,0 24,24 1,-49 0,25 25,-25-26,0 1,0 0,0 25,25-50,0 0,-1-25,-24 0,25 0,0-24,0 49</inkml:trace>
  <inkml:trace contextRef="#ctx0" brushRef="#br0" timeOffset="420299.554">11857 10294,'0'74,"0"1,0-1,0 25,0-24,0-26,0-24,0 0,0 25,0-75,0-25,0 25,25 1,0-26</inkml:trace>
  <inkml:trace contextRef="#ctx0" brushRef="#br0" timeOffset="420965.1418">12179 10220,'25'-25,"25"25,-25-25,-1 25,1 0,25 0,-1 0,-24 0,0 0,25 0,-25 0,-1 0</inkml:trace>
  <inkml:trace contextRef="#ctx0" brushRef="#br0" timeOffset="421778.2012">13271 10046,'0'0,"-25"0,0 0,0 0,1 0,-1 0,0 0,25 50,-25-26,25 1,0 0,0 25,0-26,0 1,0 0,25-25,-25 25,25-25,0 25,-1-25,1 0,25 0,-25 0,-1 0,26-25,-25 25,0-25,-50 25,0 50</inkml:trace>
  <inkml:trace contextRef="#ctx0" brushRef="#br0" timeOffset="422897.2331">13395 10319,'25'-25,"-1"25,-24-25,25 25,0 0,0 0,0 25,-25 0,0 0,0-1,0 26,0-25,0 0,0 24,0-24,49-25,-24 0,0 0,25 0,-26-25,1 25,25 0,-25-25,-1 25,-24-24,25 24</inkml:trace>
  <inkml:trace contextRef="#ctx0" brushRef="#br0" timeOffset="424135.4512">13990 9872,'-25'0,"1"0,-1 25,25 0,-25 0,25-1,-25 1,0 0,25 0,0 0,0 0,0-1,0 1,0 0,0 0,0 24,0-24,25 0,-25 0,25-25,0 25,0-1,-1-24,-24 25,25-25,0 0,0 0,0-25,-25 1,24-1,1 0,-25 0,0 0,0 1,0-1,0 0,0 0,0 0,0-24,0 24,0 0,0-25,0 26,-25-1,1 25,-1 0,0-25,0 25,0 0,1 0,-1 0,0 0,0 0</inkml:trace>
  <inkml:trace contextRef="#ctx0" brushRef="#br0" timeOffset="424882.7909">13941 10170,'24'0,"1"25,0-25,25 0,-26 25,1-25,-25 24,25 1,-25 0,25 0,0 24,-25-24,24 0,1 25,-25-26,0 1,0 0</inkml:trace>
  <inkml:trace contextRef="#ctx0" brushRef="#br0" timeOffset="426212.9108">14313 10344,'-25'0,"25"-50,0 25,-25 0,25-24,0 24,0 0,0 0,25 25,0 0,-1 0,1 0,0 25,-25 0,0 0,0 0,0-1,0 1,0 0,0 0,0 0,0-1,0 1,0 0,0 0,0 0,0-1,-25 1,25 0,-25-25,25 25,25-25,0 0,0 0,0 0,-1 0,1 0,0 0,0 0,0 0,0 0,24 0,-24-25</inkml:trace>
  <inkml:trace contextRef="#ctx0" brushRef="#br0" timeOffset="434135.1265">4217 9227,'0'-24,"25"24,0 0,0 0,-1 0,1 0,0 0,0 24,-25 1,25-25,-1 0,1 25,0-25,-25 50,25-50,-25 24,25 1,-25 0,0 0,0 0,24 24,-24-24,25 0,-25 0,0 24,0-24,25 0,0-25,-25 25,0-1,-25-48,25-26,-25 25,25 0,0 1,0-1,-25 0,25 0,0 0,0 1,0-1,0 0,-24 0,-1 0,0 25,25-24,-25 24,25-25,0 0,-25 25,25-25,-24 25,-1-25,25 1,0-1,-25 0,0 25,25-25,-25 25,1 0,24-25,-25 25,25-24,-25 24,0-25,0 25,1 0,-1 0,0 0</inkml:trace>
  <inkml:trace contextRef="#ctx0" brushRef="#br0" timeOffset="436283.7771">15454 9203,'24'0,"-24"24,0 1,50 0,-50 25,25-26,0 1,-25 0,0 0,24-25,1 0,0 0,25-25,-25 0,24-24,-24 24,0-25,24 1,-24 24,25-25,-25 25,24 1,-24-26,0 50,0-25,-1 25,1 0,0-25,0 0,0 25,-1-24,1-1,-25 0,25 25,-25 25</inkml:trace>
  <inkml:trace contextRef="#ctx0" brushRef="#br0" timeOffset="439098.6807">4887 10616,'0'0,"-50"50,25-25,-24 24,24-24,-25 0,50 25,-49-26,49 1,-25 0,25 0,-25 0,25-1,0 1,0 0,-25-25,25 25,0 0,0-1,0 1,0 0,0 0,25 25,0-50,0 24,0-24,-1 0,1-24,0-1,25 0,-26 0,1 0,0 0,0 25,-25-24,25 24,-25-25,24 25,1-25,-25 0,50 0,-50 1,50-1,-26-25,26 25,-50-24,50 24,-50 0,24 0,-24 1,0-1,-24 0,24 0,-25 0,0 25,25-24,-25 24,0 0,-24 0,24 0,0 0,-25 24,26-24,-1 25,0 0,0-25,0 25,25 0</inkml:trace>
  <inkml:trace contextRef="#ctx0" brushRef="#br0" timeOffset="440286.5163">4589 11013,'0'-25,"25"25,0 0,0-24,-1 24,1 0,0 0,0 0,0 0,-1 0,1 24,-25 1,0 0,0 0,0 0,0-1,0 1,0 25,25-25,-25 0,0-1,25-24,-25 25,25-25,-1 25</inkml:trace>
  <inkml:trace contextRef="#ctx0" brushRef="#br0" timeOffset="443360.659">5284 11137,'-25'0,"0"0,0 0,1 25,-26-25,50 50,-25-50,25 25,-25-25,25 24,-24-24,24 25,0 0,0 0,-25-25,25 25,25-25,-1 0,1 0,0 0,-25 24,25-24,0 0,-1 0,1 0,0 25,0-25,-25 25,0 25,0-26,-25-24,25 25,0 0,-25-25,25 25,-25-25,25 25,-24-25,-1 24,0-24,25 25,-25-25,0 0,1 0,-1 25,0-25,0 0,0 0,0 0</inkml:trace>
  <inkml:trace contextRef="#ctx0" brushRef="#br0" timeOffset="444092.1608">5904 11212,'25'0,"-1"0,1 0,0 0,0 0,0 0,-1 0,1 0,0 0,0 0,-25 25</inkml:trace>
  <inkml:trace contextRef="#ctx0" brushRef="#br0" timeOffset="444650.7747">5805 11683,'24'0,"1"-25,0 25,25-25,24 25,-49-49,0 24,24 0,-24 0,25 1,-1 24,-24-25,0 25,0 0,0 0,-1 0</inkml:trace>
  <inkml:trace contextRef="#ctx0" brushRef="#br0" timeOffset="459929.2463">7417 10864,'0'25,"0"0,0 0,25 49,-25-49,25 49,-25-49,0 25,24-25,-24 0,0-1,0 1,0 0,0 0,0 0,0-1,0 26,0-25</inkml:trace>
  <inkml:trace contextRef="#ctx0" brushRef="#br0" timeOffset="461012.7193">6921 11683,'25'0,"99"-25,25 25,-1-49,26-1,0 0,24 26,-24-26,-1 25,-24-24,-25 24,25 25,-50 0,-49 0,-25 0,-1 0,26 0,-25 0,0 0,49 0,0 0,50 0,1-25,-26-25,-50 50,-24 0,-50 0,-99 50,-25 24,-24 50,-50 50,-1-25,1 49</inkml:trace>
  <inkml:trace contextRef="#ctx0" brushRef="#br0" timeOffset="462719.0674">7367 11881,'-24'0,"24"50,0-25,0 0,0-1,0 1,0 0,0 0,0 0,0-1,0 1,0 0,0 0,24-25,-24 25,25 0,0-1,0-24,0 0,-25-24,49 24,-24-50,0 0,-25 1,25 24,-25 0,24 25,-24 25,0 0,25 24,0-49,-25 25,25-25,0 0,-1 0,1 0,0 0,0 0,0-25,24 0,-49 1,25-26,-25 25,0 0,0 1,-25 24,25-25,-25 25</inkml:trace>
  <inkml:trace contextRef="#ctx0" brushRef="#br0" timeOffset="463504.6841">8186 11807,'-25'0,"0"25,0 0,-24-25,49 24,-25 1,0 0,0-25,25 50,0-26,0 1,0 0,0 0,0 0,25-1,0 1,0-25,0 25,24-25,-24 0,0 0,25-25,-26 25,1-25,-25 1</inkml:trace>
  <inkml:trace contextRef="#ctx0" brushRef="#br0" timeOffset="464280.3058">8409 12055,'-25'0,"1"0,24 25,0 0,0-1,-25-24,25 50,0-25,25-25,-1 0,1 0,0 25,0-25,0 25,-25-1,0 1,-25-25,0 0,0 0,0 0,1 0,-1 0,0 0,0 0,0 0,1 25,-1-25,25 25</inkml:trace>
  <inkml:trace contextRef="#ctx0" brushRef="#br0" timeOffset="465001.158">8781 11757,'0'25,"0"0,0 25,0-26,0 1,0 25,0-25,0-1,0 26,0-25,0 0,0-1,0 1</inkml:trace>
  <inkml:trace contextRef="#ctx0" brushRef="#br0" timeOffset="466194.6508">8781 11683,'0'0,"25"0,0 0,0 0,-1 0,-24 25,25 0,-25-1,0 1,0 0,-49 0,24-25,25 25,25-1,-1 1,1 0,25-25,-25 25,-1 0,1-1,0-24,-25 25,0 0,25-25,0 0,-25 25</inkml:trace>
  <inkml:trace contextRef="#ctx0" brushRef="#br0" timeOffset="467462.762">9277 11931,'0'-25,"-25"25,1 0,-1 50,25-25,0-1,25 1,-1-25,-24 25,25-25,0 25,0 0,0-1,0-24,-25 25,24-25,-24 25,0 0,0 0,0 0,-24-25,-1 0,0 0,0 0,-25 0,26 0,-1-25,-25 25,25 0,1 0,-1 0</inkml:trace>
  <inkml:trace contextRef="#ctx0" brushRef="#br0" timeOffset="468318.3661">10493 11311,'25'0,"-1"0,1 0,0 0,25-25,-26 0,1 25,0 0,0 0,0 0,-1 0,1 0</inkml:trace>
  <inkml:trace contextRef="#ctx0" brushRef="#br0" timeOffset="468849.199">10468 11683,'25'0,"0"0,-1 0,26-50,24 26,-49-1,25 0,-1 0,-24 25,0-25,0 25</inkml:trace>
  <inkml:trace contextRef="#ctx0" brushRef="#br0" timeOffset="472230.8428">12527 11013,'0'-25,"0"75,0 24,0-49,0 25,0-25,0 24,0 26,0-26,0-24,0 0,0 25,0-26</inkml:trace>
  <inkml:trace contextRef="#ctx0" brushRef="#br0" timeOffset="475022.6696">11559 11782,'25'0,"0"0,0 0,49 0,-49 0,25 0,-1 0,1-25,-25 25,24-24,-24 24,25 0,-1 0,-24-25,0 25,24-25,-24 25,0 0,0 0,0-25,-1 25,1 0,0-25,0 25,0 0,-1 0,26 0,-25 0,25 0,-1 0,-24-24,25 24,-1-25,1 25,-25 0,-1 0,1 0,25 0,-25 0,24 0,-24 0,0-25,24 25,-24 0,0 0,25 0,-26 0,1 0,0 0,25 0,-26 0,1 0,25 0,-25 25,-1-25,26 0,-25 25,0-25,24 0,-24 0,0 0,25 24,-26-24,1 0,25 0,-25 0,-1 0,26 0,24 0,-24 0,-25 0,0 0,24 0,-24 0,0 0,0 0,24 0,-24 0,0 0,0 0,24 0,-24 0,0 0,24 0,-24 0,25 0,-50-24</inkml:trace>
  <inkml:trace contextRef="#ctx0" brushRef="#br0" timeOffset="479526.8251">12105 12154,'-25'0,"0"0,1 0,-26 0,50 50,-50-25,26 0,-1-1,0 1,25 0,-25 25,25-26,0 1,0 0,0 0,25-25,0 0,0 25,24-25,-24 24,0-24,24 0,1 0,24 0,-49-24,0-1,0 0,0 25</inkml:trace>
  <inkml:trace contextRef="#ctx0" brushRef="#br0" timeOffset="480028.09">12279 12353,'0'25,"0"24,0 1,-25-25,25-1,0 26,0-25,0 0,0-1,0 26,25-25,-1-25,1 0,0-50,25 25,-50 1,24 24</inkml:trace>
  <inkml:trace contextRef="#ctx0" brushRef="#br0" timeOffset="480845.0637">12824 12204,'-24'0,"-1"0,-25 0,25 25,1 0,-26-1,50 1,0 0,0 0,0 0,0-1,25 1,0-25,-1 0,-24 25,25 0,0-25,0 0,0 0,-1 0,1 0,0 0</inkml:trace>
  <inkml:trace contextRef="#ctx0" brushRef="#br0" timeOffset="482409.3587">13122 12452,'-25'0,"0"0,1 0,24-25,0 0,0 1,0-1,24 25,1 0,0 0,0 0,0 0,-1 0,1 25,0-1,-25 1,-25 0,0 0,25 0,0-1,0 1,0 0,-24-25,48 0,1 0,0 0,0 0,0 0,-1 0,1 0,0 0,0 0,-25 25,25-25,-1 0,1 0,0 0</inkml:trace>
  <inkml:trace contextRef="#ctx0" brushRef="#br0" timeOffset="484394.8772">12676 10914,'-25'0,"0"0,25 50,-25-50,0 49,1-24,-26 0,25 24,0-49,25 25,-25 0,1 0,24 0,0 0,0-1,0 26,24-25,1 24,0-24,-25 0,25-25,-25 25,25 0,0-1,-1-24,1 25,0-25,0 0,0 0,-1 0,1 0,0-25,-25 1,25 24,-25-25,0 0</inkml:trace>
  <inkml:trace contextRef="#ctx0" brushRef="#br0" timeOffset="485442.5252">12775 11410,'0'-25,"25"25,-1 0,-24-24,0-1,25 25,0 0,0 0,0 0,-1 0,-24 25,0-1,0 1,0 25,-24-25,24-1,0 1,-25-25,25 25,0 0,0 0,-25-25,50 0,0 0,-1 0,26 0,-25 0,0 0,-1 0,26 0,-25 0,0 0,-1 0,1 0,0 0,0 0,-25-25</inkml:trace>
  <inkml:trace contextRef="#ctx0" brushRef="#br0" timeOffset="486271.3654">13221 11361,'25'0,"0"0,0 0,-25-25,24 25,1 0,0 0,0 0,0 0,-1 0,1 0,-25-25,25 25,0 0,0-25</inkml:trace>
  <inkml:trace contextRef="#ctx0" brushRef="#br0" timeOffset="487152.6544">13965 11112,'-24'0,"-26"0,50 50,-25-25,25 0,0 0,-25-1,25 26,0-25,0 0,0-1,0 1,0 0,0 0,25-25,0 0,0 0,0 0,-1 0,1 0,25 0,-25 0,-1 0,1-25,25 25,-25-25</inkml:trace>
  <inkml:trace contextRef="#ctx0" brushRef="#br0" timeOffset="487710.8575">14288 11311,'0'25,"0"0,0-1,0 1,0 25,0-25,0-1,0 1,0 25,0-25,0-1,0 1,25-25,-25 25,24-25,1 0,0-25</inkml:trace>
  <inkml:trace contextRef="#ctx0" brushRef="#br0" timeOffset="488694.1778">14561 10964,'-25'0,"25"24,0 26,25-25,0 0,-25 24,24-24,-24 0,0 0,0 0,0-1,0 26,0-25,0 0,0 24,0-24,0 0,-24 24,-1-24,25 0,-25 25,0-26,25 1,-25-25,25 25,-25-25,1 0,24 25,-25-25,0 0,0 0</inkml:trace>
  <inkml:trace contextRef="#ctx0" brushRef="#br0" timeOffset="489663.5457">12279 10889,'-25'0,"25"25,-25 25,25-26,-25 26,25-25,0 24,0-24,0 0,0 25,0-25,25-1,-25 26,50-25,-26 24,1-24,0-25,0 25,0-25,-1 0,1 0,0 0,-25 25,25-25,0 0,0 25,-1-25,1 0,0 0,0 0,0 0,-1 0</inkml:trace>
  <inkml:trace contextRef="#ctx0" brushRef="#br0" timeOffset="491331.5011">14089 11757,'25'0,"-25"-24,50 24,-25 0,-1 0,1-25,0 25,0 0,0 0,-1 0,1 0,0 0,0 0,0 0,-1 0,1 0,0 0,0 0,0 0,0 0,-1 0,1 0,25 0,-25 0,-1 0,1 0,0 0,0 0,0 0,-1 0,1 0,25 25,-25-25,-1 0,-24 24,50-24,-25 0,0 0,24 25,-24 0,0 0,24-25,-24 25,0-25,25 24,-26-24,1 25,0-25,25 0,-26 0,26 0,-25 25,0-25,-1-25</inkml:trace>
  <inkml:trace contextRef="#ctx0" brushRef="#br0" timeOffset="495595.7416">13767 12129,'-25'0,"0"25,1 0,-1 0,25 0,0 24,-25-49,25 25,0 25,0-1,0-24,0 0,0 0,0 24,25-24,0 25,-1-25,-24-1,0 1,25 0,-25 0,25-25,0 25,24 24,-49-24,50 25,0-1,-26-24,1 0,0 24,0 1,0-50,-1-25,1-24,0 24,0 0,0-25,-25 26,0-1</inkml:trace>
  <inkml:trace contextRef="#ctx0" brushRef="#br0" timeOffset="496894.4768">14164 12353,'-25'0,"0"0,0 0,1 0,-1 25,25 24,0-24,0 0,0 0,0-1,0 1,0 0,25 0,-25 0,24-25,-24 24,25-24,-25 25,25-25,-25 25,50-25,-26 0,1 0,-25-25,25 0,-25 1,0-1,0 0,0 0,0 0,0 1,0-1,0 0,0 0,0 0,0 1,-25 24,0 0,1 0,-1 0,0 0</inkml:trace>
  <inkml:trace contextRef="#ctx0" brushRef="#br0" timeOffset="497667.3388">14040 12502,'25'0,"-1"0,1 0,0 49,0-49,0 50,24-50,-24 49,0-49,-25 25,0 0,25 0,-1-25,1-25,0 25,-25-25</inkml:trace>
  <inkml:trace contextRef="#ctx0" brushRef="#br0" timeOffset="498224.7116">14437 12626,'0'49,"0"-24,0 25,0-26,0 1,0 25,0-25,0-1,0 1,0 0,24-25</inkml:trace>
  <inkml:trace contextRef="#ctx0" brushRef="#br0" timeOffset="498938.6594">14610 12502,'25'0,"0"0,0-25,0 25,-1 0,1 0,0 0,0 0,0 0,-1 0,-24-25</inkml:trace>
  <inkml:trace contextRef="#ctx0" brushRef="#br0" timeOffset="499936.663">15181 12278,'-25'0,"0"0,0 0,1 0,-1 0,0 0,25 25,0 0,0 25,0-26,0 1,0 25,0-25,25-25,0 24,-25 1,24-25,-24 25,25-25,0 0,0 25,-25 0,25-25,-25 24,24-24,1 0,-25-24,50-26,-50 25,0 0,0-24,0 24,0 0,0 0,-25 25,25-24,-25 24,25-25,-25 25,1-25,-1 25,25-25,-25 25,0 0</inkml:trace>
  <inkml:trace contextRef="#ctx0" brushRef="#br0" timeOffset="500565.4329">15131 12452,'0'25,"25"-25,-25 49,25-49,0 50,-1-25,26 0,-25 24,0-24,-25 25,24-26,1-24</inkml:trace>
  <inkml:trace contextRef="#ctx0" brushRef="#br0" timeOffset="501537.7034">15379 12650,'0'0,"25"0,0 25,-25 0,0 0,0 0,0 24,0-24,0 0,0 0,0-1,25-24,-1 0,1-24,0 24,0 0,0 0,-1 0,-24-25</inkml:trace>
  <inkml:trace contextRef="#ctx0" brushRef="#br0" timeOffset="502358.6332">15429 12229,'25'0,"-1"25,1 24,0-24,0 0,-25 0,0 24,25 1,-1-25,1 24,0 1,-25-1,0-24,25 25,-25-25,0-1,0 1,0 0,0 0,0 0,0-1,0 1,0 0,-25-25,25 50,-25-50,25 24,-25 1,1-25,24 25</inkml:trace>
  <inkml:trace contextRef="#ctx0" brushRef="#br0" timeOffset="505605.0335">14809 11212,'-25'0,"25"25,0-1,-25 1,25 0,0 25,0-26,0 1,0 0,0 0,0 0,25-1,0 1,0-25,-25 25,24-25,-24 25,25 0,0-25,0 0,0 0,-1 0,1-25,-25 0,0 0,0-24,0 24,0 0,0 0,0 50,0 0,0 0,0-1,25 1,-25 0,25-25,-25 25,25 0,-25-1,24-24,1 0,-25 25,25-25,-25 25,25-25,0 0,-1-25,-24 0,0 1,0-1,0-25,0 25,0 1,0-1,0 0,-24-25,24 26,0-1,-25 25,25-25,-25 0,0 25,25-25,0 1</inkml:trace>
  <inkml:trace contextRef="#ctx0" brushRef="#br0" timeOffset="507656.0385">15602 11237,'-24'0,"-1"0,0 0,0 24,0-24,-24 25,24 0,0 0,0 0,1-1,24 1,0 0,0 0,0 0,0-1,0 1,0 25,0-25,24-1,-24 1,25-25,-25 25,25-25,0 0,0 0,-1 0,1 0,0 0,0 0,0 0,-1 0,1 0,-25-25</inkml:trace>
  <inkml:trace contextRef="#ctx0" brushRef="#br0" timeOffset="508291.1947">15702 11609,'0'24,"0"1,0 0,0 0,0 24,0-24,0 0,0 25,0-26,0 1,0 0,0 25,-25-50,25 24,0 1,25-50,0 1,-1-1,26 0</inkml:trace>
  <inkml:trace contextRef="#ctx0" brushRef="#br0" timeOffset="509490.4339">16173 11336,'-25'0,"0"-25,1 25,-1 0,0 0,0 0,-24 0,49 50,-50-26,50 1,0 25,0-25,0 24,25-24,-25 0,25 0,-1-25,-24 24,50-24,-50 25,25 0,0-25,-1 0,1 0,25 0,-25 0,-25-25,0 0,0 1,0-1,0 0,-25 0,25 0,-25 1,25-1,0 0,0 0,-25 25,0 0,1-25</inkml:trace>
  <inkml:trace contextRef="#ctx0" brushRef="#br0" timeOffset="510342.4143">15975 11609,'0'-25,"0"0,24 25,1 0,0 25,25 0,-50-1,24-24,1 25,-25 0,0 0,25-25,0 25,0 24,-1-24,1 0</inkml:trace>
  <inkml:trace contextRef="#ctx0" brushRef="#br0" timeOffset="510913.1149">16347 11633,'0'25,"0"0,24 0,-24 0,0 24,0-24,0 25,25-26,-25 1,25 0,0-25,0-25</inkml:trace>
  <inkml:trace contextRef="#ctx0" brushRef="#br0" timeOffset="511994.6428">16545 11187,'-25'0,"0"25,1-25,-1 49,0-24,0-25,25 25,0 0,-25 0,25-1,0 26,0-25,25 0,0-1,-25 1,25 0,-25 0,25-25,-1 0,1 25,0-25,0 24,0-24,-1 25,1-25,0 0,0 0,25 0,-26-25,-24 1,0-1,0 0,0-25,0 26,0-1,0 0,-24 25,-1-25,25 0,-25 25,25-24,-25 24,0-25,0 25,25-25,-24 0,-1 0,0 25</inkml:trace>
  <inkml:trace contextRef="#ctx0" brushRef="#br0" timeOffset="512684.2442">16520 11485,'25'0,"0"0,0 0,-1 0,1 24,0-24,0 50,0-50,0 25,-25 0,24-1,1-24,-25 25,25 0,-25 0,25 0,0-25,-1 0</inkml:trace>
  <inkml:trace contextRef="#ctx0" brushRef="#br0" timeOffset="513697.5344">17016 11708,'0'-25,"-24"25,-1-25,25-24,0 24,0 0,0 0,0-24,0 24,49 0,-49-25,50 26,-50-1,25 25,0 0,-1 0,1 0,-25 25,25 24,-25 1,0-25,-25 24,25-24,-49 25,24 24,-25 0,25-24,25-25,0 24,0-24,0 0,25-25,0 0,25 0,-26-25,1 0,0 25,0 0,0 0,-1 0,1 0,0 0,-50 0,0 0,-24 0</inkml:trace>
  <inkml:trace contextRef="#ctx0" brushRef="#br0" timeOffset="514938.6419">15652 11112,'0'25,"-25"0,0 50,25-51,-24 1,-1 25,25-25,-25-1,0 26,25-25,-25 0,1 24,-1-24,0 0,0 0,25 24,-49-24,49 0,0 0,-25-1,25 1,0 25,0-25,0-1,0 1,0 0,0 0,25-25</inkml:trace>
  <inkml:trace contextRef="#ctx0" brushRef="#br0" timeOffset="516186.5147">12353 11981,'0'24,"0"51,-25 24,0-24,1 24,24-25,-25 1,0-26,0 50,25-49,-25 0,25-26,-24 26</inkml:trace>
  <inkml:trace contextRef="#ctx0" brushRef="#br0" timeOffset="517296.6002">18108 11410,'25'0,"-1"0,1 0,0 0,25 0,-26 0,1 0,25 0,-25 0,-1 0,1 0,-25 25,0 0</inkml:trace>
  <inkml:trace contextRef="#ctx0" brushRef="#br0" timeOffset="517800.6307">18133 11782,'49'0,"-24"0,25 0,-26 0,26-25,0 25,-26 0,1-24,0 24,0-25,0 25</inkml:trace>
  <inkml:trace contextRef="#ctx0" brushRef="#br0" timeOffset="518680.658">19274 11187,'0'0,"-25"0,-25 25,25 0,-24 24,49-24,-25 0,25 0,0-1,0 1,0 0,25-25,-25 25,25-25,-1 0,1 25,0-25,0 0,0 0,24 0,-24 0</inkml:trace>
  <inkml:trace contextRef="#ctx0" brushRef="#br0" timeOffset="519549.0523">19422 11485,'25'-25,"0"25,0 0,0 0,-25 25,0-1,0 1,0 0,0 25,0-1,-25-24,25 0,-25 0,25-1,0 1,-25-25,50 0,25-25,-26 25,26-24,-25 24,0-25,-1 25,1 0,0 0,0 0,0 0,24 0</inkml:trace>
  <inkml:trace contextRef="#ctx0" brushRef="#br0" timeOffset="520144.2329">19993 11435,'25'0,"0"0,-1 0,1 0,0 0,25 0,-26 0,1 0,25 0,-25-25,-1 25,1-25</inkml:trace>
  <inkml:trace contextRef="#ctx0" brushRef="#br0" timeOffset="520866.9769">20737 11237,'-25'0,"0"0,1 24,-1 1,25 0,-25 0,0 0,25 24,0-24,0 0,25 0,0-25,0 0,-1 0,1 24,0-24,0 0,24 25,-49 0,50-25,-25 0,25 0,-26 25,1-25,0 0,0 0</inkml:trace>
  <inkml:trace contextRef="#ctx0" brushRef="#br0" timeOffset="521374.8222">21010 11361,'0'24,"0"1,0 0,0 0,0 0,0-1,0 1,0 0,0 25,0-26,25 1,-25 25,0-25,0-1,0-48,0-1,0 0,0-25</inkml:trace>
  <inkml:trace contextRef="#ctx0" brushRef="#br0" timeOffset="522277.4172">21035 11286,'0'-25,"25"25,-1 50,26 0,-25-26,-25 26,25-25,-1 0,-24-1,0 1,0 0,0 0,0 24,-24-24,24 0,-25 25,25-26,-25 26,25-25,0 0,0-1,-25 1,25 0,0 0,-25-25</inkml:trace>
  <inkml:trace contextRef="#ctx0" brushRef="#br0" timeOffset="523307.0663">19026 11063,'-50'25,"50"-1,0 1,-25 0,25 0,-25 0,25 0,0-1,0 26,-24 0,24-26,0 1,0 25,0-25,24 24,-24-24,0 0,0 0,0-1,0 1,25 0,0 0,-25 24,25-24,0 0,-1 0,1 0,0-25,0 0,0 0,-1 0</inkml:trace>
  <inkml:trace contextRef="#ctx0" brushRef="#br0" timeOffset="525776.5402">21357 11385,'0'25,"0"0,0 0,0 0,0 24,0-24,25 25,-25-26,25 1,0 0,-1-25,1 25,0-25,-25 25,25-25,0 0,-25-25,0 0,24 50,1 0,0-1,0 1,0-25,-1 25,1-25,0 0,0 0,24-25,-24 0,0 1,0-51,-25 50,0 1,0-1,0 0,-25-25,25 26,-50-1,50 0,-24 25,-1 0,25-25</inkml:trace>
  <inkml:trace contextRef="#ctx0" brushRef="#br0" timeOffset="527484.0369">22176 11410,'-25'0,"0"0,0 25,1 0,-26 24,50-24,-25 0,0-25,25 25,0 0,0-1,0 1,0 0,0 0,25-25,-25 25,25-1,25 1,-1 0,-24 0,0-25,0 0,-1 0,1 0,0 0,0 0,0-50,-1 25,-24 1,0-1,0 0,0 0,0 0,0 1,0-1,-24 25,-1 0,25-25,-25 25,0 0,0 0,1 0,-1 0,0 0,0 0,0 0,25-25,25 0,-25 50</inkml:trace>
  <inkml:trace contextRef="#ctx0" brushRef="#br0" timeOffset="528302.3422">21977 11832,'25'-50,"0"50,-25-25,50 1,-50-1,24 25,-24-25,25 25,0 0,0 0,0 0,-25 25,24-25,-24 25,25-25,0 24,-25 1,25 0,24 25,-24-26,0 26,-25-25,25 0,0-25,-25 24,24-24,-24 25,25 0,0-50,0 25,-25-25,25 25,-1-24,1 24</inkml:trace>
  <inkml:trace contextRef="#ctx0" brushRef="#br0" timeOffset="528900.643">22622 11782,'0'25,"0"25,25-1,0-24,-25 25,25-50,-25 24</inkml:trace>
  <inkml:trace contextRef="#ctx0" brushRef="#br0" timeOffset="529998.4887">22994 11410,'0'0,"-25"0,1 0,-1 0,0 25,0 0,0 0,25-1,0 1,0 0,0 0,0 0,0-1,25 1,0 0,0-25,0 25,-1-25,1 0,0 0,0 0,25 0,-26 0,26-25,-25 0,0 0,-25-24,0 24,0 0,0-24,0 24,-50 0,25-25,-24 26,49-26,-25 50,0 0,0 0,-25 0,26 25</inkml:trace>
  <inkml:trace contextRef="#ctx0" brushRef="#br0" timeOffset="530638.2115">22945 11609,'24'0,"1"0,0 0,0 0,0 0,0 24,-1 1,26 0,-50 0,25-25,0 0,-25 25,24-25,-24 24,25 1,-25 0,25 0,-25 0,0-1,0 1,25-25,0 0</inkml:trace>
  <inkml:trace contextRef="#ctx0" brushRef="#br0" timeOffset="531743.2095">23416 11708,'-25'0,"0"0,25-25,0 0,0 0,0 1,0-1,25 25,0 0,0 25,-25-1,25-24,-1 25,1 25,-25-25,25 24,-25 1,0-1,0-24,0 0,0 0,0 0,-25-1,25 1,25-25,-25-25,25 25,0 0,-1 0,26-24,-25 24,0-25,-1 25,26 0,-25 0,0 0,24-25,1 25,-75 0,0 0,0 0</inkml:trace>
  <inkml:trace contextRef="#ctx0" brushRef="#br0" timeOffset="534087.0207">19075 12254,'25'0,"0"0,0 0,-1 0,1 0,0 0,0 0,0 0,-1 0,26 0,-25 0,0 0,24 0,-49 24,25 1,25-25,-26 0,1 25,25-25,-1 25,-24 0,0-25,25 0,-26 0,1 0,25 0,0 0,-26 0,1 0,0 0,25 24,-26-24,1 0,25 25,-25 0,24-25,1 0,-1 25,1 0,0-25,-1 24,-24-24,0 0,0 0,24 0,1 25,24-25,-24 0,-25 0,24 0,-24 0,25-25,-1 25,1 0,24 0,-24-24,0 24,24 0,-24 0,-1 0,-24 0,25 0,-1 0,1 0,-1 0,26 0,-1 0,50 24,-49-24,-1 0,25 0,-24 0,-26 0,1 0,-25 0,49 0,25 0,-24-24,-1 24,1-25,-1 25,-49 0,0 0,-1-25,1 25,0 0,0 0,24 0,-24 0,0 0,0 0,25 0,-1 0,1-25,24 0,-24 25,-25 0,-1-24,1 24,0 0,0 0,0 0,-1 0,1 0,0 0,0 0,0 0,-1 0,-24-25,25 25,25 0,-25 0,-25-25,24 25,1 0,-25-25,0 0,-49 1,24-26,0 50</inkml:trace>
  <inkml:trace contextRef="#ctx0" brushRef="#br0" timeOffset="535392.1543">19770 12725,'-25'0,"0"-25,0 25,-24 0,24 25,-25 0,25 24,1-24,-1 0,25 0,0-1,0 1,0 25,25-25,-1-25,1 0,0 0,-25 24,25-24,0 0,-1 0,26 25,-25-25,0 0,-1 0,26 0,0 0,-25 0,-1 25</inkml:trace>
  <inkml:trace contextRef="#ctx0" brushRef="#br0" timeOffset="536330.9946">20018 13022,'0'-24,"25"24,-1 0,-24-25,25 25,0 0,0 25,-25-1,0 1,0 0,0 0,-25 0,-25 24,26-24,-1 25,0-25,0-1,25 1,0 0,25-25,0 25,0-25,-1 0,1 0,0 0,25 0,-26 0,1 0,0 0,0 25</inkml:trace>
  <inkml:trace contextRef="#ctx0" brushRef="#br0" timeOffset="537544.6321">20960 12874,'0'-25,"-49"50,-26-1,26-24,-1 25,25-25,-24 0,24 0,0 0,0 0,25 25,25-25,0 50,0-1,-1-24,-24 0,0 24,0-24,0 0,0 0,0 25,0-26,0 1,0 0,0 0,25 0,0-25,0 0,0 0,-1 0,1 0,0 0,0 0,0 0,0 0,24 0,-24 0,0 0,0 0</inkml:trace>
  <inkml:trace contextRef="#ctx0" brushRef="#br0" timeOffset="538640.6525">21432 12973,'-25'0,"0"0,0 0,-24 0,49 25,-25-1,25 1,-25 0,25 0,-25 0,25-1,0 1,0 0,0 0,0 0,0 0,25-25,-25 24,25 1,0-25,24 25,-24-25,0 0,0 0,-1 0,1 0,0 0,0 0,-25-50,25 50,-1-24,-24-26,0 25,0-25,0 26,0-1,0 0,-24 0,-1-24,0 49,25-25,-25 25,-24 0,24-25,0 25,0 0,0 0,1 0,24-25</inkml:trace>
  <inkml:trace contextRef="#ctx0" brushRef="#br0" timeOffset="539408.56">21332 13196,'25'0,"0"0,0 0,0 0,-1 0,1 0,-25 50,50-50,-50 25,49-1,-24 1,0 0,0 0,0 0,-1-25,1 24,0-24,0 0,-25 25</inkml:trace>
  <inkml:trace contextRef="#ctx0" brushRef="#br0" timeOffset="540039.1343">21779 13221,'0'25,"0"0,0 24,0-24,0 0,0 24,0-24,0 0,0 0,0 0,25-25,-25-25</inkml:trace>
  <inkml:trace contextRef="#ctx0" brushRef="#br0" timeOffset="540643.0905">21878 13246,'25'0,"0"0,-1 0,1 0,25-25,-25 25,0-25,24 25,-24 0,-25-25</inkml:trace>
  <inkml:trace contextRef="#ctx0" brushRef="#br0" timeOffset="542090.4614">22473 12898,'0'-24,"-24"24,24 24,-25-24,0 25,0 0,25 25,-25-50,25 24,-24 1,24 0,0 0,0 0,0 24,0-24,0 0,24 0,-24 0,25-25,0 0,0 24,0-24,-1 25,1-25,0 0,0 0,24-25,-24 1,0-1,-25 0,0 0,0 0,0 0,0 1,0-1,-25 0,25 0,0 0,-25 25,1-24,24-1,-25 25,0-25,0 25,0 0,1-25,-1 25,0 0</inkml:trace>
  <inkml:trace contextRef="#ctx0" brushRef="#br0" timeOffset="543428.5293">22424 13271,'-25'0,"25"-25,25 25,0 0,-1 0,1 0,0 0,0 0,0 0,-1 0,1 0,-25 25,0-1,25-24,-25 25,25 0,0-25,-1 0,1 25</inkml:trace>
  <inkml:trace contextRef="#ctx0" brushRef="#br0" timeOffset="544373.0259">22771 13320,'0'-25,"25"25,0 0,-25-24,24 24,-24-25,25 0,-25 50,25-25,-25 25,25-25,-25 24,0 1,0 0,0 0,-25 24,0-49,0 25,25 0,-24 0,48-25,1 0,0 0,-25-25,25 25,0 0,-1 0,1 0,0 0,0 0,0 0,-25-25,-25 25</inkml:trace>
  <inkml:trace contextRef="#ctx0" brushRef="#br0" timeOffset="545624.6179">22821 12750,'24'0,"1"0,25 0,-50 24,25-24,-1 0,1 25,0-25,25 0,-25 0,-1 0,-24 25,0 0,0 0,0-1,0 51,25-50,-25-1,0 26,0-25,0 0,0-1,0 1,0 0,0 0,0 0,0 0,0 24,0-24,0 0,0 0,0 24,0-24,0 0,25 24,-25-24,0 0,0 0,0 0,0-1,0 1,-25-25,-24 25,24-25,0 25,-25 0,25-1,1 1,-1-25,0 0</inkml:trace>
  <inkml:trace contextRef="#ctx0" brushRef="#br0" timeOffset="585878.5976">3721 12849,'0'-25,"0"0,-25 25,0-25,1 25,-26 0,25 0,0 0,1 0,-1 0,0 0,25 25,-25 0,0-25,25 25,0 0,0-1,0 1,0 0,0 0,25 0,0-25,25 49,-26-49,26 50,0-25,-1 24,-24-24,25 25,-26-25,26-1,-25 1,-25 0,-25 0,0 0,-24-1,24-24,-25 25,25-25,1 0,-1 0,0 0,0-25,25 1,-25 24,1-25,-1 25,0-25</inkml:trace>
  <inkml:trace contextRef="#ctx0" brushRef="#br0" timeOffset="587279.6133">3895 12824,'-25'25,"-25"24,50-24,0 0,-25 25,25-26,0 1,0 25,0-25,25-1,0 1,-25 0,25 0,-25 0,0 0,0-1,0 1,0 0,-25 0,25 24,0 1,0-25,0-50,50-49,-26 24,1-49,0 74,0 0,-25 0,25 0,-25 1,25-1,-1 25,-24-25,25 25,0 0,0 0,0 0,24 0,-49 50,25-50,0 24,-25 1,0 0,0 25,25-25,-25-1,0 26,0-25,24-50,26-25,-25 1,0 24,-1 0,26-25,-50 26,25-26,0 25,-1 25,1 0,-25-25,25 25,25 0,-50 50,24-25,26 24,-50 1,0 25,25-26,-25-24,0 0,0 24,0-24,-25-25,25-25,0 1,0-1</inkml:trace>
  <inkml:trace contextRef="#ctx0" brushRef="#br0" timeOffset="589215.301">5036 13097,'0'-25,"-25"25,0 0,0 25,0 0,25-1,-24 1,-1-25,25 50,-25 0,25-26,0 1,-25-25,0 50,25-1,0-24,0 0,25-25,0 0,0 0,0-25,24-24,-49 24,0 0,25-25,-25 26,0-1,0-25,0 25,25 25,-25-25,25 25,-25-24,0-1,0 50,0-1,0 26,25-50,-1 25,1-25,0 0,0 0,0 0,-1 25,-24 0,0-1,0 1,0 0,25 0,-25 0,0-1,25 1,-25 0,25 0,-25 0,25-25,-1-25,1-25,-25 25,0 1,-25 24,1-25</inkml:trace>
  <inkml:trace contextRef="#ctx0" brushRef="#br0" timeOffset="589929.1827">5333 12973,'0'25,"0"-1,0 26,0-25,0 0,0-1,0 26,0-25,0 0,0 0</inkml:trace>
  <inkml:trace contextRef="#ctx0" brushRef="#br0" timeOffset="590199.4444">5333 13271,'0'24</inkml:trace>
  <inkml:trace contextRef="#ctx0" brushRef="#br0" timeOffset="590850.2575">5358 13122,'0'49,"0"-24,0 25,0-25,0-1,0 1,0 0,-25 0,25 0,0-1,0 1</inkml:trace>
  <inkml:trace contextRef="#ctx0" brushRef="#br0" timeOffset="591606.1168">5532 13047,'0'50,"0"-25,0 24,0-24,0 50,0-26,0 1,0-25,0-1,0 26,0-25,0 0,0-50,25-25</inkml:trace>
  <inkml:trace contextRef="#ctx0" brushRef="#br0" timeOffset="593018.8044">6226 13072,'0'25,"0"24,0-24,0 25,0-25,0 24,0-24,0 0,0 0,0 0,0-1,0 1,0-50,0 1,0-1,-49-25</inkml:trace>
  <inkml:trace contextRef="#ctx0" brushRef="#br0" timeOffset="594208.0204">6152 13097,'0'0,"0"-25,0 0,25 25,0 0,-1 25,1-25,0 25,0-25,0 0,-1 0,1 25,0-25,0 0,0 0,-1 0,-24 24,25 1,-25 0,0 0,-25-25,1 25,-1 0,0-25,-25 24,26-24,-1 0,0 0,50 25,0-25,24 25,-24 0,25 24,-26-24,1 25,0-25,0-1,0-24,-25 25,24-25,-24 25,25-25,-25-25,0 0</inkml:trace>
  <inkml:trace contextRef="#ctx0" brushRef="#br0" timeOffset="595274.6072">6623 13395,'25'0,"-25"24,25-24,0 0,-1 25,1-25,0 0,0 0,24 0,-24-25,0 25,0-49,0 49,-1-50,1 50,-25-25,0 1,0-1,-25 25,1 0,-1 0,0 0,0 0,0 0,1 25,-26-1,50 26,-25-50,25 25,-25-25,25 25,0-1,0 1,0 0,0 0,0 0,25-1,-25 1,25 0,-25 0,25-25,0 25,-1-25,1 24,0-24,0 0,0 0,-1 0,1 0,0 0,0 0,0 0,-1 0,-24-24</inkml:trace>
  <inkml:trace contextRef="#ctx0" brushRef="#br0" timeOffset="596284.0967">7343 13345,'0'-25,"0"0,0 1,-25 24,-25 0,25 0,1 24,-1-24,0 50,25-25,-25-25,25 25,0-1,25 1,0-25,0 0,24 0,-24 0,-25 25,25-25,0 0,-25 25,0 0,0-1,-25 26,0-50,0 25,0 0,25-1,-24-24,-1 0,0 0</inkml:trace>
  <inkml:trace contextRef="#ctx0" brushRef="#br0" timeOffset="596919.133">7516 13419,'0'50,"0"-25,-25 0,25 24,0-24,0 0,0 0,0-1,0 1,0-74,0 24,0 0</inkml:trace>
  <inkml:trace contextRef="#ctx0" brushRef="#br0" timeOffset="597586.6583">7566 13097,'-25'0,"0"0,0 0,25 25,-24-25,24 24,0 1,-25 0,25 0,0 0,-25 0,25-1,0 26,0-25,0 0,25-1,0-24,24 25,-24-25,0 0,24 0,-24-25,-25-24,25 24,-25 0,0-24,0 24,0 0,-25 25,0-25,1 25,-1 0,0 0</inkml:trace>
  <inkml:trace contextRef="#ctx0" brushRef="#br0" timeOffset="598682.1172">7938 13320,'-25'0,"-25"0,26 25,-1-25,25 25,-25 0,0-25,25 24,0 1,0 0,25 0,0 0,0-25,-1 24,1-24,-25 25,25-25,0 0,0 0,-1 0,1 25,0-25,-25 25,25-25,-25 25,0-1,0 1,-25-25,0 25,0-25,1 0,-1 0,-25 0,25 0,1 0,-1 0,0 0,0 0</inkml:trace>
  <inkml:trace contextRef="#ctx0" brushRef="#br0" timeOffset="599247.0749">8161 13171,'0'25,"0"0,0 0,0 24,25 1,-25-25,25 49,0-24,-25-25,0-1,0 26,0 0,0-26,0 1,0 0,24-25,1 0,0-25,25 25,-50-25,24 1,-24-1,0 0,0 0,0 0,-24-24</inkml:trace>
  <inkml:trace contextRef="#ctx0" brushRef="#br0" timeOffset="599726.1953">8087 13345,'0'25,"24"-25,1 25,25-25,-25 0,0 0,-1 0,1 0,0 0,0 0,0 0,-1 0,1 0</inkml:trace>
  <inkml:trace contextRef="#ctx0" brushRef="#br0" timeOffset="601080.1028">8583 13419,'0'25,"0"0,-25-25,25 25,0 0,0-1,-25 1,25 0,0 0,25 0,0-25,0 0,-1 24,1-24,25 0,-25 0,-1-49,1 49,0-50,-25 25,0 1,0-1,0 0,-50 25,26-25,-26 0,25 1,0 24,1-25,48 25,1 0,-25-25,0 0,0 0,0 1,0-1,0 0,0 0,-25 0,1 25,24 25,24 0,1-25,0 50,0-50,24 49,-24-49,0 50,25-25,-26-25,1 0,-25 24,25-24,0 50,-25-25,0 0,25 24,-1 1,-24-25,0 24,25 1,-25-25,0-1,0 1,25-25,0-25,24 1,-24-26,25 25,-25 0,-1 1,1 24,0-25,-50 25,25-25</inkml:trace>
  <inkml:trace contextRef="#ctx0" brushRef="#br0" timeOffset="601465.2055">9277 13593,'0'25,"0"0,0 24,0 1,-25 74,1-25,-26 50,0-75,50 1,-24-51,24 26,0-75,24-49,26-1,-25 26</inkml:trace>
  <inkml:trace contextRef="#ctx0" brushRef="#br0" timeOffset="602320.9871">9525 13519,'25'-25,"-25"74,0-24,0 0,0 0,-25-25,25 25,0 24,0-24,0 0,0-75,0 25,0-24</inkml:trace>
  <inkml:trace contextRef="#ctx0" brushRef="#br0" timeOffset="603116.6327">9451 13221,'-25'0,"25"25,0 0,25-25,0 0,-25 24,25-24,-1 0,1-24,-25-1,-25 0,25 0,-49 25,24 0,0 0,0 0,1 0,24 25</inkml:trace>
  <inkml:trace contextRef="#ctx0" brushRef="#br0" timeOffset="604132.8255">9649 13444,'25'0,"0"0,-25 25,25 0,-25 0,25-25,-25 24,0 1,0 0,0 0,0 0,0-50,0 0,24-25,-24 26,25-1,-25 0,0 0,25 0,0 25,-25-24,25 24,-1 0,1 24,-25 1,25-25,-25 25,0 0,0 0,0-1,0 1,0 0,0 0,0 0,0-1,0 1,0 0,25-25,0-50,24 1</inkml:trace>
  <inkml:trace contextRef="#ctx0" brushRef="#br0" timeOffset="605128.1625">10170 13271,'0'24,"0"1,25 25,-25-25,0-1,0 26,0-25,0 0,25-1,-25 1,0 0,0 0,0 0,25-25,-25-50,-50 50,50-25,-25 25,0 0,1 0,-1 0,0 25,25 25,0-26,0 1,25-25,0 25,-1-25,1 0,0 0,0 0,24 0,-49-25,25 0,0 1,-25-1,0 0,0 0</inkml:trace>
  <inkml:trace contextRef="#ctx0" brushRef="#br0" timeOffset="606108.5205">10394 13395,'0'24,"0"1,0 0,0 25,0-26,0 1,0 25,24-25,-24-1,25-24,0 0,0 0,0 0,-1 0,1 0,0 0,25-24,-26-1,51-25,-50 25,-1-24,1 24,0-25,-25 26,0-1,-25 25,0 0,1 25,24 24,0-24,0 0,0 0,0-1,0 1,0 25,0-25,0-1,24-24,1 25,0-25,0 0,0 0,-1 0,-24-25,0 1,0-1</inkml:trace>
  <inkml:trace contextRef="#ctx0" brushRef="#br0" timeOffset="606874.8147">11162 13444,'-24'0,"24"25,-25-25,25 25,-25 0,0-1,25 1,-25 0,25 25,0-26,0 1,0 0,0 0,0 0,25-25,0 0,0 0,0 0,-1 0,1 0,25 0,-25 0,-1-25,-24 0,0 0,0 0,0 1,0-1,-24 0,24 0,0 0</inkml:trace>
  <inkml:trace contextRef="#ctx0" brushRef="#br0" timeOffset="607354.8461">11262 13469,'0'-25,"0"0,0 1,0-1,0 0</inkml:trace>
  <inkml:trace contextRef="#ctx0" brushRef="#br0" timeOffset="607828.0726">11262 13345,'0'50,"0"-26,0 1,0 0,0 25,0-26,0 1,0 25,24-25,-24-1,0 26,0-25,25 0,-25-1,0 1,25-25,-25 25,25-25,0 0,0 0,-1 0,26-25,-25-24,0 49,24-25,-24 25,0-25,24 25,1 0,-25 0,0 0,24 0,-49-25,0 0,-25 1,-24-1</inkml:trace>
  <inkml:trace contextRef="#ctx0" brushRef="#br0" timeOffset="608494.7663">11237 13543,'25'0,"-1"0,1 0,0 0,25 0,-25 25,24-25,-24 0,0 0,0 0,-1 0,-24-25</inkml:trace>
  <inkml:trace contextRef="#ctx0" brushRef="#br0" timeOffset="609441.4953">11783 13494,'-25'0,"0"0,0 25,0 24,25-24,0 0,0 24,0-24,0 25,25-25,0-25,0 49,0-49,-1 0,1 0,0 0,0 25,0-25,-1 0,1 0,0 0,0-50,-25 26,0-1,25 0,-25 0,0-24,-25 49,0-50,-25 50,26-25,-1 0,0 25,0 0,0 0,1 0,-1 0,0 0,0 0,0 0,1 0,48 0,1 0,0-24</inkml:trace>
  <inkml:trace contextRef="#ctx0" brushRef="#br0" timeOffset="610136.2755">11907 13444,'24'0,"-24"25,25-25,-25 25,25 0,0-1,-25 1,0 0,25 0,-1 0,1-1,-25 26,0-25,0 24,0-24,0 0,25 25,-25-26,0-48,0-1,-25-25,25-24,0 24,0-24,25 49,0-25,24 26,-24-1,25-25,-25 25,-1 1,1-1,-25 0</inkml:trace>
  <inkml:trace contextRef="#ctx0" brushRef="#br0" timeOffset="611310.3235">12700 13419,'-24'0,"-1"0,0 0,25 25,0 0,-25 0,0 24,25-24,0 0,0 0,0 24,25-24,0 25,25-25,-50-1,24 1,26-25,-25 0,0 0,-50 0,0 25,-25 25,26-26,-1 1,0 25,0-25,25-1,0 1,0 0,25-25,0 25,0-25,24 0,-24 0,0 0,0 0,-1 0,-24-25,0 0,0 0,0 1,0-1,-24 74,24-24,0 0,0 25,0-26,24 1,1 25,0-25,0 24,0-49,24 25,-24 0,0-25,24 0,-24-25,0 0,-25 0,0-24,0-1</inkml:trace>
  <inkml:trace contextRef="#ctx0" brushRef="#br0" timeOffset="611987.0716">13544 13444,'-25'0,"0"0,25 50,0-25,0 24,0 26,0 24,0-50,0 26,25-26,0-24,-25 0,0 0,0 24,0-24,0 0,0 0,0 24,25-24,-25 0,0 0,24-25</inkml:trace>
  <inkml:trace contextRef="#ctx0" brushRef="#br0" timeOffset="612998.3334">13668 13494,'-25'0,"25"25,0-1,-25 26,0-50,25 25,0 24,0-24,0 0,0 25,25-26,0 1,-25 0,25 0,0 0,-25-1,24 1,1 0,0 0,-25 0,25-25,24 24,-24-24,0-24,0-1,0-25,-1 25,-24 1,0-26,0 25,-24 0,-1-24,0 24,0 0,-24 0,49 1,-25-1,25 0,-25 25,0-50,25 26,0-1,-25 25,25 25</inkml:trace>
  <inkml:trace contextRef="#ctx0" brushRef="#br0" timeOffset="613737.3637">13817 13643,'24'0,"1"24,-25 1,25 25,0-25,-25-1,25 26,-1-25,-24 0,50 24,-25-24,0-25,-1 0,1 0,0 0,0-25,0 25,-1 0,1 0,-25 25,-25-25,1-25,-1 0,0 25,0-49,0 24</inkml:trace>
  <inkml:trace contextRef="#ctx0" brushRef="#br0" timeOffset="614407.9972">14040 13568,'25'0,"-1"25,1 0,0-25,0 49,0-49,-1 25,1 0,0 0,-25 0,50-1,-50 26,24-25,-24 0,25-1,-25 1,0 0,0 0,-25-25,1 0,24-25,-50 0,50-24,-25-1,25-49,-25 24,25 26,0-26,25 26,-25 24,25 0,0 0,0 1,-1 24,-24-25,25 0</inkml:trace>
  <inkml:trace contextRef="#ctx0" brushRef="#br0" timeOffset="615707.6379">14486 13444,'-25'0,"1"25,24 0,-25 0,25-1,0 1,0 0,0 0,0 0,25-25,-1 0,1 0,0 0,-25-25,0 0,0 0,-25 25,25-25,0 1,0 48,0 1,0 0,25 25,-25-1,0 1,25-1,0 1,-25 0,0-1,0 1,25-1,-25-24,0 25,0-25,-25-1,0 26,0-25,0 24,25-24,-25 0,25 0,0 0,-24-25,24-75,0 26,0 24,0-25,24 1,1-1,0 25,0 0,0-24,0-1</inkml:trace>
  <inkml:trace contextRef="#ctx0" brushRef="#br0" timeOffset="616695.1037">14685 13742,'25'0,"-1"0,1 0,0-25,0-25,-25 26,0-1,0 0,0 0,0 0,-25 25,0-24,0 24,25 24,0 1,-24 25,-1-25,25-1,-25 26,25-25,-25 0,25 24,0-24,0 0,0 0,0-1,25-24,0 25,24-25,-24 0,0 0,0 0,0 0,-1 0,1 0,-25-25,25 1,0 24,-25-25,25 25</inkml:trace>
  <inkml:trace contextRef="#ctx0" brushRef="#br0" timeOffset="618313.1809">15553 13494,'25'0,"-1"0,-48 0,-1 0,0 0,0 0,0 0,1 25,-1-1,0 1,0 0,0 25,1-26,-1 26,25-25,0 0,0 24,0-24,25 0,-1 24,26-24,-25-25,0 25,-1-25,1 0,0 0,0 25,0-25,-1 0,26 25,-25-25,0 0,0 0,-25-25,49 0,-49 0</inkml:trace>
  <inkml:trace contextRef="#ctx0" brushRef="#br0" timeOffset="619365.5495">15999 13593,'0'0,"-24"0,-1 25,0 0,25-1,-25 26,25-25,-25 0,1-1,24 1,0 0,0 0,0 0,24-1,1-24,0 0,-25 25,25-25,0 0,-1 0,1 0,0 0,0 0,-25-25,0 1,0-1,0 0,-25-25,0 26,25-1,0 0,0 0,0 0,0 1,0-1,0 50,25-1,-25 26,25-25,-25 0,25-1,-25 1,0 0,24 0,1 0,-25-1,25-24,0 25,0 0,24 0,-24-25,0 0,0 0,-1 0,1 0,25 0,-50-25,25 25,-1-50,1 50,-25-24,0-1,0 0,0 0,0 0</inkml:trace>
  <inkml:trace contextRef="#ctx0" brushRef="#br0" timeOffset="620048.7897">16446 13593,'0'25,"0"24,0-24,0 0,0 25,0-26,0 1,0 0,0 25,0-1,0-24,0 25,0-1,0-24,0 0,0 0,0 24,0-24,0 0</inkml:trace>
  <inkml:trace contextRef="#ctx0" brushRef="#br0" timeOffset="620921.8808">16347 13543,'24'0,"1"0,0 0,0 0,0 0,24 0,-24 0,0 0,0 0,-1-24,1 24,0 0,0 0,0 0,-25 24,25 1,-1-25,-24 25,0 0,-24 24,-1-49,0 25,0 0,25 0,-50-25,1 0,24 0,0 0,0 0,1 0,-1 0,0 0,50 0</inkml:trace>
  <inkml:trace contextRef="#ctx0" brushRef="#br0" timeOffset="622029.2044">16967 13767,'-25'0,"0"0,0 0,1 0,-1 0,25 24,0 1,0 25,-25-25,25-1,0 1,0 0,0 0,0 0,25-25,0 0,-1 0,1 0,0 0,-25-25,0 0,0 0,0 0,0 1,-25-1,25 0,0 0,25 50,-25 0,25 0,-25-1,0 1,25 0,-1 0,1-25,-25 25,25-25,0 0,0 0,-1 0,-24-25,25 25,0 0,0 0,0 0</inkml:trace>
  <inkml:trace contextRef="#ctx0" brushRef="#br0" timeOffset="622772.8662">17314 13692,'-25'0,"0"0,1 25,-1 0,-25 24,50-24,-25 0,25 25,0-26,0 1,0 0,0 0,0 0,0-1,25-24,0 0,25 25,-1-25,-24 0,0 0,0 0,-1 0,1-25</inkml:trace>
  <inkml:trace contextRef="#ctx0" brushRef="#br0" timeOffset="623353.0434">17512 13791,'0'50,"0"-25,0 0,0 24,0-24,0 0,0 0,0 24,0-24,0 0,25 24,-25-24,0 0,25 0,-25-75,-25 25</inkml:trace>
  <inkml:trace contextRef="#ctx0" brushRef="#br0" timeOffset="624268.6394">17438 13692,'50'0,"-26"-25,1 1,-25-26,0 25,0 0,-25 1,1 24,-1 0,0 0,0 24,25 1,0 0,0 0,0 0,0-1,25-24,0 25,-25 0,25-25,-1 0,1 0,-25-25,0 0,-25 25,25-24,-24 24,24-25,-25 25</inkml:trace>
  <inkml:trace contextRef="#ctx0" brushRef="#br0" timeOffset="624967.6305">17785 13692,'0'25,"0"0,0 24,0 1,0-25,0 0,0 24,0-24,0 0,0 0,0-1,0 1,25 0,0 0,25-25,-50 25,24-25,1 0,25 0,-25-25,-1 0,-24 0,0-24,0 24</inkml:trace>
  <inkml:trace contextRef="#ctx0" brushRef="#br0" timeOffset="625558.887">17686 13841,'25'0,"0"0,24 0,-49 25,25-25,25 0,-25 25,-1-25,1 0,0 0,0 0,0 0,-1 0</inkml:trace>
  <inkml:trace contextRef="#ctx0" brushRef="#br0" timeOffset="626405.0951">18133 13891,'0'-25,"-25"25,0 0,0 0,25 25,0 24,0-24,0 0,0 0,0-1,0 1,0 0,25 0,0-25,0 0,-1 0,1 0,0 0,-25-25,25 0,-25-24,0 24,0 0,0-25,0 26,0-1,-25 0,25 0,-25 25,0 0,1 0,-1 0,-25 0,25 0,25 25,-24 0,24 0</inkml:trace>
  <inkml:trace contextRef="#ctx0" brushRef="#br0" timeOffset="627347.6692">18232 13816,'25'0,"-1"25,-24 0,25 0,0 24,0-49,0 50,-1-25,1-1,-25 1,0 0,0 0,0 0,0-1,0-48,0-1,0 0,0-25,0 26,25-1,-25-25,25 25,0 1,-25-26,24 25,1 0,-25 1,0-1,0 0,0 0,0 0,-25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8T06:09:53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1265,'0'0,"0"-25,0 0,0 1,24 24,1 0,0 0,0 0,0 0,0 0,-25 24,0 1,0 0,0 0,0 0,-25-1,25 1,-25 25,0-50,-25 49,26 1,48-50,1 0,25 0,-25 0,0 0,-1 0,1 0,-25 25,0 0,-25-1,1-24,-1 25,25 0,-25-25,0 25,0 0,0-25,25 25,-24-25,-1 0,0 24,0-24,0 25</inkml:trace>
  <inkml:trace contextRef="#ctx0" brushRef="#br0" timeOffset="655.8828">472 1265,'-25'0,"0"25,25 0,-25 49,0 0,25-49,0 0,-24 25,24-26,0 1,0 25,0-25,0 24,24-24,1 25,25-25,-50-1,25-24,-1 25,1-25,0 0,0-25,-25 1,25 24</inkml:trace>
  <inkml:trace contextRef="#ctx0" brushRef="#br0" timeOffset="1577.8566">993 1042,'24'0,"1"25,0-1,0 1,-25 0,25-25,-25 25,0 0,0-1,0 1,0 0,0 25,0-26,0 1,0 0,0 25,0-26,0 1,0 0,0 0,0 0,0-1,0 1,0 0,-25 0</inkml:trace>
  <inkml:trace contextRef="#ctx0" brushRef="#br0" timeOffset="2519.9797">1563 1166,'-25'0,"0"0,25 25,0 24,-24-49,24 25,-25-25,25 25,0 0,0-1,0 1,25 0,-1-25,-24 25,50-25,-25 0,24 0,-24 0,0 0,-25 25,25-25,0 24,-25 1,24-25,-24 25,0 0,0 0,0 24,0-24,-24 0,-1-25,25 25,-25-25,0 0,0 0,1 0</inkml:trace>
  <inkml:trace contextRef="#ctx0" brushRef="#br0" timeOffset="4018.9909">1836 967,'25'25,"-25"0,25 0,-25 0,24 24,-24-24,0 0,0 24,25-24,-25 0,25 25,-25-26,0 1,0 25,0-25,0-1,0 1,0 0,25-25,-25 25,25-50,-25 0,24 0,-24 1,25-1,-25 0,25 0,0 25,0-25,-1 25,26 25,-50 0,25 0,-25 0,25-1,-1-24,-24 50,0-25,0 0,0-1,0 1,0 0,25-25,0 0,-25-25,25 0,-25 1</inkml:trace>
  <inkml:trace contextRef="#ctx0" brushRef="#br0" timeOffset="4901.6218">2406 1265,'0'25,"25"0,-25-1,25 26,0-25,-25 0,25 24,-1-49,-24 25,0 0,25 0,0-25,-25 24,25-24,0 0,24 0,-49-24,25-1,0-25,0 25,-1 1,-24-26,0 25,0 0,0 1,0-1,0 50,0 24,0 1,25-25,0-1,-25 1,0 0,25 0,0-25,-1 0,1 0,-25-25,25-25,25 26,-50-1,0-25,0 25</inkml:trace>
  <inkml:trace contextRef="#ctx0" brushRef="#br0" timeOffset="6046.1376">2977 1166,'0'25,"25"-1,24 26,-24-25,25 24,-25-24,24 0,-24 25,0-26,24 26,-24-25,0 0,0 24,0-24,-25 25,24-25,-24-1,0-48,0-1,0 0,0 0,0-25,-24 50,24-24,0-1,0 0,0 0,0-24,0 24,0 0,0 0,24 25,-24-25,25 25,0 0,0 0,0 0,-25 25,0 0,24 0,-24 0,25 24,-25-24,0 0,0 24,0-24,25 0,-25 0,0 0,0 0,0-1,25 1,-25 0,0-50,0-24,-25 24,0 0</inkml:trace>
  <inkml:trace contextRef="#ctx0" brushRef="#br0" timeOffset="6992.9715">3696 1017,'0'25,"0"24,0-24,0 0,0 0,0 24,0-24,0 0,0 25,0-26,0 1,0 0,0 0,25 0,-25-1,25-24,-25 25,25-25,-25 25,24-25,1 0,0 0,0 0,0 0,-1 0,1 0,0 0,0 0,-25-25,25 25,-50 0,0 0,0 0,-24 0</inkml:trace>
  <inkml:trace contextRef="#ctx0" brushRef="#br0" timeOffset="7644.0983">3498 1215,'25'0,"-1"0,1 0,0 0,25 0,-26 0,1 0,25 0,-25 0,-1 0,1 0,0 0,0 0,0 0</inkml:trace>
  <inkml:trace contextRef="#ctx0" brushRef="#br0" timeOffset="8794.61">4465 1017,'-25'0,"1"0,24 25,-25-25,0 25,0 24,0-24,1 0,24 0,-50 24,50-24,0 0,0 0,0-1,-25 1,25 0,0 0,0 0,25-1,0-24,0 0,24 0,-24-24,0 24,24-50,-24 25,0 0,0-24,0 49,-1 0,-24-25,25 0,-25 0,25 25,-25-24,0-1,0 0,0 0,0 0,0 1,-25 24,0 0,1 0,-1 0,0 0,0 24,0-24,1 25,-1-25,25 25,-25 0,25 0</inkml:trace>
  <inkml:trace contextRef="#ctx0" brushRef="#br0" timeOffset="9492.2805">4366 1315,'0'0,"25"0,0 0,-1 0,1 0,0 0,0 0,-25 24,0 1,25-25,-1 25,-24 0,0 0,0-1</inkml:trace>
  <inkml:trace contextRef="#ctx0" brushRef="#br0" timeOffset="10268.3817">4763 1290,'0'0,"25"0,-1 25,1-25,0 24,0-24,0 0,24 0,-24 0,0 0,0 0,0 0,-1 0,1 0</inkml:trace>
  <inkml:trace contextRef="#ctx0" brushRef="#br0" timeOffset="11478.0115">5160 1166,'0'0,"25"25,-25 24,49-24,-24 0,0 24,0-24,-1 25,1-25,-25-1,0 1,0 0,25-25,-25 25,0-50,0 0,0 0,0 1,0-1,0 0,0 0,25-24,0 49,-1 0,1 0,0 0,0 24,0 1,24 0,-49 25,25-26,0 1,-25 0,0 0,0 0,0-1,25-48,-25-1,0 0,0-25,0 26,24-1,1-25,-25 25,50 1,-25-1,-1 0,1 0,0 25,0 0,0 0,-1 25,1 25,0-50,-25 49,50-24,-50 0,24 24,1 1,-25-25,0 0</inkml:trace>
  <inkml:trace contextRef="#ctx0" brushRef="#br0" timeOffset="12354.2616">6152 1339,'25'0,"0"0,-1 0,-24 25,25-25,0 0,0 0,0 0,-1 0,-24-25,25 1,-25-1,25 0,-25 0,-25 25,-24 0,24 0,0 0,0 0,0 25,25 0,-24 0,-1-1,25 1,-25 25,0-25,25-1,0 26,0-25,0 0,25-1,25-24,-26 0,-24 25,25-25,25 0,-25 0,-1 0,1 0,0 0,0 0,0 0,-1-25,1 1,0 24,-25-25,0 0,25 0,-25 0,0 1,-25-1,0 0</inkml:trace>
  <inkml:trace contextRef="#ctx0" brushRef="#br0" timeOffset="13030.0586">6574 1017,'0'25,"0"0,0 24,0-24,0 0,0 0,0-1,0 26,0-25,24 0,-24 24,25-24,-25 0,0 0,25-1,-25 1,25-25,0 0,-1 0,1 0,0 0,0 0,0 0,-1 0,1 0,0 0,0 0,0 0,-1-25,-24 1,0-1</inkml:trace>
  <inkml:trace contextRef="#ctx0" brushRef="#br0" timeOffset="13599.7279">6524 1215,'25'0,"24"0,-24 0,0 0,25 0,-26 0,1 0</inkml:trace>
  <inkml:trace contextRef="#ctx0" brushRef="#br0" timeOffset="14534.4855">6846 1215,'25'0,"0"0,0 0,0 0,-1 0,1 0,0 0,0 0,24 0,-24-24,0 24,0-25,0 25,0-25,-25 0,0 0,0 1,-25 24,0 0,0 0,-25 0,26 0,-1 24,0 1,0 0,25 0,0 0,0-1,0 1,-25-25,25 50,0-25,0-1,0 1,25 0,25 0,-25-25,-1 0,1 0,0 0,0 0,0 0,24 0,-24 0,-25-25</inkml:trace>
  <inkml:trace contextRef="#ctx0" brushRef="#br0" timeOffset="15589.8455">7392 967,'25'0,"0"0,-25 25,25 0,-1 0,1 0,0-1,0 26,0-25,24 24,-49-24,25 0,0 0,-25 0,25-25,-25 24,0 1,0 0,0 0,0 0,0-1,-25-24,0-24,25-1,-25 25,25-50,0 25,0 1,-25-1,25 0,-24 0,24 0,0 1,0-1,0-25,0 25,24 1,1-1,-25 0,0 0,25 25,-25-25,0 1,25 24,-50 0</inkml:trace>
  <inkml:trace contextRef="#ctx0" brushRef="#br0" timeOffset="17433.689">1315 1935,'25'25,"24"-1,-24 26,50-25,24 24,-50-24,-24 0,25 0,-25 0,-1-25,1 0,25 0,-25 0,0 0,24 0,1 0,-25 0,-1 0,26 0,0 0,-1 0,50 0,1-25,-1-25,-50 50,-24-25,25 1,-25-1,-1 0,1 25,0-25,25 25,-26 0,26 0,-25-25,24 25,-24 0,25-24,-25 24,0 0,24 0,-24 0,0-25,24 25,-24 0,-25-25,25 25,25 0,-26 0,26 0,-50-25,50 25,-26 0,1 0,0 0,25-25,-26 25,1 0,25-24,-25 24,-1 0,1 0,0 0,0 0,0 0,-1 0,1 0,0 0,0 0,0 0,-1 0,1-25,0 25,0 0,0 0,0 0,-1 0,1 0,0 0,25 0,-26 0,1 0,0 0,25 25,-1-25,-24 0,0 0,0 0,-1 0,1 0,0 0,-25 24</inkml:trace>
  <inkml:trace contextRef="#ctx0" brushRef="#br0" timeOffset="18758.4171">4912 1811,'49'0,"-24"0,0 0,25 0,-26 25,1-25,25 0,-25 0,24 0,1 0,24 24,1 1,-26-25,26 0,-26 0,1 0,-25 0,24 0,1 0,24 25,1-25,-1 0,-24 25,-1-25,-24 0,0 0,0 0,0 0,-1 0,1 0,0 0,0 0,24 0,26 0,-50 25,24-25,-24 0,25 24,-26-24,1 0,0 0,0 0,0 25,24-25,1 0,-25 0,24 0,1 0,-25 0,-1 0,1 0,25 0,-25 0,-1-25,26 25,0 0,-1-24,26 24,-26-25,1 25,0 0,-26-25,1 25,25 0,-25-25,-1 25,1 0,0 0,0 0,-25-25,-25 25</inkml:trace>
  <inkml:trace contextRef="#ctx0" brushRef="#br0" timeOffset="19825.8744">8360 943,'0'24,"0"1,0 0,24-25,-24 25,25-25,0 0,0 0,0 0,-1 0,-24-25,0 0,0 0,-24 25,-1 0,0 0,0 0,0 0,1 0,24 25,0 0,24-25</inkml:trace>
  <inkml:trace contextRef="#ctx0" brushRef="#br0" timeOffset="20790.6518">8484 1513,'-50'0,"25"0,25 50,-25-26,1 1,24 0,0 0,0 0,0 0,0-1,24-24,1 25,0-25,0 0,0 0,24 0,-24-25,0 1,-25-1,0 0,0 0,-25 25,0 0,0 0,1 0,-1 0,0 0,25 25,25-25,0 0,-1 0,1 0,-25-25,-49 25,24 0,0 0,0 0</inkml:trace>
  <inkml:trace contextRef="#ctx0" brushRef="#br0" timeOffset="21448.9201">8236 1290,'24'0,"1"0,0 0,25 0,-26 0,1 0,25 0,-25 0,-1 0,1 0,25 0,-50-25,25 25,-1 0,1 0,0 0,0 0,0 0,-1 0,-48 0,-1 0,0 0</inkml:trace>
  <inkml:trace contextRef="#ctx0" brushRef="#br0" timeOffset="28182.277">12626 1166,'25'0,"0"0,-1 0,1 0,0 0,0 0,0 0,-1 0,1 0,0 0,0 0,24 0,-24 0,0 0,0 0,0 0,-1 0,26 0,-25 0,24 0,-24-25,0 25,0 0,0 0,-1 0,1 0,0 0,0-25,0 25,-1 0,1 0,0 0,0 0,0 0,0-25,-1 25,1-24,0 24,0 0,0 0,24 0,-24-25,0 25,0 0,-1 0,1 0,0 0,0 0,0 0,-1 0,1 0,0 0,0 0,0 0,-1 0,1 0,0 0,0 0,0 0,-25-25,24 25,1 0,0 0,0 0,0 0,-1-25,1 25,0 0,0 0,0 0,-1 0,26 0,-25 0,0 0,24 0,-24 0,25 0,-1 0,-24 0,25 0,-1 25,26-25,-26 0,-24 25,0-25,25 0,-26 0,1 0,-25 25,-25-25,1 0</inkml:trace>
  <inkml:trace contextRef="#ctx0" brushRef="#br0" timeOffset="33898.3864">12651 1166,'0'25,"0"-1,0 1,-25-25,0 25,25 0,0 0,0-1,0 26,0-25,0 0,-25-1,25 1,0 0,0 0,0 0,0-1,0 1,0 0,0 0,0 0,0 0,0-1,0 1,0 0,0 0,0 0,0-1,0 1,25-25,-50 25,1 0,-1 0,0-25,25 24,-25 1,0-25,25 25,-25 0,25 0,-24-1,24 1,0 0,0 25,24-26,1 26,0-25,25 0,-50-1,25-24,-1 0,1 0,0 0,0 0,0 0,-25-24,0-1,0 0,0 0,0 0,-25 25,-25 0,25 0,1 0,-1 0,0 25,25 0,-25 0,25 0,-25-1,25 1,0 0,0 0,0 0,0-1,25 1,0 25,0-25,0-25,-25 24,24-24,1 25,-25 0,25-25,-25 25,25-25,0 0,-1 0,1 0,-25-25,0 0,-25 25,25-25,-24 25,-1 0,0 0,0 0,0 0,1 0,-26 25,25 0,25 0,-25 0,0 24,1-24,-1 0,25 0,-25 0,25-1,-25 1,25 0,0 25,0-26,25 26,0-50,-25 25,25-25,-1 0,1 0,25 0,-25 25,0-25,-1 0,1 0,0 0,-25-25,0 0,0 0,0 0,0 1,-25 24,0 0,25 24,0 1,0 0,0 0,0 0,0-1,25-24,-25 25,25-25,-25 25,25 0,-25 0,0 24,25 1,-25-25,0-1,0 1,0 0,0 25,0-26,0 1,-25 25,25-25,0-1,0 26,-25-25,25 0,0 0,0-1,0 1,25-25,0 0,-1 25,1-25,0 0,-25 25,0 0,0-1,-25-24,0 25,1-25,24 25,0 0,24 0,1-25,0 0,0 24,0 1,24-25,-49 25,25-25,-25 25,-25-25,0 0,25 49,0 1,0-25,0 0,0 24,0-24,0 0,0 24,0-24,0 0,25 25,-25-26,0 1,0 0,25 25,-25-26,0 1,0 0,0 0,0 0,0-1,0 26,0-25,0 0,0 0,-25 24,25-24,0 0,0-50,0 0,0 0</inkml:trace>
  <inkml:trace contextRef="#ctx0" brushRef="#br0" timeOffset="34802.8596">12229 3795,'0'25,"0"0,0 0,25-1,-25 1,0 25,0-25,0-1,0 1,0 25,25-1,-25-24,24 25,-24-25,0 24,0-24,0-75,0 26,0-1,0 0,0-25,0 26,-24-1,24-25</inkml:trace>
  <inkml:trace contextRef="#ctx0" brushRef="#br0" timeOffset="35971.459">12204 3795,'0'-25,"0"1,25 24,0 0,0 0,-1 0,-24 24,0 1,0 0,25-25,-25 25,0 0,0-1,0 1,0 0,0 0,0 0,0-1,25-24,0 25,24 0,1-25,-50 25,25-25,-25 25,0-1,25-24,-25 25,25-25,-50-25</inkml:trace>
  <inkml:trace contextRef="#ctx0" brushRef="#br0" timeOffset="37347.8552">11956 2059,'0'25,"0"-1,0 26,0-25,0 0,25-1,-25 1,0 0,0 0,0 0,0-1,0 1,0 0,0 0,0 0,0-1,25-24,-25 25,0 0,0 0,0 0,0-1,0 1,25-25,-1 0,1 0,0 0,0 0,0 0,-1 0</inkml:trace>
  <inkml:trace contextRef="#ctx0" brushRef="#br0" timeOffset="40701.842">12924 4787,'0'25,"0"0,0 0,0 0,0-1,0 1,0 0,0 0,0 0,0-1,0 1,-25-25,25 50,0-25,-25-1,25 26,0-25,-25-25,25 25,-25-1,25 1,0 0,0 25,0-26,0 26,0-25,0 0,0 24,0-24,0 0,0 0,0-1,0 1,25-25,-25 25,0 0,0 0,0-1,0 1,0 0,0 0,0 0,25 0,-25-1,0 1,25 0,-25 0,25 0,-25-1,0 1,0 0,0 0,0 0,-25-1,25 1,0 0,0 0,0 0,-25-25,25 24,0 1,0 0,0 0,0 0,0-1,0 1,-25 0,25 0,0 0,-25-1,25 1,0 0,0 0,-24 0,24-1,0 1,0 0,0 0,0 0,0-1,0 1,24-25,1 0,0 0,0 0,24 0,-24 0,0 0,25 0,-26 0,1 0,0 0,25 0,-26 0,1 0,25 0,-25 0,-1 0,1 0,25 0,-25 0,-1 0,1 0,-25-25,25 25,0 0,0 0,24 0,-24 0,25 0,-25 0,-1-24,26 24,-25 0,0 0,-1 0,26 0,-25 0,24 0,-24-25,0 25,0 0,0 0,-1 0,1 0,25 0,-25-25,24 25,50 0,-24 0,-26 0,26 0,-50 0,0-25,-1 25,26 0,-25 0,0-25,-1 25</inkml:trace>
  <inkml:trace contextRef="#ctx0" brushRef="#br0" timeOffset="42821.8373">15206 6449,'0'-25,"-25"1,25-1,-25 25,25-25,-25 25,25-25,-25 25,1 0,-1 0,0 0,0 0,0 0,1 0,24 25,-50 0,25-25,25 25,-25-25,1 24,24 1,0 0,-25 0,25 0,-25-1,0 1,25 0,-49 25,49-26,-25 1,0 25,25-25,0-1,0 1,0 0,0 0,0 0,0 0,0-1,0 1,0 0,25-25,0 0,-25 25,24-25,1 25,0-25,0 0,0 0,-1 0,1 0,-25 24,25-24,0 25,0-25,-1 0,1 0,0 25,0-25,0 0,24 0,-24 0,0 0,24 0,-24 0,0 0,-25-25,25 25,-25-49,0 24,0 0,0-25,25 26,-1-1,-24-25,0 25,25 0,0 1,-25-1,0 0,0-25,0 26,0-26,0 25,0 0,0-24,0 24,0 0,0 0,0 1,0-1,-25 25,0-25,1 25,-1 0,25-25,-25 25,0 0,0-25,1 25,-1 0,0 0,0 0,0 0,1 0,-1 0,0 0,0 25,0-25,1 0,-1 0,25 25</inkml:trace>
  <inkml:trace contextRef="#ctx0" brushRef="#br0" timeOffset="44715.8666">14883 6896,'-25'0,"25"-25,0 0,0 0,0 0,0 1,25-1,-25 0,25 25,0 0,0 0,-1 0,-24 25,25 0,0 24,0-24,24 0,-49 0,25-25,0 0,0 0,-25-25,0 0,0 0,0 0,0 1,0-1,0-25,0 25,0 1,0-1,0 0,0 0,0 0,0-24,0-1,0 25,0 1</inkml:trace>
  <inkml:trace contextRef="#ctx0" brushRef="#br0" timeOffset="47769.8659">14982 6970,'-24'0,"24"-25,0 1,0-1,0 0,0 0,-25 0,25 0,0 1,0-1,0 0,0 0,0 0,0 1,0-26,-25 25,25 0,0 1,0-1,25 25,0 0,-1 25,-24-1,0 26,0 0,0-26,25 26,-25-25,25 0,-25-1,0 1,25-25,-25 25,25-25,-1 0,1 0,0 0,0 0,0-25,-25 0,0-24,0 24,0 0,0-24,0 24,0 0,0 0,-25 0,25 1,0-1,0 0,0 0</inkml:trace>
  <inkml:trace contextRef="#ctx0" brushRef="#br0" timeOffset="49075.3011">15478 6796,'25'0,"25"0,-25 0,24 0,-24 0,0 0,25 0,24 0,-24 0,-1 0,-24 0,25 0,-1 0,1 0,-25 0,-1 0,1 0,25 0,-25 0,-1 0,1 0,25 0,-25 0,-1 0,1 0,25 0,-25 0,-1 0,26 25,-25-25,0 0,24 0,-24 0,0 0,0 0,0 0,24 0,-24 0,0 0,0 0,-1 0,1 0,0 0</inkml:trace>
  <inkml:trace contextRef="#ctx0" brushRef="#br0" timeOffset="50803.6856">7541 6052,'0'0,"149"-74,99-100,124-49,0 25,174-150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8T06:11:0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11063,'0'0</inkml:trace>
  <inkml:trace contextRef="#ctx0" brushRef="#br0" timeOffset="176.1317">8409 11063,'0'-25</inkml:trace>
  <inkml:trace contextRef="#ctx0" brushRef="#br0" timeOffset="14892.5461">15082 1042,'0'-25,"24"25,1 0,0 0,0 0,24 25,-24-25,0 0,25 0,-26 25,1-25,0 0,0 0,0 24,-1-24,1 0,0 0,0 0,0 0,24 0,-24 0,0 0,0 25,0-25,-1 0,1 0,25 0,-25 0,-1 0,1 0,0 0,25-25,-26 25,26-24,-25-1,0 0,24 25,-24-25,0 25,0 0,24 0,-24 0,0 0,24 0,-24 0,0 0,0 0,0 0,-1-25,26 25,-25-24,0 24,24 0,-24 0,0 0,-25 24,25 1,-25 25,25-25,-1-1,-24 1,0 0,0 0,0 0,0-1,0 1,0 0,25 0,-25 0,0-1,0 1,0 0,0 0,0 24,0-24,0 0,0 0,0 0,0-1,0 1,0 0,0 0,0 0,0 0,0-1,-25 26,25-25,-24 0,24-1,0 26,0-25,0 0,0-1,-25-24,25 25,0 0,0 0,0 0,0-1,-25 1,25 0,-25 0,25 0,0-1,0 1,0 0,0 0,0 24,0-24,0 25,0-25,0 24,0-24,0 0,0 0,0-1,0 1,0 0,0 0,25-25,-25 25,0 0,0-1,0 1,0 25,25-1,-25-24,25 25,-25-25,0-1,0 1,0 0,0 0,0 0,24-1,-24 1,25-25,-25 25,-49-25,24 0,0 0,0 0,0 0,0 0,1 0,-1 0,25 25,-25-25,0 25,0-25,1 0,-1 24,25 1,-25-25,25 25,-25-25,25 25,25-25,0 0,-25-25,25 0,-1 0,1 25,-25-24,25 24,0 0,-25-25,25 25,-1 0,-24-25,25 0,0 25,0 0,0 0,0-25,-1 25,1 0,0 0,0 0,0 0,-1 0,1 0,-25 25,25-25,-25 25,25-25,-25 25,49 0,-24-1,0 1,0 0,0-25,-1 25,-24 0,25-25,-25 24,25-24,-50 0</inkml:trace>
  <inkml:trace contextRef="#ctx0" brushRef="#br0" timeOffset="16945.7523">16495 3621,'-24'0,"48"0,1 0,0 0,0 0,-25 25,25-25,-25 25,24-25,1 0,0 0,-25 25,25-25,0 0,0 0,-1 0,-24 25,25-25,0 0,25 0,-26 0,1 0,0 0,0 0,0 0,-1 0,-24-25,25 25,-25-25,25 0,0 25,-25-25,25 1,-25-1,0 0,24 0,1 0</inkml:trace>
  <inkml:trace contextRef="#ctx0" brushRef="#br0" timeOffset="18956.9412">16892 3423,'-24'0,"48"0,1 0,0 0,0 0,-25-25,0 0,-25 25,0 0,0 0,25 25,25-25,0 0,-50 0,0 0,1 0,24 25,24-25,-48 0,-1-25</inkml:trace>
  <inkml:trace contextRef="#ctx0" brushRef="#br0" timeOffset="20335.935">16148 2480,'-25'0,"1"0,-1 0,25 25,-25-25,25 25,-25 0,0 0,25-1,25-24,0 0,0 25,0-25,-1 0,1 0,0 0,0 0,-25 25,25 0,-25 0,0 0,0-1,24-24,-24 25,0 0,0 0,0 0,0-1,-24 1,24 0,-25-25,0 25,0-25,0 0,1 0</inkml:trace>
  <inkml:trace contextRef="#ctx0" brushRef="#br0" timeOffset="25768.1643">17016 3795,'-24'-25,"24"50,0 0,0 0,0 0,24-25,-24 24,0 1,-24-25,-1 0,-25 0,25 0,1 0,-26 0,25 0,0 0,1 0,-1 0,0 0,-25 0,25 0,-24 25,-1-25,25 0,1 25,-26 0,0-25,26 24,-1 1,-50 0,51 0,-1 0,-25-25,25 0,1 0,24 24,0-48,0 73,0-24,0 0,0 24,0-24,0 0,0 0,0 24,0-24,-25 0,25 0,0 0,0-1,0 1,0 0,0 0,0 0,0-1,0 1,0 0,0 0,25-25,-1 0,1 0,0 0,0 0,0 0,-1 0,-48 0</inkml:trace>
  <inkml:trace contextRef="#ctx0" brushRef="#br0" timeOffset="27962.2477">16173 4713,'-25'0,"25"25,-25-25,25 24,0 1,0 0,0 0,0 0,0 24,0-24,25 0,-25 25,0-26,0 26,0-25,25-25,-25 25,0-1,0 1,0 0,0 0,25-25,0 0,-1 0,1 0,0 0,0 0,0 0,-1 0,-24-25,0 0,0 0,0 1,0-1,0 0,0 0,0 0,0 1,0-1,0 0,0 0,0 0,-24 25,-1 0,0-24,25-1,-25 0,25 0,-25 25,1 0,-1-25,25 0,0 1,0-1,-25 25,0 0</inkml:trace>
  <inkml:trace contextRef="#ctx0" brushRef="#br0" timeOffset="33464.3492">17016 3870,'25'0,"0"0,0 0,0 0,-1 0,1 0,25 0,-25 0,-1 0,1 0,0 0,0 0,0 0,-1 0,-24 24,0 1,0 0,0 25,0-1,0-24,25 0,0 49,-25-49,0 0,25 24,-25-24,25 0,-25 25,0-1,0-24,0 0,0 0,0-1,0 1,0 0,-25-25,0 25,0-25,25 49,-25-49,50 25,0-25,0 0,0 25,-1-25,1 25,-25 0,-25-25,1 0,24 24,-25-24,0 25,25 0,0 0,25-25,0 0,-1 25,1 0,-25-1,-25-24,25 25,-24-25,-1 0,0 0,25 25,25-25,0 25,-1-25,-24 25,0-1,25 1,-25 25,25-1,-25-24,25 25,-25-1,0-24,0 25,0-25,0-1</inkml:trace>
  <inkml:trace contextRef="#ctx0" brushRef="#br0" timeOffset="35920.7607">16247 5234,'0'25,"0"-1,0 1,0 0,0 0,0 0,0 24,0-24,0 0,0 0,0-1,0 1,0 0,0 0,0 0,25-25,0 0,0 0,24 0,-24 0,0 0,0 0,0 0,-1 0,1 0,25 0,-25 0,-1 24,26-24,-25 0,0 25,24-25,-24 25,0-25,25 0,-1 25,-24-25,0 25,24-25,-24 0,0 0,25 0,-26 0,1 0,-25 24,25-24,0 0,0 0,-1 0,1 0,25 0,-25 0,-1 0,26 0,-25 0,0 0,-1 0,1 0,0 0,0 0,-25-24,0-1,0 0,0 0,0 0,0 1,0-1,25 25,-25-25,24 25,-24-25,0 0,0 1,0-1,0 0,0 0,0 0,0 1,25 24,-25-25,0 0,0 0,-25 0,1 25,24-49,0 24</inkml:trace>
  <inkml:trace contextRef="#ctx0" brushRef="#br0" timeOffset="36825.8748">17711 4564,'0'25,"0"0,0 24,0-24,0 0,0 0,0-1,0 1,0 0,0 0,0 0</inkml:trace>
  <inkml:trace contextRef="#ctx0" brushRef="#br0" timeOffset="38255.685">17711 4589,'25'0,"-25"-25,25 25,-1-50,1 50,-25-24,25 24,0 0,0 0,-25 24,0 1,0 0,-25-25,25 25,-25-25,0 0,0 0,1 25,24-1,0 1,24 0,1 0,0 0,0-1,-25 1</inkml:trace>
  <inkml:trace contextRef="#ctx0" brushRef="#br0" timeOffset="39539.8871">17984 4762,'0'50,"0"-25,0 0,0 0,0-1,0 1,0 0,-25 0,25 0,0-1,-25-24,25 25,0 0,0 0,0-50</inkml:trace>
  <inkml:trace contextRef="#ctx0" brushRef="#br0" timeOffset="41278.5018">17984 4787,'0'-25,"25"25,-1 0,1 0,0 0,-25 25,25-25,0 25,-25 0,0 0,-25 0,0-1,0-24,0 0,1 0,-1 0,25 25</inkml:trace>
  <inkml:trace contextRef="#ctx0" brushRef="#br0" timeOffset="42895.9885">15801 4738,'25'0,"-50"0,25 24,-50 26,50 0,-24-25,-1 24,0-24,0 0,0 24,25-24</inkml:trace>
  <inkml:trace contextRef="#ctx0" brushRef="#br0" timeOffset="43825.9205">15627 4663,'0'25,"25"0,-25 0,0-1,25-24,-25 25,0 0,0 0,25 0,-25 0,25-1,-1 1,-24 0,25 0,-25 0,25-25,-25 24,25 1,0-25,-25 25,0 0</inkml:trace>
  <inkml:trace contextRef="#ctx0" brushRef="#br0" timeOffset="44602.4774">15875 4911,'25'25,"0"0,-25 25,0-26,0 1,0 0,0 0,25 0,-25-1,0 1,0 0,0 0,25 24,-25 1,24-25,-24 24,0-24</inkml:trace>
  <inkml:trace contextRef="#ctx0" brushRef="#br0" timeOffset="45930.3731">15925 4961,'25'0,"0"0,-1 0,1 0,0 0,0 0,0 0,-1 0,-24 25,0 0,0-1,0 1,-24-25,24 50,-25-50,0 25,0-25,25 24,-25 1,1-25,-1 0,25 25,-25-25</inkml:trace>
  <inkml:trace contextRef="#ctx0" brushRef="#br0" timeOffset="48157.3162">17140 5804,'0'50,"0"-25,0 24,-24-49,24 25,0 0,0 0,0 0,0 24,0-24,0 0,0 0,0-1,0 1,0 0,0 0,0 0,0-1,0 26,0-25,0 0,0-1,-25 1,25 0,-25 0,25 0,0-1,0 1,0 0,-25-25,25 25,0 0,0-1,0 1,0 0,0 0,0 0,0-1,0 1,0 0,0 0,0 0,0 0</inkml:trace>
  <inkml:trace contextRef="#ctx0" brushRef="#br0" timeOffset="49370.0243">16768 6871,'25'0,"0"0,0 0,0 0,-1 0,1 0,25 0,-25 0,-1 0,1 0,0 0</inkml:trace>
  <inkml:trace contextRef="#ctx0" brushRef="#br0" timeOffset="53811.654">16694 1042,'25'0,"24"0,-24 0,0 0,25 0,-1 0,1 0,-25 0,-1 25,26-25,0 0,-26 0,1 0,25 0,-25 0,49 0,-49 0,24 0,-24 0,0 0,25 24,-26-24,1 25,0-25,25 0,-26 0,1 0,25 25,-25-25,0 0,24 25,1-25,-25 0,-1 0,26 0,-25 0,0 0,24 0,1 0,24 0,-24 0,-1 0,1 0,0 0,-26 0,26 0,-25 0,0 0,-1 0,1 0,25 0,-25 0,-1 0,1 0,25 0,-25 0,-1 25,1-25,0 0,0 0,0 0,0 0,-1 0,-24 24,0 1,0 0,0 0,25 0,-25 24,0-24,25 0,-25 24,25-24,-25 0,25 25,-25-26,24 26,1-25,0 0,0 24,-25-24,25 0,-1 25,-24-26,50 1,-50 25,25-25,0 24,-1 1,1-25,0 24,-25 1,25-25,0 24,-25 1,0-1,24 26,1-26,25 26,-25 24,-1-24,1-26,0 1,0-25,-25 24,25 1,-25-1,0-24,0 25,0-25,24-1,-24 26,0 0,0-26,0 1,0 25,0-1,0-24,0 0,0 25,0-26,0 1,0 25,0-25,0-1,0 26,0-25,0 0,0 0,0-1,0 1,0 0,0 0,0 0,25-25,-25 24,0 1,0 0,0 0,0 0,0-1,0 26,0-25,0 0,0-1,0 1,0 0,0 0,-25-50,25 0</inkml:trace>
  <inkml:trace contextRef="#ctx0" brushRef="#br0" timeOffset="54724.7506">19100 4266,'25'0,"0"0,24 0,-24 0,0 0,0 0,24 0,-24 0,0 0,24 0,-24 0,0 0,0 0,0 0,24 0,1-24,-25 24,-1 0,1 0,0 0,25 0,-26 0,26 0,-25-25,0 25,24-25,-24 25,0 0,0 0,0 0,-50 0</inkml:trace>
  <inkml:trace contextRef="#ctx0" brushRef="#br0" timeOffset="55666.4701">19224 4539,'25'0,"0"0,-1 0,26 25,-25-25,0 25,24-25,1 0,-1 0,-24 0,0 0,25 0,-26 0,1 0,0 0,25 0,-26 0,1 25,0-25,25 0,-25 0,-1 0,1 0,0 24,0-24,0 0,-1 0,1 0,-50 0,1 0</inkml:trace>
  <inkml:trace contextRef="#ctx0" brushRef="#br0" timeOffset="56830.7392">19621 4589,'0'25,"0"24,25 1,-1-1,1-24,0 25,0 0,-25-26,0 26,25 0,-1-26,-24 26,25 0,-25-26,0 1,0 25,0-25,0-1,0 26,0 0,0-26,0 26,-25 0,1-26,24 1,0 25,-25-1,0 1,25 0,-25-1,0 26,1-26,24 1,0 0,-25-26,0 26,25-25,0 0,0 24,0-24,0 0,0 0,0-1,0 1,-25 0,25 0,0 0,0-1,0 1,0 25,0-25,0-1,0 1,0 25,0-25,-25-1,25 26,0-25,0 0,0-1,0 26,0-25,0 0,0 0,0-1</inkml:trace>
  <inkml:trace contextRef="#ctx0" brushRef="#br0" timeOffset="58609.4517">16942 6846,'0'-25,"25"25,0 0,-1 0,1 0,25 0,-25 0,-1 0,1 0,0 0,0 0,0 0,-1 0,1 0,25 0,-25 0,24 0,1 0,-1 0,1 0,0 0,-26 0,1 0,0 0,0 0,0 0,24 0,-24 0,25 0,-25 0,24 0,-24 0,0 0,24 0,1 0,-25 0,0 0,24 0,-24 0,25 0,-26 0,1 0,0 0,25 0,-1 0,-24 0,0 0,0 0,-1 0,1 0,0 0,0 0,0 0,-1 0,1 0,0 0,0 0,0 0,-1 0,26 0,-25 0,25 0,-26 0,1 0,0 0,0 25,0-25,-1 0,26 25,-25-25,0 0,-1 0,1 0,0 0,0 0,-25 25,25-25,-1 0,1 0,0 0,-25 25,25-25,0 0,-1 0,1 0,0 0,-25 24,25-24,0 0,-1 0,1 0,0 0,0 0,-50 0,25-24,0-26,0 25,0-25</inkml:trace>
  <inkml:trace contextRef="#ctx0" brushRef="#br0" timeOffset="59588.4255">19348 4787,'0'-25,"50"1,-26-1,26-25,0-49,-1 25,-24-26,25 26,-26 24,-24 26,25-26,0 25,-25 0,25-24,-25 24,25 0,-25-24,24 24,26-25,-50 25,50 1,-25-1,-1 0,1-25,0 50,-25-24,0-1,25 25,-50 0,-25 25</inkml:trace>
  <inkml:trace contextRef="#ctx0" brushRef="#br0" timeOffset="60452.6184">19919 3746,'-25'0,"50"0,-1-25,1 25,0 0,0-25,0 25,-1 25,-24 0,0-1,0 1,0 0,0 25,0-26,0 1,0 0,0 25,-24-1,24-24,0 0,0 24,0-24,0 0,24-50,1 0,25-24</inkml:trace>
  <inkml:trace contextRef="#ctx0" brushRef="#br0" timeOffset="61604.2357">20737 4390,'-25'0,"0"0,25-24,-24 24,-1 0,0 0,0 0,0 24,1-24,-1 25,0 0,-25 0,26 24,-1-24,-25 25,25-25,25-1,0 1,0 0,0 0,25-25,0 0,-25 25,25-25,24 0,-24 0,0 0,25 0,-26 0,1 0,0 0,0 0,0 0,-1 0,1 0,0 0</inkml:trace>
  <inkml:trace contextRef="#ctx0" brushRef="#br0" timeOffset="65884.579">18976 1265,'0'0,"0"-25,25 25,24 0,-24 0,0 0,0 0,24 0,-24 25,25-25,-1 0,-24 25,25 0,-1-25,-24 0,0 24,25 1,-26-25,1 0,25 0,-25 25,24-25,-24 25,0-25,24 0,-24 0,0 0,0 0,25 0,-1 0,-24 0,49 0,-24 0,0 0,-26 0,1 0,25 0,-25 0,-1 0,1 0,0 0,0 0,0 0,-1 0,1 0,0 0,0 0,0 0,-1 0,1 0,0 0,25 0,-26 0,1 0,25 0,-50 25,25-25,24 0,-24 0,0 0,0 0,0 0,-1 24,26-24,-25 0,0 0,24 0,-24 0,0 0,0 0,24 0,-24 0,0 0,0 0,24 0,-24 0,0 0,0 0,-1 0,26 0,-50 25,-25-25,25 50,0-25,0-1,0 1,0 25,0-25,0 24,0 1,25 0,0-26,-25 51,0-50,0 24,0 1,0-1,0 1,0 0,0 24,0-24,0-1,25 1,-25-1,0 1,0-25,0 24,0 26,0-1,0-24,0 0,0 24,0-24,0-26,0 51,0-50,0-1,0 26,0 24,0-24,0 24,-25 1,0-1,25 1,-25-1,25 1,0-51,0 26,0-25,0 24,-25-24,25 0,0 25,-24-26,24 1,-25 25,0-25,25 24,-25 1,25-25,-25-1,50-24,0 0,-50 0,0 0,1 0,-1 0,0 25,0 0,25 0,0 24,0-24,-25 0,25 25,0-26,0 1,0 25,0-1,0 1,0-25,25 24,-25-24,25-25,-25 50,0-25,25-25,-25 25,49-1,-49 1,25-25,0 25,0-25,0 0,-1 25,1-25,0 0,0 25,0-25,-1 0,1 0,0 0,0 0,24-50,-24 25,25-24,-25 24,-1 0,1-25,0 25,-25 1,25 24,-25-25,0 0,0 0,0 0,-25-24,0 24,0-25,25 26,-24-1,24-25,-25 50,25-49,-25 24,25 0,-25 0,0 0,1 25,24-24,-25 24,0-25,0 25,0-25,1 25,-1 0,0 0,0 0,0 0,1 0,-1 0,-25 0,25 0,1 25,-1 0,0-25,25 24</inkml:trace>
  <inkml:trace contextRef="#ctx0" brushRef="#br0" timeOffset="66560.9866">21531 4366,'0'24,"-50"1,25 25,1-1,-26 26,50-1,0-49,-25 0,25 0,-25-25,25 24,0 1,0 0,25-25,-25-50</inkml:trace>
  <inkml:trace contextRef="#ctx0" brushRef="#br0" timeOffset="67670.5891">21332 4366,'25'0,"0"0,0 0,24 0,-24 0,0 0,0 0,0 0,-1 0,1-25,0 25,0 0,-25 49,0-24,0 0,0 0,-25-25,25 25</inkml:trace>
  <inkml:trace contextRef="#ctx0" brushRef="#br0" timeOffset="68678.6245">21456 5011,'0'24,"0"1,0 50,0-26,0 1,0 24,0-49,0 25,0 24,0-24,0-1,-24 1,24-25,0 24,0 26,0-26,-25 1,25 0,0 24,25 0,-1-24,1 24,-25 1,25-26,-25 1,25 0,-25-26,0 26,0-25,0 0,0 24,0 1,0-25,0-1,0 26,0-25,0 0,0-1,0 1,0 0,0 0</inkml:trace>
  <inkml:trace contextRef="#ctx0" brushRef="#br0" timeOffset="70732.3179">19695 6896,'25'0,"0"0,0 0,-1 0,26 0,-25 0,0 25,0-25,-1 0,1 24,25-24,-25 0,-1 0,26 0,-25 0,0 0,-1 0,26 0,-25 0,0 0,24 0,-24 0,0 0,0 0,-25 25,24-25,1 0,0 25,25-25,-26 0,1 0,25 25,-25-25,-1 25,1-25,25 0,-1 0,-24 0,25 0,-25 0,0 0,-1 0,1 0,0 0,0 0,0 0,-1 0,1 0,0 0,25 0,-26 0,1 0,0 0,0 0,0 0,-1 0,1 0,0 0,0 0,0 0,-1 0,1 0,0-25,0 0,0 25,-1 0,-24-25,25 25,0 0,0 0,-25-25,25 25,-25-24,-25 24,0-25,0 25,25-25,-25 25,25-25,-24 25</inkml:trace>
  <inkml:trace contextRef="#ctx0" brushRef="#br0" timeOffset="71893.8304">19894 6945,'-25'0,"0"0,0 0,0 0,1 0,-1 0,0 0,-25 0,26 0</inkml:trace>
  <inkml:trace contextRef="#ctx0" brushRef="#br0" timeOffset="74774.1125">21977 3944,'-25'0,"1"0,-1 0,0 0,0 0,25 25,-25 24,25-24,0 0,0 0,0 0,0-1,0 1,0 0,0 0,0 0,25-1,-25 26,25-25,0 0,0-25,-1 24,1-24,0 0,0 0,0 0,0 0,-1 0,1-24,-25-1,25 25,0-50,-25 25,0 1,0-1,0 0,0 0,-25 0,0 25,0-24,1-1,-1 0,0 0,0 25,25-25,-25 1,0 24,1 0,-1 0,25-25,-25 25,0 0,0 0</inkml:trace>
  <inkml:trace contextRef="#ctx0" brushRef="#br0" timeOffset="75562.7364">21928 4242,'24'0,"1"0,0 0,0 0,0 0,0 0,24 0,-24 24,0 1,24 0,-49 0,25 0,0-25,-25 24,25-24,-25 25,0 0,0 0,25-25,-25 25,24-25,-24 24</inkml:trace>
  <inkml:trace contextRef="#ctx0" brushRef="#br0" timeOffset="84542.9083">11311 2332,'0'-25,"-25"25,25 25,-24-25,-1 49,0 1,0-25,0 24,25-24,0 0,0 0,-24-1,24 1,-25 0,25 0,0 0,0 24,25-24,24 25,-24-25,25-1,-26 1,1 25,25-25,-25-1,24-24,-24 25,0-25,0 25,0-25,-1 0,26 0,-25 0,0 0,-25 25,24 0,-24-1,0 51,0-26,0 1,0-25,0 0,0 24,0-24,0 0,0 0,-24-1,24 1,-25-25,50 0,24 0,-49 50,50-1,-25-24,24 25,-49 0,0-1,25 1,-25-1,0 26,0-26,-50-24,26 25,-26-1,25-24,-24 25,49-25,-50 24,50-24,0 0,0 24,0-24,0 0,25-25,0 25,24-25,-24 25,0-1,49-24,-24 0,-1 0,-24 0,0 0,25 0,-125 0,26 0,24 0,-25 25</inkml:trace>
  <inkml:trace contextRef="#ctx0" brushRef="#br0" timeOffset="86324.4073">10344 3423,'-25'0,"0"0,25 25,50 49,-25-49,24 25,-24-1,25-24,-25 0,-1 25,1-50,-25 24,25-24,-25-24,25-1,-25-50,0 26,-25-1,0 25,25 0,-25 1,25-1,25 50,0 24,0-24,0 25,-1-50,1 49,0-49,0 25,0 0,24-25,-24 25,0-25,0 0,-1-25,-24 0,0 0,0-24,0 24,0-25,0 1,-24-1,-1 25,0 25,0 0,0 0</inkml:trace>
  <inkml:trace contextRef="#ctx0" brushRef="#br0" timeOffset="87162.414">11113 3448,'-25'0,"0"0,25 25,-25-1,25 1,0 25,0-25,0-1,0 26,0 0,25-25,0-1,0-24,0 25,-1-25,1 0,0 0,0 0,-25-25,0 1,0-51,-25 50,25-24,-25-1,0 25,1 25,24-25,-25 25,0 0</inkml:trace>
  <inkml:trace contextRef="#ctx0" brushRef="#br0" timeOffset="88000.1288">11138 3448,'24'0,"-24"25,25-25,0 49,0-49,-25 25,0 0,25 0,-25-1,0 1,0 0,0 25,0-25,0-1,0 1,0 0,24-25,-24-50,25 26,0-1,-25-25,25 25,0 0,-25-24,25 24,-25 0,24 0,-24 1,0-1</inkml:trace>
  <inkml:trace contextRef="#ctx0" brushRef="#br0" timeOffset="89356.3531">10815 4242,'-25'0,"-24"0,24 0,0 0,-24 0,24 0,0 24,-25-24,26 0,24 25,0 0,0 0,24-25,1 0,0 0,0 0,0 0,-1 0,1 0,0 0</inkml:trace>
  <inkml:trace contextRef="#ctx0" brushRef="#br0" timeOffset="90769.8526">10989 4291,'-25'0,"0"0,25 25,-25-25,25 25,0 0,25-25,0 0,0 0,0 0,-1 0,-24-25,0 0,-24 25,24-25,-25 25,50 0,-1 0,1-25,-25 1,25 24,0 0,0 0,-25 24,24 1,-24 0,25-25,0 0</inkml:trace>
  <inkml:trace contextRef="#ctx0" brushRef="#br0" timeOffset="91712.5245">11088 4043,'0'25,"0"0,25-25,0 0,-1-25,-24 0,-24 25,-1 0,0 0,25 25,25-25,-25-25</inkml:trace>
  <inkml:trace contextRef="#ctx0" brushRef="#br0" timeOffset="92488.1687">11411 4068,'0'25,"0"0,0-1,0 26,0-25,0 0,0-1,0 1,0 0,0 0,0 0,0-1,0-48</inkml:trace>
  <inkml:trace contextRef="#ctx0" brushRef="#br0" timeOffset="104310.7642">1265 3696,'-24'0,"24"50,0 24,0-24,0-1,0 26,0-51,0 51,0-50,0-1,0 26,0-25,24-25,1 0,0 0,-25-25,0 0</inkml:trace>
  <inkml:trace contextRef="#ctx0" brushRef="#br0" timeOffset="105400.3006">1216 3373,'-25'0,"25"25,0 0,25-25,0 25,-1-25,-24-25,25 25,-25-25,0 0,0 1,-49 24,24 0,0 0,0 0,0 24,25 1,25-25</inkml:trace>
  <inkml:trace contextRef="#ctx0" brushRef="#br0" timeOffset="106035.8353">893 3671,'0'0,"-24"25,-1 0,0 49,0 25,0 1,25 98,-25-49,-24-25,24 25,25-25,0 0,0-75,0 1,25-25,0 24,24-49,-24 25,0-25,0 0,0 0,24 0,-24 0,0-25,0 1,-25-1,24 0,-24 0,25-24,-25 24</inkml:trace>
  <inkml:trace contextRef="#ctx0" brushRef="#br0" timeOffset="107114.3056">1662 3448,'0'-25,"0"75,0-26,0 1,25 25,0-25,-25-1,0 26,25 0,-1 24,-24-24,25-25,-25 49,0-49,0 0,0-1,0 26,0 0,-25-1,1 1,24-1,-50-24,50 25,-25-25,0-1,25 1,0 0,0 0,-24-25</inkml:trace>
  <inkml:trace contextRef="#ctx0" brushRef="#br0" timeOffset="119944.5073">2456 3448,'-25'0,"0"0,1 25,24-1,-50 26,25-25,0 0,1-1,-26 1,25 25,0-25,1 0,24-1,-25-24,25 25,0 0,25-25,24 0,-24 0,0 0,24 0,1-25,-25 25,0-25,24 25,-49-24,25 24,0 24,-25 1,0 25,0-25,0-1,0 1,0 0,0 0,0 24,-25-24,25 0,-50 0,26 24,-1-49,-25 25,25 0,-24 25,24-50,0 49,-24-24,24-25,0 0</inkml:trace>
  <inkml:trace contextRef="#ctx0" brushRef="#br0" timeOffset="121124.5328">3126 3572,'0'25,"0"49,0-24,0-25,0-1,0 1,0 0,0 0,0 0,0 24,0-24,0 0,0 0,0 24,0-24,-25 0,25 0,0-50,0 0,0-25,0 26,0-1</inkml:trace>
  <inkml:trace contextRef="#ctx0" brushRef="#br0" timeOffset="122028.4454">3200 3150,'-25'0,"1"0,24 25,-25-25,25 25,-25-25,25 25,0-1,0 1,0 0,0 0,25-25,0 0,-1 0,1 0,0 0,25 0,-26-25,-24 0,25 25,-25-25,-25 25,1 0,-1-24,0 24,0 0</inkml:trace>
  <inkml:trace contextRef="#ctx0" brushRef="#br0" timeOffset="123306.1528">3746 3547,'0'-25,"-25"25,0 0,0 0,1 0,24 25,0 0,0 0,24-1,1-24,-25 25,25-25,-25 25,25-25,-25 25,25-25,-1 0,-24 25,25-25,-25 25,0-1,0 1,0 0,0 0,0 0,0-1,0 1,0 0,0 0,-25 0,1-1,-1 1,0-25,0 0,0 0,1 25,-1-25,0 0,-25 0,26 0,-1 0,0 0,0 0,0 0</inkml:trace>
  <inkml:trace contextRef="#ctx0" brushRef="#br0" timeOffset="152281.8742">4912 3696,'0'0,"-25"0,-25 25,25 0,-24-1,24-24,25-24,-25 24,0 0,1 0,24 24,-25 26,0-25,0 24,0-24,25 0,0 25,-24-26,24 26,0 0,0-1,0-24,24 0,1 49,-25-49,25 0,0 0,0-1,-1-24,1 0,25 0,-25 0,-1 0,26 0,-25 0,0-24,24-1,-24-25,0 25,0-24,-25 24,0 0,0 0,0-24,0 24,0-25,0 26,0-26,-25 50,25-25,-25 25,0-49,0 49,1 0,24-50,-25 50,25-25,-25 25,0 0</inkml:trace>
  <inkml:trace contextRef="#ctx0" brushRef="#br0" timeOffset="152864.0619">5110 3497,'0'50,"25"24,0-24,-25-25,25 49,-25-24,24 24,1 1,-25-1,25-24,-25-1,0 1,0 24,0-49,0 0,25 25,-25-26,0 1,25 0,-25 25,0-26,0 1,0 0,0-50,0-24,0-1,-25 0</inkml:trace>
  <inkml:trace contextRef="#ctx0" brushRef="#br0" timeOffset="153689.3475">5061 3522,'0'-25,"24"25,1 0,0-24,25 24,-26 0,1 0,0 0,0 0,0 0,-25 24,0 26,0-25,0 0,0-1,-25 1,0 0,25 0,-50 25,26-26,-26 26,25-25,0 0,1-25,-1 24,25 1,-25-25,50 0,49-25,25 1</inkml:trace>
  <inkml:trace contextRef="#ctx0" brushRef="#br0" timeOffset="154630.2802">5482 3870,'25'0,"0"0,0 0,-1 0,1 0,-25-25,0 0,0 0,-25 25,1 0,-1 0,0 0,-25 25,50 0,-24 0,24 24,-25-24,25 0,0 24,0-24,25 0,-25 25,0-26,24-24,26 25,0 0,-1-25,-24 0,0 0,24 0,-24 0,0 0</inkml:trace>
  <inkml:trace contextRef="#ctx0" brushRef="#br0" timeOffset="155955.7815">5904 3820,'0'0,"-25"0,25-25,-25 25,25-25,-25 25,50 50,0-50,-25 25,0 0,25-25,-25 24,25 1,-25 0,24-25,-24 50,0-26,0 26,25-50,-25 25,0 0,25-1,-25 1,0 0,0 0,25-25,0 0,-25-25,0 0,0 0,0 1,0-1,0 0,0 0,0 0,24 25,-24-24,0-1,0 0,0 0,25 25,-25-25,25 25,0 0,-25 25,25-25,-25 25,0 0,25-25,-25 25,0 24,24-24,-24 0,0 24,0 1,0-25,25 0,-25-1,0-48</inkml:trace>
  <inkml:trace contextRef="#ctx0" brushRef="#br0" timeOffset="156976.3294">6251 4068,'25'0,"0"0,0 0,-1 0,1 0,0 0,25-25,-26 0,26-24,-25 24,24 0,-49 0,0 1,0-1,0 0,-24 25,-1 0,0 0,0 0,0 25,25 0,-24-1,24 1,0 0,0 0,0 24,0-24,0 0,24 0,1-25,-25 25,25-25,0 0,0 0,-1 0,1 0,0 0,0 0,0-25,24 0,-24 25,0 0</inkml:trace>
  <inkml:trace contextRef="#ctx0" brushRef="#br0" timeOffset="158314.8555">7020 3299,'0'25,"0"0,0 24,0 1,0-1,0 1,0 0,0-26,0 26,0 0,0-25,0-1,0 26,0-25,0 0,0-1,0 1,0 0,0 0,0 0,0-1,25-24,-50-24,0 24,0 0,1 0,-1 0,0 49,0-49,0 0,1 25,-1 0,0-25,25 25,0-1,0 1,0 0,0 0,0 0,0-1,25-24,0 0,-1 0,26 0,0-49,-1-1,-24 25,0-24,0 49,-25-25,24 0,1 25,-25-25</inkml:trace>
  <inkml:trace contextRef="#ctx0" brushRef="#br0" timeOffset="166396.6172">15999 6003,'0'-25,"-24"25,-26 0,25 25,-24-25,24 49,-25-24,50 0,-49-25,49 25,0 0,0-1,-25-24,25 25,0 0,25 0,-25 24,24-24,1 0,-25 25,25-50,-25 49,0 1,25-25,-25-1,0 1,25 0,-25 0,0 0,24 24,-24 1,0-1,0-24,25 0,-25 0,0 0,0 0,25-25,-25 24,-25-48,0-1,1 0</inkml:trace>
  <inkml:trace contextRef="#ctx0" brushRef="#br0" timeOffset="167230.1959">15478 6648,'50'0,"-25"-25,24 0,-24 25,0 0,25-25,-25 25,24-25,-24 25,0-24,24-1,-24 25,0-25,0 25,0 0,-1-25</inkml:trace>
  <inkml:trace contextRef="#ctx0" brushRef="#br0" timeOffset="175100.1241">19894 3646,'25'0</inkml:trace>
  <inkml:trace contextRef="#ctx0" brushRef="#br0" timeOffset="180191.3437">3275 4787,'-25'0,"0"0,0 25,-24-25,49 25,-25-25,25 25,-25-25,0 0,25 25,-25-1,1-24,24 25,-25-25,0 25,0 25,25-26,-25-24,25 50,0-25,-25 0,25-1,0 1,0 0,25-25,0 0,0 0,0 0,24 0,-24-25,0 25,0 0,24-25,-24 25,0 0,0-24,0 24,-1 0,1 0</inkml:trace>
  <inkml:trace contextRef="#ctx0" brushRef="#br0" timeOffset="181983.9347">3423 4986,'0'25,"0"-1,0 1,0 25,0-25,0-1,0 1,0 0,0 0,0 0,0-1,0 1,0 25,0-25,0-1,0 1,0 0,0 0,25 0,-25-1,0-48,0-1,0-25,25 25,-25 1,0-1,0 0,25 0,-25 0,0 1,0-1,0 0,0 0,0 0,0 1,0-1,0 0,0 0,0 0,0 1,-25 24,0 0</inkml:trace>
  <inkml:trace contextRef="#ctx0" brushRef="#br0" timeOffset="187429.9031">19819 3646,'0'-25,"25"25,0 0,0 0,0 0,-1 25,1-25,-25 25,25-25,0 0,-25 25,25-25,-25 25,24 0,1-25,-25 24,-25-24,1-24,-1 24,0 0,25-25</inkml:trace>
  <inkml:trace contextRef="#ctx0" brushRef="#br0" timeOffset="191435.2309">1613 6350,'-25'0,"0"50,25-26,0 1,0 25,0-25,-25-1,25 1,0 0,0 0,0-50,0 0,0 0,0-24</inkml:trace>
  <inkml:trace contextRef="#ctx0" brushRef="#br0" timeOffset="192360.2827">1563 6102,'25'0,"0"0,-50 0,50 0,-1 0</inkml:trace>
  <inkml:trace contextRef="#ctx0" brushRef="#br0" timeOffset="193394.227">1786 6300,'25'0,"0"50,-25-25,0 0,0-1,0 1,25 0,-25 0</inkml:trace>
  <inkml:trace contextRef="#ctx0" brushRef="#br0" timeOffset="194201.2598">1861 6152,'25'0,"-1"0,1 0,-50 0,1 0</inkml:trace>
  <inkml:trace contextRef="#ctx0" brushRef="#br0" timeOffset="194777.1576">1340 6276,'0'24,"0"1,0 50,0-51,0 1,0 0,0 25,0-26,0 1,0 25,0-25,0 24,25-49,-25 50,24-50,1 0,0 0,0 0,0-25,-1 25,26-25,-50 0,0 1</inkml:trace>
  <inkml:trace contextRef="#ctx0" brushRef="#br0" timeOffset="195506.4911">2134 6028,'49'24,"-24"26,25-25,-26 24,1-24,25 0,-50 25,25-26,-25 1,0 25,0-25,0-1,0 26,-25-25,0 0,25 24,-25-24,0 25,25-26,0 1,-24-25,-26 0</inkml:trace>
  <inkml:trace contextRef="#ctx0" brushRef="#br0" timeOffset="196452.6342">3250 5953,'-25'0,"0"0,0 0,1 0,-1 0,0 0,0 0,0 25,25 0,0 0,50-25,-25 0,0 0,-1 0,1 0,-25 24,25 1,0-25,0 50,-1-25,1 24,0-24,-25 0,25 0,-25-1,0 1,0 0,0 0,-25 0,0-25,0 0,25 24,-49-24,24 0,0 0,0 0,1 0,-1 0,0 0</inkml:trace>
  <inkml:trace contextRef="#ctx0" brushRef="#br0" timeOffset="197174.8692">4118 6052,'-25'0,"25"50,0-25,25 24,0-24,-25 0,25-25,-25 25</inkml:trace>
  <inkml:trace contextRef="#ctx0" brushRef="#br0" timeOffset="197904.7377">4019 5854,'0'25,"0"0,25-25,-1 0,1 0,25 24,-25-24,-1 0,-24-24,0-1,-24 0,-1 25</inkml:trace>
  <inkml:trace contextRef="#ctx0" brushRef="#br0" timeOffset="198844.8457">4465 5953,'-25'0,"1"25,24 0,0 0,0-1,0 1,24-25,-24 25,25-25,-25 25,25-25,-25 25,0 24,0-24,0 0,0 24,-25-24,25 0,-25 0,1-25,-1 0,0 0,0 25,0-25</inkml:trace>
  <inkml:trace contextRef="#ctx0" brushRef="#br0" timeOffset="199602.2662">5482 5730,'-25'0,"1"0,-26 25,25-1,0 1,-24 0,24 0,0-25,25 25,0 0,-25-1,25 1,0 0,0 0,0 0,0-1,0 1,25 0,-25 0,50-25,-50 25,25-1,-1-24,1 0,25 0,-25 0,-1 0,1 0,25-24,-25-1,-25-25,0 25,0 1,0-1</inkml:trace>
  <inkml:trace contextRef="#ctx0" brushRef="#br0" timeOffset="200350.2667">5631 5680,'0'50,"0"-1,0-24,0 50,0-50,0-1,0 1,25 0,-25 0,0 0,25-1,-1 1</inkml:trace>
  <inkml:trace contextRef="#ctx0" brushRef="#br0" timeOffset="201208.363">6003 5730,'-25'0,"0"0,1 0,-1 0,0 0,0 49,0-24,25 0,0 25,0-25,0-1,0 26,0-25,0 0,25 24,25 1,-25-50,-1 25,1-25,0 0,0 0,24 24,-24-24,0 0,0-24,0 24,-25-25,0-25,0 25,0-24,-25-1,0 25,0 1,-24-26,24 50,0-25,0 25,0 0</inkml:trace>
  <inkml:trace contextRef="#ctx0" brushRef="#br0" timeOffset="202060.4573">6375 5631,'-25'0,"1"0,-1 24,0 1,25 0,-25 25,25-26,0 1,0 25,0-25,25 0,0-25,-25 24,25-24,-1 0,26 25,-25-25,0 25,-1 0,26-25,-25 25,0-1,-1-24,-24 25,0 25,-24-25,-1-1,0 1,0 0,0-25,1 0,-1 0,0 0</inkml:trace>
  <inkml:trace contextRef="#ctx0" brushRef="#br0" timeOffset="203320.2609">6598 6077,'25'0,"0"0,0 0,0 0,24 0,-24 0,0 0,24-25,-24 1,0-26,-25 25,0-24,-25-1,-24 50,24-25,0 0,0 25,0 0,-24 0,24 0,25 25,0 0,0 0,0 0,0 24,0-24,0 0,0 0,25-25,0 24,-1-24,1 0,0 25,0-25,0 0,-1 0,1 0,0 0,0 0,0 0,-1 0,1 0,0 0,0 0,0 0,-25-25,24 25</inkml:trace>
  <inkml:trace contextRef="#ctx0" brushRef="#br0" timeOffset="205067.5886">7243 5432,'0'25,"0"0,25 24,0-24,-25 25,0-1,0-24,25 0,0 25,-25-26,0 1,0 25,0-25,24-25,1 25,-25-1,0 1,0 0,25 0,-25 24,0 1,0-25,0 0,0-50,0 0,0 0,-25 0,0 25,25-49,-24 49,-1 0,0-25,0 25,0 0,1 0,-1 0,0 0,0 25,25 0,-25-1,0-24,25 25,0 0,0 0,0 0,25-25,-25 24,0 1,25-25,0 0,-25 25,25-25,0 0,-1 0,1 0,0 0,0-25,24 0,-24 25,0 0,-25-24,25 24,0 0,24 0,-49-25,25 25</inkml:trace>
  <inkml:trace contextRef="#ctx0" brushRef="#br0" timeOffset="208722.1373">4068 6970,'-49'25,"-26"0,-24 24,25-24,24 0,0 0,26-25,-1 25,25 24,0 1,0-1,0 1,0 0,0-26,0 1,0 0,0 0,25 0,24-1,-24 1,25-25,-26 25,1-25,25 25,-25-25,-1 0,1 0,0 0,25-25,-25 0,-1 0,1 1,0 24,0 0,-25-25</inkml:trace>
  <inkml:trace contextRef="#ctx0" brushRef="#br0" timeOffset="210090.6431">4168 7466,'-25'0,"0"0,0-25,25 1,0-1,0 0,0 0,25 25,-25-49,25 49,0-25,-1 25,1 0,0 25,0-25,0 24,-1-24,-24 25,0 0,0 0,0 24,0-24,-24 0,24 0,0 0,0-1,-25-24,25 25,0 0,-25 0,25 0,-25-25,25 24,-25-24,25 25,-24-25,24 25,24-25,1 0,25 25,-25-25,24 0,-24 0,0 0,0 0,-1 0,1 0,0 0,0 0,0 0,-1 0,-24-25</inkml:trace>
  <inkml:trace contextRef="#ctx0" brushRef="#br0" timeOffset="211369.8707">4192 7045,'-24'0,"-26"24,25-24,0 0,-24 25,24-25,0 25,0-25,0 0,-24 25,24 0,0-25,0 0,1 0,-1 24,0-24,0 25,0-25,25 25,-24 0,-1-25,25 25,0-1,-25-24,25 25,0 0,0 0</inkml:trace>
  <inkml:trace contextRef="#ctx0" brushRef="#br0" timeOffset="232215.3334">1836 8558,'0'0,"-25"0,25 24,0 1,0 0,0 25,0 24,0-24,0-1,25 1,-25-1,0 1,0-25,0 0,0 24,0-24,0 0,0-75</inkml:trace>
  <inkml:trace contextRef="#ctx0" brushRef="#br0" timeOffset="233121.8546">1761 8210,'-24'0,"24"25,0 0,24-25,1 0,0 0,-50 0</inkml:trace>
  <inkml:trace contextRef="#ctx0" brushRef="#br0" timeOffset="233720.7809">1389 8582,'-24'0,"24"75,0 49,0 25,0-25,49 25,1-50,-1 25,-24-75,25 1,-25 0,24-26,-24 26,25-25,-26 0,1-25,0 0,25 0,-25 0,-1 0,1 0,0-25,0 25,0-50,24 25,-49-24,25 24</inkml:trace>
  <inkml:trace contextRef="#ctx0" brushRef="#br0" timeOffset="234525.0839">2282 8062,'50'74,"24"75,1-25,-1-50,-49 1,25-1,-26-24,26-26,-50 51,25-50,-25-1,25 26,-25 0,0-26,-25 51,0-25,-25-1,26-24,-26 25,50-26,-50 1,26 25,-26-25,50-1,-25-24,0 0</inkml:trace>
  <inkml:trace contextRef="#ctx0" brushRef="#br0" timeOffset="235788.3653">4217 8186,'-49'0,"24"0,0 0,-25 0,26 24,-1 1,0-25,25 25,-25-25,0 25,0 0,1-1,-1 1,25 0,0 0,0 0,0-1,0 26,25-25,-25 0,24-1,1-24,0 0,0 0,-25 25,25-25,0 0,-1 0,1 0,25-25,-25-24,-1 49,26-50,-25 50,0-25,-1 1,1-26,-25 25,25 0,-25 1,0-1,0 0,0-25,-25 50,-24 0,24 0,0 0,-25 0,26 0,-1 25</inkml:trace>
  <inkml:trace contextRef="#ctx0" brushRef="#br0" timeOffset="236515.0299">3969 8384,'0'-25,"25"25,0 0,0 0,-1 25,1-25,-25 25,25-25,0 25,-25-1,25 1,-1 25,1-50,-25 25,25-25,-25 49,25-49,-25 25,25 0,-1 0,-24-1,25-24</inkml:trace>
  <inkml:trace contextRef="#ctx0" brushRef="#br0" timeOffset="237013.8201">4465 8434,'0'24,"0"26,0-25,25 0,-25-1,0 26,0-25,0 0,0 24,0-24,0 0,0 0</inkml:trace>
  <inkml:trace contextRef="#ctx0" brushRef="#br0" timeOffset="248682.3873">5061 8359,'0'-25,"0"1,24 24,1 0,0 0,25 0,-26 0,51-25,-1 0,1 0,-51 25,51 0,-50 0,-50 0</inkml:trace>
  <inkml:trace contextRef="#ctx0" brushRef="#br0" timeOffset="249386.2735">5061 8582,'24'0,"1"0,0 25,0-25,24 25,-24-25,0 0,0 0,0 0,24 0,-24 0,0 0</inkml:trace>
  <inkml:trace contextRef="#ctx0" brushRef="#br0" timeOffset="252252.7802">6053 8111,'-25'0,"25"25,0 0,0 0,0-1,0 26,0-25,25 0,-1 24,1-24,0 0,-25 0,25-25,0 24,0-24,-1 0,1 0,25 0,-25 0,24 0,-49-24,0-1,0 0,0-25,0 26,0-1,-25-25,25 25,-24 25,24 25,24 0,1 25,-25-26,25 1,0 0,-25 0,25 0,-25-1,24-24,1 0,0 25,0-25,0 0,-1 0,26 0,-25-25,24-24,-24 24,0 25,0-25,-25 0,0 1,0-1,0-25,0 25,0 1,0-1,0-25,-25 25,25 1,0-1,-25 0,0 25,25-25,-24 25</inkml:trace>
  <inkml:trace contextRef="#ctx0" brushRef="#br0" timeOffset="253001.4447">6946 7888,'0'49,"0"-24,0 0,0 25,0-1,0-24,0 0,0 0,0 0,0-1,24-24,1 0,0 0,0 0,24 0,-24 0,0 0,25 0,-25 0,-1-24,26-1,-25 25,0 0,-1 0,1 0,-50 25,1-1,-26 26,25-25,0 0,1 24,-26-49</inkml:trace>
  <inkml:trace contextRef="#ctx0" brushRef="#br0" timeOffset="253823.4232">6102 8657,'0'-25,"25"25,0 0,49 0,1 0,24 0,-25 0,-24 25,0-25,-1 0,26 0,-51 0,1 0,0 0,25-25,-26 25,1 0,0 0,0-25,24 0,-24 25,0 0,0 0,0 0,-1-24,1 24,0 0,0-25,0 0,0 25,-50 25,-25 0,0-1</inkml:trace>
  <inkml:trace contextRef="#ctx0" brushRef="#br0" timeOffset="254476.7614">6648 8855,'0'25,"50"25,-26-1,-24 26,0-50,25-1,0 26,-25-25,0 0,0 24,0-24,0 0,0 0,0-75,-25 25,0-24</inkml:trace>
  <inkml:trace contextRef="#ctx0" brushRef="#br0" timeOffset="255820.131">6623 8930,'50'0,"-50"-25,25 25,-1 0,26-25,-25 25,-25-25,25 25,-1 0,1 0,-25 25,25-25,-25 50,25-50,-25 24,0 1,-25-25,0 0,0 0,1 25,-1 0,25 0,25 0,-1-1,1 1,0-25,0 25,0-25,-1 50,1-26,0 1,0 0,0 0</inkml:trace>
  <inkml:trace contextRef="#ctx0" brushRef="#br0" timeOffset="256601.1952">7739 8210,'0'-24,"25"24,0 0,0 0,0 0,-1 0,1 24,25-24,-25 0,-25 25,0 0,0 0</inkml:trace>
  <inkml:trace contextRef="#ctx0" brushRef="#br0" timeOffset="257046.0791">7739 8409,'25'0,"0"0,0 0,0 0,24 0,-24 0,0 0,0-25,-1 25,1 0,0 0</inkml:trace>
  <inkml:trace contextRef="#ctx0" brushRef="#br0" timeOffset="257738.9432">8707 7739,'0'25,"0"24,25-24,-25 0,0 25,0-26,24 1,-24 25,0-25,0 0,25 24,-25-24,0 0,25 0</inkml:trace>
  <inkml:trace contextRef="#ctx0" brushRef="#br0" timeOffset="258372.848">8384 8483,'75'-25,"-26"1,26-1,-1 25,1-25,24 25,-25-25,1 25,-26 0,-24 0,0 0,24 0,-24 0,0 0,25 0,-26 0,1 0,0 0,0 0,0 0,0 0,-25 25,0 0,-25-25,0 49,-25-24,1 25,-1-25,-24 24</inkml:trace>
  <inkml:trace contextRef="#ctx0" brushRef="#br0" timeOffset="259613.086">8459 8756,'0'25,"0"0,0 24,0-24,0 25,0-26,25 1,-25 0,24-25,1 0,0 0,0 0,-25-25,0 0,25-24,-25 24,0 0,0 50,24 25,-24-26,25 1,-25 0,25-25,0 25,0-25,24 0,-49-50,50 25,-50-24,25 24,-1 0,-24-24,0 24,0 0,0 0,-24 25,-1 0,25-25,-25 1,0-1,0 0,1 0,-1 0,0 1,25 48</inkml:trace>
  <inkml:trace contextRef="#ctx0" brushRef="#br0" timeOffset="260720.2608">9178 8756,'0'-25,"-25"25,0 0,-24 25,24-25,0 50,-24-50,49 24,-25-24,25 25,0 0,-25-25,25 25,0 0,0-1,25-24,0 0,-25 25,49-25,-24 0,0 0,0 0,-1 0,1 0,0 0,0 0,0 0,24 0,-24 0,-25-25</inkml:trace>
  <inkml:trace contextRef="#ctx0" brushRef="#br0" timeOffset="262494.9314">9377 8880,'0'25,"0"0,0-1,0 1,0 0,0 0,0 0,0 0,0-1,0 1,0 0,0 0,0 0,0-1,0 1</inkml:trace>
  <inkml:trace contextRef="#ctx0" brushRef="#br0" timeOffset="263663.1566">9525 8756,'0'25,"0"24,0-24,0 25,0-25,0-1,-24 1,24 0,0 0,0 0,0 0,0-1,0 1,0-74,0 24</inkml:trace>
  <inkml:trace contextRef="#ctx0" brushRef="#br0" timeOffset="265196.782">9525 8706,'25'-24,"0"24,0-25,0 0,24 25,-24-25,0 0,0 25,-1 0,-24 25,0 0,0 0,0 0,0-1,-24 1,-1-25,0 50,0-25,0-25,1 0,48 24,1-24,-25 25,25-25,-25 25,25-25,-25 25,25-25,-1 25,-24-1,25-24,-25 25,50 0,-50 0,25 0,-25 0,24-25,-24 24</inkml:trace>
  <inkml:trace contextRef="#ctx0" brushRef="#br0" timeOffset="266944.1967">9724 8880,'0'-25,"-25"25,0 0,0 0,25-25,-24 25,-1-24,25-1,-25 25,25-25,-25 25,50 0,0 0,0 0,-25 25</inkml:trace>
  <inkml:trace contextRef="#ctx0" brushRef="#br0" timeOffset="280816.7689">11435 8235,'0'-25,"0"75,0 0,0-1,25-24,-25 0,0 24,25-24,-25 0,0 0,0 0,0-1,25-24,-25-24</inkml:trace>
  <inkml:trace contextRef="#ctx0" brushRef="#br0" timeOffset="281784.3823">11411 7813,'-25'0,"25"25,25-25,-1 25,26-25,-25 0,-25-25,0 0,0 1,-25 24,0 0</inkml:trace>
  <inkml:trace contextRef="#ctx0" brushRef="#br0" timeOffset="282540.6589">11956 8210,'-25'0,"25"50,0-25,0 24,0-24,0 0,0 0,0 0,0-1,0 1,0 0,0 0,0-50,0 0</inkml:trace>
  <inkml:trace contextRef="#ctx0" brushRef="#br0" timeOffset="283206.2881">11882 7813,'-25'0,"0"0,0 0,25 25,0 0,25 25,25-26,-25 1,-1-25,1 25,0-25,-25-25,0 0,0 1,0-1,-25 25,25-25,-25 25,1 0,-1 0,-25 0,25 0,25 25,0 0</inkml:trace>
  <inkml:trace contextRef="#ctx0" brushRef="#br0" timeOffset="283913.3794">11262 7962,'0'0,"-25"0,-25 50,25 24,-24 50,-1-24,1-51,49 26,0-1,0-24,0 24,0-24,24-26,1 26,0-25,0 24,0-24,-1 0,-24 0,25-25,0 25,0-25,24 0,-24 0,50-50,-50 25,24 0,-24-24</inkml:trace>
  <inkml:trace contextRef="#ctx0" brushRef="#br0" timeOffset="285387.8953">12279 7739,'0'25,"0"0,0-1,0 1,0 25,24-25,1-1,25 51,-25-1,-1-49,-24 25,25 24,-25-49,0 0,0 0,0 24,0-24,-25 0,25 0,-24-25,24 24,-25 1,25 0,-25-25,0 25,0-25,25 25,-24-25</inkml:trace>
  <inkml:trace contextRef="#ctx0" brushRef="#br0" timeOffset="287023.7243">12973 7937,'-25'0,"25"-24,-24 24,-1 0,0 0,0 0,0 24,25 1,-24-25,-1 0,25 25,-25-25,0 25,25 0,-25 0,25-1,0 1,25 25,0-25,0-1,-25 1,25-25,-1 0,-24 25,25-25,0 25,0-25,0 0,-1 0,1 0,0 0,0 0,0 0,-25-25,0 0,24 0,-24 1,0-1,0 0,-24-25,-1 26,0-1,25 0,-25 25,0-25,1 25,-1 0,25-25,-25 25,25-25,-25 25,0 0,1 0,24 25</inkml:trace>
  <inkml:trace contextRef="#ctx0" brushRef="#br0" timeOffset="287708.4097">12750 8186,'0'-25,"25"25,0 0,-1 0,1 0,0 0,-25 25,25-25,-25 24,25 1,-1 25,-24-25,25-25,0 24,-25 1,25 0,0 0</inkml:trace>
  <inkml:trace contextRef="#ctx0" brushRef="#br0" timeOffset="288638.4377">13122 8310,'0'-25,"0"0,25 25,0 0,-1 0,1 25,0 0,0-1,0 1,-25 0,0 0,0 24,-25-49,25 25,-50 0,50 0,-25-25,1 0,24 25,-25-25,50 0,-1 0,1 0,0 0,25 0,-26 0,1 0,0 0,49 0,-24 0,-25 0,0 0,24 0,-24 0,0 24,-25 1</inkml:trace>
  <inkml:trace contextRef="#ctx0" brushRef="#br0" timeOffset="289346.2215">13965 8086,'0'0,"25"0,0 0,0 0,0 0,-1 25,1-25,0 0,-25 25</inkml:trace>
  <inkml:trace contextRef="#ctx0" brushRef="#br0" timeOffset="289805.8398">13891 8409,'25'0,"24"0,-24 0,25 0,-25 0,24 0,-24 0,0 0,24 0,-24 0,0 0,0 0,-50 25</inkml:trace>
  <inkml:trace contextRef="#ctx0" brushRef="#br0" timeOffset="290736.7122">14958 7640,'0'25,"0"-1,0 26,0-25,0 0,0-1,0 51,0-50,0-1,0 26,0-25,0 0,0 0,0-1,24-24,-24 25,0 0,0 0</inkml:trace>
  <inkml:trace contextRef="#ctx0" brushRef="#br0" timeOffset="291492.225">14511 8310,'25'0,"25"0,-26 0,26 0,-25 0,24 0,26 0,-1 0,-49 0,0 0,0 0,24 0,-24 0,0 0,24 24,1-24,0 25,-26-25,26 0,-25 0,0 25,-1 0</inkml:trace>
  <inkml:trace contextRef="#ctx0" brushRef="#br0" timeOffset="292897.6597">14536 8558,'-25'0,"25"24,0 1,0 25,0-25,0 24,0-24,0 0,25 0,0-25,0 24,24-24,-24 0,0 25,0-25,-1 0,1 0,-25-25,0-24,0 24,0 0,0 0,0 1,0 48,0 1,25 0,0 0,0 0,-1-25,1 24,0-24,0 0,24 0,-24-49,0 24,-25 0,0 0,25 25,-25-24,-25-1,0 25,0-50,1 50,-1-25,0 1,0-1,0 25,25-25,-24 25,24-25,0 0,0 75</inkml:trace>
  <inkml:trace contextRef="#ctx0" brushRef="#br0" timeOffset="294186.8837">15305 8632,'0'-25,"0"0,25 25,-25-24,-25 24,0 0,0 0,0 0,1 0,-1 0,0 0,25 24,0 1,0 0,0 0,0 24,0-24,0 0,0 0,0 0,25-25,0 0,-1 0,1 0,0 0,0 0,0 0,-25 24,-25-24</inkml:trace>
  <inkml:trace contextRef="#ctx0" brushRef="#br0" timeOffset="295683.7748">15404 8855,'0'-25,"0"1,25 24,0 0,-1 0,-24 24,25 26,-25-25,0 0,-25-1,1 1,24 0,24-25,1 0,-25 25,25-25,0 0,0 0,24 0,-24 0,0 0,0 0,-50 0,0 0</inkml:trace>
  <inkml:trace contextRef="#ctx0" brushRef="#br0" timeOffset="296592.2122">15627 8533,'25'25,"-25"-1,0 1,25 0,-25 0,0 0,0-1,25-24,-25 25,0 0,0 0,0 0,0 24,0-24,0 0</inkml:trace>
  <inkml:trace contextRef="#ctx0" brushRef="#br0" timeOffset="298312.2729">15602 8607,'0'-25,"0"1,0-1,0 0,25 25,0 0,-25 25,25-25,0 25,0-25,-25 24,24-24,1 25,-25 0,25 0,-25 0,0-1,0 1,-25-25,0 0,1 0,-1 0,0 0,0 0,50 0,0 25,0-25,-25 25,24-25,1 0,0 0,-25 25,25-25,-25 24,25-24,-1 25,1-25,-25 25,25-25,-25 25</inkml:trace>
  <inkml:trace contextRef="#ctx0" brushRef="#br0" timeOffset="303737.6786">16074 8806,'0'24,"0"26,0-25,0 0,-25 24,25-24,0 0,0 0,0 0,0-1</inkml:trace>
  <inkml:trace contextRef="#ctx0" brushRef="#br0" timeOffset="305210.2411">15975 8830,'24'-24,"1"24,-25-25,25 25,0 0,0 0,-1 0,1 0,0 0,0 0,-25 25,-25-1,0-24,25 25,-25-25,25 25,-24-25,-1 0,0 0,0 0</inkml:trace>
  <inkml:trace contextRef="#ctx0" brushRef="#br0" timeOffset="306189.7761">16049 8855,'0'25,"0"0,0 0,0-1,0 1,0 0,0 0,0 0</inkml:trace>
  <inkml:trace contextRef="#ctx0" brushRef="#br0" timeOffset="317460.0578">16793 8632,'0'25,"-25"24,1-24,-1 0,25 25,-25-26,0 1,25 25,-25-25,-24-1,24 51,-25-25,1-1,24 26,-25-51,25 1</inkml:trace>
  <inkml:trace contextRef="#ctx0" brushRef="#br0" timeOffset="318436.8079">17587 8310,'-25'24,"0"1,-24 25,24-25,-25 24,25 1,1-25,-26 24,25-24,-24 25,24-26,50-48,-25-1,24 0</inkml:trace>
  <inkml:trace contextRef="#ctx0" brushRef="#br0" timeOffset="319075.5609">17240 8384,'24'25,"26"-25,-25 25,24-1,-24 1,25 0,-25 0,-1 0,26-1,-25 1,0-25,24 25,-49 0,25-25,0 0,25 25,-26-1,1-24,25 0,-25 0,-25 25,0-50,-50 1,25-51,25 50,0 1,0-26</inkml:trace>
  <inkml:trace contextRef="#ctx0" brushRef="#br0" timeOffset="321278.2113">17934 8508,'0'25,"0"24,25-24,-25 50,0-26,0 1,0-1,0-24,0 0,0 0,25-25,24 0,-24 0,0 0,25 0,-26-50,1 50,25-25,-1 1,-24 24,50-50,-51 25,1 25,0 0</inkml:trace>
  <inkml:trace contextRef="#ctx0" brushRef="#br0" timeOffset="321966.2383">18554 8458,'0'25,"25"-25,0 0,0 0,24 0,-24 0,25 0,-26 0,1 0,0 0,-25 25</inkml:trace>
  <inkml:trace contextRef="#ctx0" brushRef="#br0" timeOffset="322870.8984">18653 8657,'0'25,"0"-1,25-24,0 0,0 25,0-25,-1 0,1 0,0 0,0 0,0 0,0 0,-1 0</inkml:trace>
  <inkml:trace contextRef="#ctx0" brushRef="#br0" timeOffset="325166.0871">19770 8260,'-25'25,"0"24,-25-24,50 0,-24 25,-26-26,50 1,-25 0,0 0,1 24,24-24,-50 0,25 25,0-26,1 1,24 0,-25-25,25 25,25-25,-25-25</inkml:trace>
  <inkml:trace contextRef="#ctx0" brushRef="#br0" timeOffset="325923.5383">19373 8458,'49'25,"-24"0,0 0,25 24,-26-49,26 25,-25 0,0-25,-1 25,1 0,0-25,0 0,-25 24,25 1,-25-50,0 1</inkml:trace>
  <inkml:trace contextRef="#ctx0" brushRef="#br0" timeOffset="326699.8388">19894 8657,'0'-25,"-25"25,25-25,-25 25,0 0,0 0,25 25,-24-25,24 25,-25-25,25 25,0-1,0 1,25-25,-25 25,24-25,1 0,0 0,0 0,0 0,0 0,-25 25,24-25</inkml:trace>
  <inkml:trace contextRef="#ctx0" brushRef="#br0" timeOffset="327592.35">19943 8781,'25'0,"0"0,0 0,0 0,-25 25,0-1,0 1,-25-25,25 25,-25 0,25 0,-25-25,25 24,50-24,-25 0,-1 0,1 0</inkml:trace>
  <inkml:trace contextRef="#ctx0" brushRef="#br0" timeOffset="328477.8101">20241 8508,'25'-50,"-25"26,0-1,0 50,0 24,0 1,0 24,0-49,0 49,0-49,0 0,0 25,0-26,-25-24,25 25,0 0,0 0,0 0,0-1,0 1,0-74,0-1,0 25,25 0,-25-24</inkml:trace>
  <inkml:trace contextRef="#ctx0" brushRef="#br0" timeOffset="329164.4411">20514 8285,'0'25,"0"-1,0 26,0 0,0-1,0 1,0 24,-25-24,25-25,-25 24,25-24,0 0,0 0,0-1,0 1,-25-25,25 25</inkml:trace>
  <inkml:trace contextRef="#ctx0" brushRef="#br0" timeOffset="329916.6208">20911 8310,'0'24,"0"1,-25 25,0-1,0 26,-24-50,24 24,-25 1,25-1,1 1,-1 0,25-26,0-48,0-1</inkml:trace>
  <inkml:trace contextRef="#ctx0" brushRef="#br0" timeOffset="330536.5907">20638 8409,'25'25,"-25"-1,24 1,1 0,0 25,0-1,-25-24,49 25,-49-26,0 1,25 0,-25 0,25 0,-25-1,0 1,25 0,-25 0,25-25,0 25,-1-25,-24 24,0-48</inkml:trace>
  <inkml:trace contextRef="#ctx0" brushRef="#br0" timeOffset="331121.477">21060 8607,'-25'25,"25"25,-25 24,25 25,-25-49,25 24,0-24,0-25,0 24,0-24,-25 0,25 25,0-26,-24-24,24-24</inkml:trace>
  <inkml:trace contextRef="#ctx0" brushRef="#br0" timeOffset="332422.8619">21035 8632,'25'0,"-1"0,1 0,0 0,0 0,-25 25,25 0,-25-1,0 1,0 0,0 0,0 0,0-1,0 1,0 0,-25-25,0 0,0 0,0 0,1 0,-1 0,0 0,0 0,25 25,-25-25,1 0,-1 0,25-25,-25 25,0 0,0 0</inkml:trace>
  <inkml:trace contextRef="#ctx0" brushRef="#br0" timeOffset="334766.3621">17885 8483,'0'25,"0"0,24 0,-24-1,25 26,0-25,-25 0,25-25,-25 24,0 1,0 0,25 0,-25 0,24-1,1 1,-25 0,0 0,0 0,25-25,-25 49,0-24,25 0,-25 25,25-50,-25 24,24-24,26 0,-50-24,50 24,-26-25,1 0,25-25,-25 50,24-49,-24 49,0 0,24-25</inkml:trace>
  <inkml:trace contextRef="#ctx0" brushRef="#br0" timeOffset="340822.3121">17934 8607,'25'0,"-25"25,25 0,-25 0,25-1,-25 1,24 0,-24 25,25-50,-25 24,0 1,0 0,25 0,-25 0,0-1,25 1,-25 0,0 0,0 0,25-25,-25 25,24-25,1 0,0 0,0 0,0 0,24 0,-24 0,0 0,24 0,-24 0,0 0,0 0,0 0,24 0,-24 0,-25-25,-25 25,0 0,1 0,-1 0,0 0,0 0,0 0,1 0,-1 0,0 0,0 0,0 0</inkml:trace>
  <inkml:trace contextRef="#ctx0" brushRef="#br0" timeOffset="364958.9171">5110 9525,'-25'0,"1"0,-26 25,25 0,0-1,-49 26,49 24,-49 26,-26 24,26-25,0 0,24-74,0 25,26-26,-1 1,50-25,-1-25,-24 1</inkml:trace>
  <inkml:trace contextRef="#ctx0" brushRef="#br0" timeOffset="365762.2226">4713 9575,'-25'0,"25"24,0 1,0 0,25-25,-25 25,25 0,25 24,-50-24,49 0,-49 24,25-24,0 25,0-25,-25-1,24 1,-24 0,25-25,-25 25,25-25,0 0</inkml:trace>
  <inkml:trace contextRef="#ctx0" brushRef="#br0" timeOffset="366504.9486">5259 9847,'-25'25,"25"0,-25 25,25-1,0-24,0 0,0 0,0 0,0-1,25 1,0-25,25 0,-26 0,26 0,-25 0,24 25,-24-25,0 0,25 0,-26 0,-24 25,50-25,-25 0</inkml:trace>
  <inkml:trace contextRef="#ctx0" brushRef="#br0" timeOffset="367209.945">6127 9748,'25'0,"0"0,0 0,-1 0,1 0,0 0,0 0,0 0,-1 0,1 0,0 0,0 0</inkml:trace>
  <inkml:trace contextRef="#ctx0" brushRef="#br0" timeOffset="368094.2988">6152 9922,'25'0,"0"0,24 0,1 0,-25 0,-1 0,26 0,-25 0,0 0,-1 0,1 0</inkml:trace>
  <inkml:trace contextRef="#ctx0" brushRef="#br0" timeOffset="368917.2582">7367 9723,'-49'25,"24"0,-25 25,26-26,-1 26,-25-50,50 25,-25 0,0-25,25-25</inkml:trace>
  <inkml:trace contextRef="#ctx0" brushRef="#br0" timeOffset="369537.5298">7070 9723,'24'0,"1"0,-25 25,25 25,0-25,25 24,-50-24,49 0,-24 24,0-49,0 50,-1-50,-24 25,25-25,-25 25,50-25,-25 0,-1 0</inkml:trace>
  <inkml:trace contextRef="#ctx0" brushRef="#br0" timeOffset="370268.0446">7665 9897,'-25'0,"0"0,1 0,-1 0,0 0,25 25,-25-25,0 25,1-1,24 1,-25 0,25 25,0-25,0-1,0 1,0 0,0 0,0 0,49-25,-49 24,25-24,0 0,0 0,0 0,-1 0,1 0,0 0,25 0,-26 0,1 0,0 0,0 0,0 0,-1 0</inkml:trace>
  <inkml:trace contextRef="#ctx0" brushRef="#br0" timeOffset="371198.1767">7863 10195,'0'-25,"0"0,25 0,0 1,0-1,0 25,-25 25,0-1,0 1,0 0,0 25,0-26,0 1,-25-25,0 25,25 0,0 0,-25-1,25 1,0 0,-25-25,25 25,25-25,0 0,0 0,0 0,-1 0,1 0,25 0,-25 0,-1 0,1 0,0 0</inkml:trace>
  <inkml:trace contextRef="#ctx0" brushRef="#br0" timeOffset="372083.4414">8558 9971,'0'0,"-25"0,25 25,-25-25,25 25,-24-25,-1 25,0 0,25 0,-25-25,0 24,25 1,-24-25,-1 0,25-25</inkml:trace>
  <inkml:trace contextRef="#ctx0" brushRef="#br0" timeOffset="372552.4166">8310 9922,'25'25,"0"24,-1-24,26 25,-25-25,0-25,-25 24,49-24,-49 25,25-25,0 25,0-25,-1 25</inkml:trace>
  <inkml:trace contextRef="#ctx0" brushRef="#br0" timeOffset="373397.5401">9252 9699,'0'0,"-24"24,-1 1,25 0,-50 25,25-26,1 1,-1 0,0 0,0 24,0-49,25 25,-24 0,24 0,-25-25,25 25,0 0,0-1,-25 1,50-25,-25-25,0 1,0-26,0 25</inkml:trace>
  <inkml:trace contextRef="#ctx0" brushRef="#br0" timeOffset="373946.5822">8905 9798,'25'0,"-25"25,25-1,24 26,-24-25,25 24,-25-24,24 0,-24 25,0-25,0-25,-1 24,1-24,0 25,0-25,0 0,0 0,-1 0</inkml:trace>
  <inkml:trace contextRef="#ctx0" brushRef="#br0" timeOffset="375264.7179">9352 9971,'0'50,"0"-25,0 0,25 49,-25-49,24 0,-24 24,0-24,0-74,-24-1,-1 0,25 1,-25-1,25 25,0 0,-25 25,25-24,0-1,25 25,0 0,0 0,-1 25,1-25,-25 24,25-24,-25 25,0 0,0 0,0 0,-25 0,0-25,25 24,-24-24,-1 0,0 0,0 0,-25 0,26 0</inkml:trace>
  <inkml:trace contextRef="#ctx0" brushRef="#br0" timeOffset="376287.3722">7020 10616,'25'0,"0"0,24 0,1 25,49 0,-49-25,49 25,-25-25,1 0,24 0,-49 0,-1 0,1 0,-25 0,-1 0,26 0,-25 0,0 0,-1 0,51 0,-26 0,1 0,25 0,-26-50,1 50,-25 0,-1 0,1 0,25 0,-25-25,-1 25,26-24,49-1,-49 0,-25 25,49 0,-49-25,0 25,24 0,-24 0,0 0,0 0,-1 0,1 0,0 0,0 0,-25 25,25-25,-50 0,-25-25,-49 0,0 1,-25 24</inkml:trace>
  <inkml:trace contextRef="#ctx0" brushRef="#br0" timeOffset="378055.6974">8905 10567,'0'25,"25"-1,0 1,24-25,-24 25,0-25,25 0,-26 25,26-25,-25 0,0 0,-1 0,1 0,-25 25,50-25,-25 0,24 0,-24 0,0 0,0 0,0 0,-1 0,1 0,0 0,0 0,0 0,-1 0,-73 0,-26 0</inkml:trace>
  <inkml:trace contextRef="#ctx0" brushRef="#br0" timeOffset="378857.2497">7615 11063,'-24'0,"-1"0,-25 74,25-49,-24 25,24-25,0 24,0-49,1 25,-1-25,25-50,0 26</inkml:trace>
  <inkml:trace contextRef="#ctx0" brushRef="#br0" timeOffset="379336.7712">7367 10988,'25'25,"25"0,-25 0,-1 24,26 1,-25-25,0 0,-1 0,1-1,0-24,-25 25,50 0,-26 0,1 0,25-25,-25 49,24-49,-24 0,-25 25,25-25,0 0,-25 25,0-50,-25 25,25-25</inkml:trace>
  <inkml:trace contextRef="#ctx0" brushRef="#br0" timeOffset="379970.2942">8087 11237,'-25'0,"0"0,0 0,0 0,1 24,-26 1,50 0,-25 0,25 0,-25-1,25 1,0 0,0 0,25 0,0-25,0 49,0-49,-1 0,1 0,25 25,-1-25,-24 0,0 0,25 0,-25 0,-1 0,1 0</inkml:trace>
  <inkml:trace contextRef="#ctx0" brushRef="#br0" timeOffset="380811.9164">8285 11559,'0'-25,"25"0,0 25,0 0,-1 0,1 0,0 0,25 0,-26 0,-24 25,0 25,0-25,0-1,0 26,-24-50,24 25,-25-25,50 0,-1 0,26 0,0 0,24 0,-49 0,0 0,49 0,-49 0,0 0,-1 0,1 0,0 0,-50 0,0 0,-24 0</inkml:trace>
  <inkml:trace contextRef="#ctx0" brushRef="#br0" timeOffset="381468.6321">8781 11336,'25'0,"0"0,24 0,-24 0,0 25,25-25,-26 0,26 0,-25 0</inkml:trace>
  <inkml:trace contextRef="#ctx0" brushRef="#br0" timeOffset="381999.3173">8955 11187,'-25'0,"25"50,-25-26,0 26,25-25,0 0,0 24,0-24,0 0,-24 0,24 24,24-24,1 0,0-25,25 0,-26-50,1 1</inkml:trace>
  <inkml:trace contextRef="#ctx0" brushRef="#br0" timeOffset="382656.9661">9476 11063,'0'0,"0"49,-50 26,25-25,1-1,-26 1,50-1,-25-24,25 0,25-50,-25 0,25 1</inkml:trace>
  <inkml:trace contextRef="#ctx0" brushRef="#br0" timeOffset="383232.8417">9203 11187,'25'0,"-1"50,26-26,-25 26,25-25,-26-25,-24 25,25-25,0 24,0 1,0-25,-1 0,1 0,0 0,0 25,24 0,-24-25</inkml:trace>
  <inkml:trace contextRef="#ctx0" brushRef="#br0" timeOffset="383806.6142">9674 11261,'25'0,"0"0,-25 25,0 0,0 0,0 0,0-1,0 1,0 0,0 0,0 24,0-24,0 0,25 25,-25-26,0 1,0 0,0 25,0-26,0 1,0 0,24-25,-24-25,0 0</inkml:trace>
  <inkml:trace contextRef="#ctx0" brushRef="#br0" timeOffset="384977.0816">9649 11286,'25'0,"0"0,0 0,0 0,-1 0,1 0,25 0,-25 0,-25 25,24-25,1 0,-25 25,25-25,-25 25,0 24,0-24,0 0,0 0,-25-25,25 24,-25-24,1 0,-1 0,0 0,0 0,25 25,-25-25,1 0</inkml:trace>
  <inkml:trace contextRef="#ctx0" brushRef="#br0" timeOffset="387941.382">10766 10021,'49'0,"-24"25,25-25,24 0,0 0,-24 0,-25 0,0 25,24-25,-74 0,1 0</inkml:trace>
  <inkml:trace contextRef="#ctx0" brushRef="#br0" timeOffset="388454.0431">10741 10269,'25'0,"-1"0,1 0,0 0,49 0,-49 0,0 0,0 0,49 0,-49 0,0 0,24 0,-73 0</inkml:trace>
  <inkml:trace contextRef="#ctx0" brushRef="#br0" timeOffset="389488.5762">10939 9922,'25'0,"0"0,24 0,-24 25,25-1,-25 1,-1 0,1 0,0 0,-25 24,25-24,0 0,-25 25,24-26,-24 1,25 25,-25-25,0 24,0-24,0 0,0 0,-25-25,1 0,-1 0,0 0,25 24,-50-24,26 25,-1 0,-25-25,25 0,1 0,-1 0,0 0,0 0,0 0,1 0,-1 0,25 25</inkml:trace>
  <inkml:trace contextRef="#ctx0" brushRef="#br0" timeOffset="392697.2741">11683 9996,'0'25,"0"0,0 25,0-26,0 1,0 0,0 25,0-26,0 1,25 25,-25-25,25-25,-25 24,25-24,0 0,-1 0,1 0,0 0,0 0,0-24,-1-1,-24 0,0 0,0-24,0 24,0 0,0 0,0 0,-24 25,24 50,0-25,0 0,0-1,24 1,-24 0,25-25,0 25,0-25,0 0,-1 0,1 0,0 0,0 0,0 0,-1 0,1-25,0 0,0 25,0-25,-25 1,24-1,-24-25,0 25,0 1,0-1,-24-25,-26 25,50 0,-25 1,-24-1,24 0,0 0,0 25</inkml:trace>
  <inkml:trace contextRef="#ctx0" brushRef="#br0" timeOffset="393560.4166">12552 9847,'0'25,"0"0,0 49,0-24,0 0,0-1,0-24,0 25,0-25,0-1,0 1,0 0,24-25,1 0,0 0,25 0,-26 0,1 0,25 0,-25-25,-1 25,1 0,0 0,0 0,0 0,-1 0,1 0,25 0,-25 0,-1 0,1 0,-25 25,-25-25,1 0</inkml:trace>
  <inkml:trace contextRef="#ctx0" brushRef="#br0" timeOffset="394268.3015">13147 10096,'25'0,"-1"0,1 0,-25 24,25-24,0 0,0 0,-1 0,26 0,0 0,24 0,1 0,-26 0,1 0,-25 0,-1 0,-24 25</inkml:trace>
  <inkml:trace contextRef="#ctx0" brushRef="#br0" timeOffset="394824.2351">13395 10418,'25'0,"-1"0,1 0,0 0,0 0,0 0,0 0,24 0,-24 0,0 0,0 0,-1 0</inkml:trace>
  <inkml:trace contextRef="#ctx0" brushRef="#br0" timeOffset="396345.5823">14660 9599,'25'25,"-25"25,0-25,0-1,25 1,-25 0,0 0,0 0,0-1,0 1,0 0,0 0,0 0,0-1</inkml:trace>
  <inkml:trace contextRef="#ctx0" brushRef="#br0" timeOffset="398456.3833">14040 10269,'25'0,"-1"0,26 0,-25 0,0 0,24 0,1 0,-25 0,-1 0,26 0,0 0,-1 0,26 0,49 0,0 25,25 0,49 24,-24-24,-1-25,-49 0,0 25,-49-25,-1 0,1 0,24 0,25 0,-25 0,50 0,-25-25,25 25,-100 0,-24 0,0 0,-75 0,1-25,-75 1,-50 24,25-50,-24 0</inkml:trace>
  <inkml:trace contextRef="#ctx0" brushRef="#br0" timeOffset="399959.1031">14536 10468,'-25'49,"25"-24,0 0,0 24,0-24,0 0,0 0,0 0,25-25,0 0,-25 24,49-24,-24 0,25 0,-25 0,-1 0,1 0,25-24,-25-26,-1 25,1 0,0 1,-25-1,0 0,0 50,0 0,0-1,0 1,25 25,0-25,-1 24,26-49,-50 25,25-25,0 25,-1-25,1 0,25-25,-25-25,24-24,-24 24,0-24,-25 24,0 26,0-1,-25 25,0 0,0 0,1 0,-1 0,0 0,0 0,0 0,25 25,0-1</inkml:trace>
  <inkml:trace contextRef="#ctx0" brushRef="#br0" timeOffset="400813.213">15652 10517,'0'-25,"-25"25,0 0,1 0,-1 0,0 25,-25 0,50 0,-49 24,49-24,-25 25,25-25,0-1,0 1,0 0,0 0,0 0,25-25,24 0,-24 0,0 0,0 0,0 0,-1 0,-24-25,25 25</inkml:trace>
  <inkml:trace contextRef="#ctx0" brushRef="#br0" timeOffset="401564.1934">15652 10790,'25'-25,"0"25,0-25,-1 1,1 24,0 0,-25 24,0 1,0 25,0-25,0-1,0 1,0 0,-25-25,25 25,-25 0,25-1,0 1,25-25,0 0,25 0,-26 0,1 0,25 0,-25 0,-1 0,26 25,49-25</inkml:trace>
  <inkml:trace contextRef="#ctx0" brushRef="#br0" timeOffset="402479.0197">16942 10046,'0'50,"0"-26,25 1,0-25,-1 0,-24-25,0 1,-24-1,-1 25,0 0,0 0,0 0</inkml:trace>
  <inkml:trace contextRef="#ctx0" brushRef="#br0" timeOffset="403136.5341">17339 9922,'25'0,"-25"25,0-1,0 26,0-25,-50 49,25-24,25 24,-25-49,-24 0,49 25,0-26,25-24,-1 0,-24-24,0-1,0 0</inkml:trace>
  <inkml:trace contextRef="#ctx0" brushRef="#br0" timeOffset="403704.2023">17165 9996,'50'25,"-25"0,-1 0,1 0,0-1,0 26,0-25,-1 0,1-1,25 1,-50 0,0 0,25-25,-25 25,24-25,1 0,0 0</inkml:trace>
  <inkml:trace contextRef="#ctx0" brushRef="#br0" timeOffset="404235.8731">17587 10145,'0'25,"25"-25,-25 25,24-25,-24 49,0-24,0 0,0 25,0-26,0 1,0 0,25 25,-25-26,0 1,0 0,0 0,0 0,0-1,0-73,0 24</inkml:trace>
  <inkml:trace contextRef="#ctx0" brushRef="#br0" timeOffset="405322.5389">17512 10021,'0'25,"25"-25,0 0,0 0,0 0,-1 0,1 0,0 0,-25 25,25-25,0 25,0-25,-25 24,24 1,-24 0,0 0,25 0,-25-1,0 1,-25-25,1 0,-1 0,0 0,0 0,0 0,-24 0,24 0,0 0,0 0</inkml:trace>
  <inkml:trace contextRef="#ctx0" brushRef="#br0" timeOffset="406886.5173">14065 11361,'24'0,"1"0,0 0,0 0,0 0,24 24,-24-24,25 25,-26-25,1 0,25 25,-1-25,-24 0,25 0,-25 0,24 0,-24 0,0 0,25 0,-26 0,1 0,0 0,25 0,-26 0,1 0,50 0,-1 0,0 0,26 0,-26 0,0 0,1-25,-1 25,-49 0,0 0,0 0,24 0,-24 0,25 0,-25 0,49 0,0 0,-24 0,24 0,-24 0,0 0,-26 0,26 0,0 0,-1 0,26 0,-26 0,26 0,-1 0,0-25,1 25,-25 0,-1-24,1 24,24-25,-24 25,-1 0,26 0,-50 0,24 0,1 0,-1 0,-24 0,0 0,0 0,0 0,-1 0,26 0,0 0,-26 0,26 0,-25 0,0 0,-100 0,-74 25</inkml:trace>
  <inkml:trace contextRef="#ctx0" brushRef="#br0" timeOffset="409256.211">15131 11683,'0'25,"0"0,-49-1,24 1,-25 25,25-25,1 24,-26-24,25 0,0 0,50-25</inkml:trace>
  <inkml:trace contextRef="#ctx0" brushRef="#br0" timeOffset="409774.5443">14958 11658,'24'25,"1"0,0 0,25 24,-26-24,1 0,0 24,0-49,-25 50,49-25,-49 0,25-1,0 1</inkml:trace>
  <inkml:trace contextRef="#ctx0" brushRef="#br0" timeOffset="411074.5894">15330 11857,'0'24,"0"1,0 0,24 0,-24 0,0-1,0 1,0 0,0 0,25-25,-25 25,0-50,-25-25,25 25,0 1,0-1,0 0,0 0,0 0,0 1,0-1,0 0,0 0,50 0,-25-24,-25 24,0-25,25 26,-1 24,1 0,0 24,-25 1,25 0,-25 0,-25-25,0 49,0-24,1 0,-1-25,25 25,-25-25,0 0,0 0,25 25,-24-25,48 24,1-24</inkml:trace>
  <inkml:trace contextRef="#ctx0" brushRef="#br0" timeOffset="411766.2354">15776 11782,'25'0,"25"25,-26-25,1 25,25-25,-1 0,-24 0,0 0,25 0,-26 0</inkml:trace>
  <inkml:trace contextRef="#ctx0" brushRef="#br0" timeOffset="412280.1987">15975 11609,'0'24,"0"1,0 25,0-25,0-1,0 1,0 25,0-25,-25-1,25 26,0-25,0 0,0-1,0 1,0 0,0 0</inkml:trace>
  <inkml:trace contextRef="#ctx0" brushRef="#br0" timeOffset="413102.0338">16545 11410,'0'25,"0"0,25 0,-25 24,0-24,0 0,0 24,0-24,0 0,0 25,0-26,25-24,-25 25,0 0</inkml:trace>
  <inkml:trace contextRef="#ctx0" brushRef="#br0" timeOffset="413637.5587">16223 11881,'24'25,"26"0,24-25,1 25,-1-25,-24 25,24-25,1 24,-50-24,24 0,-24 0,25 0,-26 0,1 0,0 0,0 0,0 25,-75 0,0 0</inkml:trace>
  <inkml:trace contextRef="#ctx0" brushRef="#br0" timeOffset="414951.479">16371 12179,'0'25,"0"0,0 24,0-24,0 0,25-25,-25 25,25-25,0 25,0-25,-1 0,1-25,-25 0,25 0,-25 0,0 1,0-1,0 0,0 50,0 0,0-1,0 1,25 0,0-25,-1 25,1-25,0 0,0 0,0-25,-25 0,0-24,0 24,0 0,0 0,0 0,-25-24,-25 24,50-25,-25 25,1-24,-1 49,0 0,25-25,-25 25,50 25</inkml:trace>
  <inkml:trace contextRef="#ctx0" brushRef="#br0" timeOffset="415784.2765">17041 12154,'-25'0,"1"0,-1 0,0 0,-25 0,50 25,-24 0,-1 0,25 0,-25-1,25 1,0 0,-25-25,25 50,0-26,0 1,25-25,0 25,0-25,-1 0,1 0,0 25,0-25,0 0,-1 0,1 0,0 0</inkml:trace>
  <inkml:trace contextRef="#ctx0" brushRef="#br0" timeOffset="416777.2033">17165 12452,'0'-25,"-25"25,25-25,25 25,0 0,-25 25,25 0,0-25,-25 25,-25-25,25 49,-50-24,50 0,-25 25,1-26,24 1,0 0,0 0,24-25,1 0,25 0,-25 0,-1 0,26 0,-25 0,0 0,-1 0,-24-25</inkml:trace>
  <inkml:trace contextRef="#ctx0" brushRef="#br0" timeOffset="417807.2419">18331 10542,'25'0,"-25"25,25-25,-1 25,26-25,-25 24,0-24,-1 0,26 0,-25 0,0 0,24 0,-24 0,0 0,0 25,-1-25,1 0,-25 25,0 0,-25 0,-24-1,24 1</inkml:trace>
  <inkml:trace contextRef="#ctx0" brushRef="#br0" timeOffset="418220.1978">18455 10889,'0'25,"25"-25,24 25,-24 0,25-25,-25 0,-1 0,1 0,0 0,0 0,0 24</inkml:trace>
  <inkml:trace contextRef="#ctx0" brushRef="#br0" timeOffset="418978.0825">18653 10443,'0'25,"25"-25,-25 49,25-49,0 25,0 0,-25 0,24-25,1 24,25 1,-50 0,50 0,-50 0,24-1,1 1,0 0,-25 0,0 0,0 24,-25-24,0 0,-24 24,24-24,0 25,0-25,25-1,-25 1,1 0,-1 0,0-25,0 25,-24 24,24-49,0 25,0-25,0 0</inkml:trace>
  <inkml:trace contextRef="#ctx0" brushRef="#br0" timeOffset="419676.9836">19670 10418,'-24'25,"-26"99,25-75,0 1,25 0,-49-1,24-24,0 0,0 24</inkml:trace>
  <inkml:trace contextRef="#ctx0" brushRef="#br0" timeOffset="420168.5703">19373 10567,'25'25,"-1"-1,-24 1,50 0,-25 0,0 0,24-1,-24 1,25-25,-50 25,24-25,1 25,0-25,0 0,0 0,-1 0</inkml:trace>
  <inkml:trace contextRef="#ctx0" brushRef="#br0" timeOffset="421665.7797">19794 10716,'0'24,"0"1,0 0,0 0,0 0,0 24,0-24,0 0,0 24,0-24,0 0,0 0,0 0,0-1,0-48,0-26,0 25,0 0,0 1,0-1,0 0,0 0,0 0,0 1,0-1,0 0,0 0,25 25,-25-25,0 1,25 24,-25-25,25 0,-25 0,25 25,0 0,-1 0,1 0,0 25,-25 0,0 0,0-1,0 1,0 0,-25-25,25 25,-25-25,1 0,-1 0,25 25,-25-25,0 0,0 24,0-24,1 0,-1 0,0 0</inkml:trace>
  <inkml:trace contextRef="#ctx0" brushRef="#br0" timeOffset="422349.3242">20315 10492,'25'0,"0"0,0 0,0 0,-1 0,1 0,0 0,0 25,0-25,-1 0,1 0,0 0,-25 25,-25 0</inkml:trace>
  <inkml:trace contextRef="#ctx0" brushRef="#br0" timeOffset="422995.9163">20439 10716,'-24'0,"24"24,49-24,-24 0,0 0,0 0,24 0,1 0,-25-24,-1 24,-48 0</inkml:trace>
  <inkml:trace contextRef="#ctx0" brushRef="#br0" timeOffset="430511.1208">21184 10269,'24'0,"-24"25,0 0,0 0,0 24,0-24,0 25,0-1,0-24,0 0,25 0,0-1,-25 1,0 0,25-25,-25 25,0 0,25-25,-1 0,1 0,0 0,25 0,-50-25,49 0,-49 0,25-24,-25 24,0 0,0 0,0-24,0 24,0 0,0 0,0 0,0 50,0 0,0 0,0 24,0-24,0 0,25 25,-25-26,25 1,-25 0,24 0,26 0,-25-25,0 24,-1-24,1 0,0 0,0 0,0-24,-25-26,0 0,0 26,0-26,0 25,0 0,-25-24,0 24,0 0,25 0,-25 1,1-26,-1 50,0-25,0 25,25-25,-25 1,1 24,24-25,24 50,51-25</inkml:trace>
  <inkml:trace contextRef="#ctx0" brushRef="#br0" timeOffset="431489.2354">21977 10071,'0'25,"25"-1,-25 1,50 25,-50-25,25-1,-1 26,-24-25,0 0,0 24,0-24,0 0,0 0,0 24,0-24,0 0,0 0,0-1,0 1,0 0,25-25,0 0,0 0,0 0,-1 0,26 0,-25 25,0-25,24 0,-24 0,0 25,0-25,24 0,-24 0,0 0,-50 0,0 0,0 24</inkml:trace>
  <inkml:trace contextRef="#ctx0" brushRef="#br0" timeOffset="433502.1348">21060 11063,'49'0,"50"0,50 0,-25 0,-25 0,50 25,-25-25,25 0,-25 0,25 0,-50 0,25 0,-25 0,-49 0,24 0,26 0,-26 0,-24 0,24-25,-24 25,24-25,-24 25,-25 0,24-25,-24 25,0 0,0 0,-1 0,1 0,0 0,0 0</inkml:trace>
  <inkml:trace contextRef="#ctx0" brushRef="#br0" timeOffset="436207.8646">21208 11460,'0'25,"25"24,-25-24,25 0,0 24,-25 1,25-25,-25 24,24-24,-24 0,0 25,0-26</inkml:trace>
  <inkml:trace contextRef="#ctx0" brushRef="#br0" timeOffset="436833.9273">21605 11658,'25'25,"0"-25,0 25,-1 0,1-25,0 0,0 0,0 0,-1 0,-24 24,25-24</inkml:trace>
  <inkml:trace contextRef="#ctx0" brushRef="#br0" timeOffset="438032.1894">22101 11509,'-24'25,"24"0,0 25,0-26,0 1,0 0,0 25,0-26,0 1,24-25,-24 25,25 0,-25 0,25-25,0 0,-25 24,25-24,-1 0,1 0,0 0,0 0,-25-49,0 24,0 0,0-24,0 24,0 0,0 0,0 75,0-25,25-1,-1 1,-24 0,0 0,0 0,25-1,-25 1,0 0,25-25,-25 25,25-25,0 0,-1 0,1-25,0 0,-25-24,0 24,0-25,0 1,0 24,-25 0,25 0,-25 25,1-25,24 1</inkml:trace>
  <inkml:trace contextRef="#ctx0" brushRef="#br0" timeOffset="439303.5663">22473 11361,'-24'0,"24"-25,-25 25,25-25,-25-25,25 26,0-1,0 0,0-25,25 50,24 0,-24 0,0 0,0 25,0-25,-1 50,-24-25,0-1,25 26,-25-25,0 0,0-1,0 1,0 0,0 0,-25-25,25 25,-24-1,24 1,24-25,26 0,-25 0,24 0,-24 0,0 0,0 0,0 0,-1 0,1 0,0 0,0 0,24 0</inkml:trace>
  <inkml:trace contextRef="#ctx0" brushRef="#br0" timeOffset="440159.778">23143 11311,'0'25,"0"0,0-1,0 1,0 0,25 25,-25-26,0 1,0 25,0-25,0-1,0 1,0 0,0 0,0 0,0-1,0 1,25 0,-25 0,0 0,0-1,0 1,25-25,-1 0,1 0,0 0,0 0,0 0,-1 0,1 0,0 0</inkml:trace>
  <inkml:trace contextRef="#ctx0" brushRef="#br0" timeOffset="441689.8049">23738 11509,'-24'0,"-26"0,25 25,25 0,-25-25,25 25,0 0,-24-25,-1 24,25 1,0 0,0 0,-25 0,25-1,0 1,0 0,25-25,0 0,-1 0,1 0,0 0,0 0,0 0,-1 0,1 0,0 0,0 0,-25-25,25 25,-1 0</inkml:trace>
  <inkml:trace contextRef="#ctx0" brushRef="#br0" timeOffset="442838.7341">23887 11757,'0'-24,"0"-1,25 25,-25-25,25 25,0 0,-1 25,-24 24,25-24,-25 0,0 0,0 0,0-1,0 1,-25-25,25 25,-24-25,-1 25,0-25,25 25,0-1,25-24,0 0,24 0,-24 0,0-24,25 24,-26 0,1-25,0 25,0 0,24 0,-24 0,0 0,0-25,-75 0,25 25</inkml:trace>
  <inkml:trace contextRef="#ctx0" brushRef="#br0" timeOffset="446850.7503">19224 9922,'25'0,"99"25,0-25,74 0,1 0,-1 24,1-24,-26 0,1 25,-25 0,-25 0,25 0,-50-25,-50 0,1 25,-25-25,24 0,-24 0,0 0,0 0,24 0,-24 0,0 0,25 0,24 0,-24 0,-1 0,1 0,24 0,25 24,-24 1,-1 0,1-25,-1 25,-24 0,-1-25,1 0,0 0,-1 24,26-24,-26 0,1 0,-1 0,-24 0,25 0,-1 0,-24 0,0 0,0 0,0 0,-1 0,26 0,-25 0,0 0,0 0,24 0,-24 0,25 25,-26-25,1 25,0-25,25 0,-26 25,26 0,-25-1,0 1,24 0,-24 0,0 0,49-25,-49 24,0 1,24-25,-24 0,0 25,0-25,0 0,-1 0,26 25,-25-25,0 0,24 0,-24 25,0-25,0 24,0-24,24 25,-24-25,0 25,0 25,24-26,-24 51,25-50,-26 24,1 1,0-25,0 24,0-24,-25 0,24 24,1-24,-25 0,0 25,25-1,-25 1,0-25,25 24,-25-24,0 0,0 0,0 24,0-24,0 0,0 25,0-26,-25 1,25 25,-25-1,0-24,1 25,24-25,-25-1,0 26,0-25,0 24,1-49,-1 25,25 25,-25-25,25-1,-25 1,25 0,0 0,-25 0,25 0,-24-25,-1 24,25 26,-25-50,25 25,-50 0,50-1,-24-24,-26 25,25-25,0 25,-24-25,-26 0,1 0,-25 0,24 0,-24 0,0 0,0 0,-1 0,51 0,-1 0,25 0,-24 0,24 0,-25 0,1-25,-26 25,1-49,-1-1,-49 0,25 26,25-26,-25 25,24 0,-24-24,-50 24,50 0,-25-25,25 26,49 24,-49-25,-25 0,0 25,-25-25,50 25,0 0,-1 0,26 0,-1-25,26 1,-26 24,51 0,-1-25,-25 25,25 0,1 0,-26-25,25 25,0 0,1 0,-26 0,25 0,0 0,-24-25,24 0,0 25,-24 0,24-24,0-1,-25 25,26-25,-1 25,-25-25,25 0,0 25,-24 0,24-24,0 24,-24-25,24 0,0 25,-25 0,26-25,-1 25,0-25,0 25,0 0,1 0,-1-24,0 24,0-25,-24 25,24-25,0 0,0 25,0-25,1 25,-1 0,25-24,-25-1,0 0,0-25,1 26,-1-26,0 25,0 0,0 0,25 1,0-1,0 0,0-25,0 26,0-1,0 0,0-25,0 26,0-1,0 0,0 0,0 0,0 1,0-1,0 0,0 0,0 0,0 1,25-1,-25 0,0 0,0 0,25 25,0-24,-25-1,0 0,25 25,-25-25,24 0,1 1,-25-1,25 0,-25-25,25 50,-25-24,25-1,-1 0,1 0,-25 0,25 25,-25-49,25 49,0-25,-1 25,-24-25,25 0,0 25,-25-25,0 1,-25-1,0-25,-24-24</inkml:trace>
  <inkml:trace contextRef="#ctx0" brushRef="#br0" timeOffset="457540.385">23044 10195,'-25'0,"25"25,25-25,0-25,0 0,-1-25,1 26,0-26,-25-25,0 26,25-26,-25 26,0-50,0 24,0 26,0-26,0 26,0-26,0 50,0-49,0 49,0 0,25 1,-25-26,0 25,0 0,0 1</inkml:trace>
  <inkml:trace contextRef="#ctx0" brushRef="#br0" timeOffset="458412.8075">23689 8310,'0'24,"25"1,-25 0,0 0,24 49,-24-24,0-1,0-24,25 25,0-25,-25-1,0 26,25-50,-25 25,0-75,0 25</inkml:trace>
  <inkml:trace contextRef="#ctx0" brushRef="#br0" timeOffset="460460.0847">23763 8161,'-25'0,"1"0,-1 0,0 0,25-25,-25 25,0 0,1 0,-1 0,0 0,0 0,0 0,1 0,24 25,0 0,0-1,0 1,0 0,0 0,0 0,0-1,0 1,0 0,0 25,0-26,0 1,0 0,0 0,0 0,24-25,-24 24,0 1,0 0,25-25,-25 25,25 0,-25-1,25 1,-25 0,25 0,-1 0,1 24,0-49,-25 50,50-50,-26 25,-24-1,25-24,0 0,0 25,0-25,-1 25,1-25,0 0,0 0,0 0,-1 0,1 0,0-25,0 0,0 1,-25-1,25-25,-25 25,0 1,0-1,0 0,24 25,-24-50,0 26,0-1,0-25,0 25,0 1,0-1,-24 25,24-25,-25 25,25-25,-25 25,0 0,25-25,-25 1,0 24,1-25,-1 25,0 0,0-25,0 25,1-25,24 0,-25 25,25-24,-25 24,25-25,-25 25,25-25,-25 25,25-25,0 0,-24 25,24-24,-25 24,25-25,-25 25,0 0,25-25</inkml:trace>
  <inkml:trace contextRef="#ctx0" brushRef="#br0" timeOffset="476300.7913">18827 12477,'0'25,"0"-1,0 1,0 0,25 49,-25-49,0 0,0 0,0 24,25-24,-25 0,0 25,0-26,0 1,0 0,0 0,0 0,0-1</inkml:trace>
  <inkml:trace contextRef="#ctx0" brushRef="#br0" timeOffset="477720.7962">18777 12576,'0'-25,"0"0,0 1,25 24,0 0,0 0,0 0,0 0,24 0,1 0,-25 24,-1-24,1 25,25-25,-50 25,25-25,-25 25,24 0,-24-1,0 1,0 0,0 0,0 0,0-1,-24 26,-1-50,-25 50,25-50,-24 24,24-24,0 0,0 0,1 0,-1 0,25-24,-25 24,50 0,0 24,24 1,-24 25,25-25,-26-1,1 26,25-25,-25 0,24-1</inkml:trace>
  <inkml:trace contextRef="#ctx0" brushRef="#br0" timeOffset="478690.965">19224 13022,'0'25,"0"25,0-25,0-1,0 26,0-25,0 0,0 0,0-1,0 1,0 0,25 0,-25 0,0-1,0 1,0 0,0 0,0-50,-25-25</inkml:trace>
  <inkml:trace contextRef="#ctx0" brushRef="#br0" timeOffset="479938.1709">19174 13047,'25'0,"0"0,0 0,0 0,-1 0,1 0,-25 25,25 0,0 0,0-1,-1-24,-24 25,0 0,-24-25,-1 0,0 0,25 25,-25-25,0 0,1 0,-1 0,0 0,0 0,0 0,1 0</inkml:trace>
  <inkml:trace contextRef="#ctx0" brushRef="#br0" timeOffset="480753.3001">19596 12849,'25'0,"24"0,-24 25,25-1,24 1,75-25,-25 25,-49-25,-1 0,-24 0,-75 0</inkml:trace>
  <inkml:trace contextRef="#ctx0" brushRef="#br0" timeOffset="481480.8569">19745 13196,'25'0,"-1"0,26 25,-25 0,25-25,-1 0,-24 25,0-25,0 0,49 0,-49 24,0-24,-1 0,-48 0,24-24</inkml:trace>
  <inkml:trace contextRef="#ctx0" brushRef="#br0" timeOffset="484284.4103">20960 12750,'0'0,"-24"0,24-25,-25 25,0 0,0 0,-25 0,50 25,-24-25,-1 0,0 24,-25 1,26 25,-1-25,25-1,-25-24,25 25,-25 25,25-25,0-1,0 26,0-25,0 0,0-1,0 1,25-25,-25 25,25 0,24-25,-24 0,0 0,0 0,0 0,-1-25,1 0,25 0,-25-24,24 24,-49-25,25 1,-25 24,0 0,0 0,0 1,0-1,-25 0,-24 25,24 0,25-25,-25 25,0 0,-24 0,24 0,0 0,0 0,0 0</inkml:trace>
  <inkml:trace contextRef="#ctx0" brushRef="#br0" timeOffset="484976.9749">20638 13047,'49'25,"-24"0,0 0,0-25,0 49,24-24,-24 0,0 0,0 0,0-1,-1-24,1 0,-25 25,25-25,-25 50,0-25,0-50,25-25,0 50</inkml:trace>
  <inkml:trace contextRef="#ctx0" brushRef="#br0" timeOffset="485452.4256">21060 13146,'0'25,"0"0,0 0,0 0,0 0,0 24,0-24,0 0,0 0,0-1,0 1,0 0</inkml:trace>
  <inkml:trace contextRef="#ctx0" brushRef="#br0" timeOffset="486470.1412">21456 12626,'-24'0,"-1"0,25 24,-25 1,25 0,-25 25,0-1,25-24,0 0,0 24,0-24,0 0,0 0,0 0,0-1,0 1,25-25,-25 25,25-25,25 0,-26 0,1-25,0 0,0 1,0-1,-25-25,0 25,0-24,24 24,-24-25,25 26,-25-1,0 0,0 0,0 0,-25 25,25-24,-24 24,-1 0,0 0,0 0,-24 0,-1 24,50 1,-25-25,25 25</inkml:trace>
  <inkml:trace contextRef="#ctx0" brushRef="#br0" timeOffset="487073.6912">21308 12948,'24'0,"1"0,0 0,0 0,24 0,-24 0,0 25,25-25,-26 25,1-1,0 1,-25 0,25-25,-25 25,0 0,25-1,-25 1,0 0,0 0,0-50</inkml:trace>
  <inkml:trace contextRef="#ctx0" brushRef="#br0" timeOffset="488019.7542">21754 12998,'0'-25,"25"0,0 25,-1 0,1 0,25 0,-50 25,25 0,24-1,-49 26,25 0,-25-26,25 26,-25-25,0 0,0 0,-25-1,0 1,25 0,-49-25,24 25,0-25,0 25,0-25,1 0,24 24,49-24,-24 0,0 0,0 0,-1-24,1 24,25-25,-25 25,0 0,-1 0,-73 0,24 0,0 0</inkml:trace>
  <inkml:trace contextRef="#ctx0" brushRef="#br0" timeOffset="489486.9565">20340 13692,'-25'0,"1"0,48 0,-24 25,25-25,25 25,-25 0,24-25,1 24,-1-24,-24 25,25-25,-1 0,26 0,49 25,-25-25,-24 0,-1 0,0 0,1 0,-26 0,1 0,-25 0,24 25,-24-25,0 0,25 0,49-25,25 25,-25-25,50 0,-75 1,1-1,24 25,-49-25,-1 25,1 0,-25-25,-1 25,1 0,25 0,-25 0,-1 0,1 0,25 0,-25 0,-1 0,1 0,25-25,-25 25,-1 0,26 0,-25 0,0 0,-1 0,-24-24,0-1</inkml:trace>
  <inkml:trace contextRef="#ctx0" brushRef="#br0" timeOffset="492517.9641">20266 14163,'-25'0,"0"0,25 25,0 0,0 25,-25-26,25 1,0 25,0-25,0 0,0 24,0-24,25 0,-25 0,25-25,0 0,0 0,24 0,-24-50,49 25,-49 0,0-24,0 24,0-25,-25 25,24 25,-24-24,0 48,0 1,0 0,25-25,-25 25,0 0,25-25,-25 25,25-25,24 0,-24 0,0 0,25 0,24-25,-24 0,-25-25,24 25,-24-24,0 49,-25-25,-25 25,0 0,25-25,-25 25,-24-25,24 1,0 24,0 0,0 0,25-25</inkml:trace>
  <inkml:trace contextRef="#ctx0" brushRef="#br0" timeOffset="493436.5604">21308 14039,'-25'0,"0"0,0 0,0 0,1 25,-1 0,0 0,0 0,0 24,1-24,-1 0,25 24,-25-24,25 0,0 0,0 0,0 0,25-1,0-24,-1 25,1-25,0 0,0 25,24 0,-24-25,25 0,-25 25,49-25,-49 0,0 0,-1 0,1 0,-25-25</inkml:trace>
  <inkml:trace contextRef="#ctx0" brushRef="#br0" timeOffset="493998.5024">21481 14312,'0'25,"25"25,0 24,-25-24,0-25,25 49,-25-49,0 24,0-24,0 50,0-51,0 26,0-25,0 0,0-50,0 0,0 0,0 0,0 1</inkml:trace>
  <inkml:trace contextRef="#ctx0" brushRef="#br0" timeOffset="496334.867">21853 13866,'-25'0,"25"25,-24 24,24-24,0 0,0 24,0-24,0 0,0 0,0 24,0-24,0 0,24 25,-24-26,0 1,0 0,25-25,-25 25,50 0,-25 0,-1-25,1 24,0-24,0 0,0-49,0 24,-1 0,1 25</inkml:trace>
  <inkml:trace contextRef="#ctx0" brushRef="#br0" timeOffset="497044.3135">22151 14064,'0'0,"-25"0,0 0,1 0,-1 25,25 0,0 24,0-24,0 0,0 25,25-26,-25 1,24-25,1 0,0 0,0 0,0 0,24 0,1 0,-25-25,-25 1,0-1,0 0,0 0,0 0,0-24,-25 24,0 0,-25 25,50-25,-49 25,24-24,0 24,0 0</inkml:trace>
  <inkml:trace contextRef="#ctx0" brushRef="#br0" timeOffset="497610.4867">22101 14213,'25'0,"25"0,-25 0,-1 25,1-25,0 0,-25 25,50-1,-26 26,1-25,25 25,-25-26,24 1,-24 25,25-25,-50-1,24-24,-24-24,-24-26,-1 25,25 0</inkml:trace>
  <inkml:trace contextRef="#ctx0" brushRef="#br0" timeOffset="498032.6502">22548 14287,'25'25,"-25"0,24 0,-24 0,25 24,0-24,0 25,0 24,-25 1,49-51,-49 1,0 0,25 0</inkml:trace>
  <inkml:trace contextRef="#ctx0" brushRef="#br0" timeOffset="498667.2005">22771 14337,'50'0,"-26"0,1 0,0 0,25 0,-26 0,1-25,0 25,0-25</inkml:trace>
  <inkml:trace contextRef="#ctx0" brushRef="#br0" timeOffset="499500.2182">23168 14015,'-25'0,"0"0,25 24,0 26,0-25,0 0,0-1,0 1,0 25,0-25,0-1,25 26,0-25,-25 0,0 0,25-25,0 24,-1-24,1 0,0 0,0 0,0-24,-25-1,0-25,0 25,0 0,0-24,-25-1,25 25,-25 1,0-1,0 25,1 0,-1 0</inkml:trace>
  <inkml:trace contextRef="#ctx0" brushRef="#br0" timeOffset="500147.0681">23168 14362,'25'0,"24"25,-49 0,25-1,-25 1,25-25,-25 25,0 0,25 0,-25-1,25-24,-25 25,24 0,-24 0,25-25,-25-25,0-25</inkml:trace>
  <inkml:trace contextRef="#ctx0" brushRef="#br0" timeOffset="500970.2169">23391 14461,'0'-25,"0"1,25-26,-25 25,0 0,25 0,0 25,-1 0,1 25,0-25,0 25,0 0,-25 0,24-25,-24 25,0-1,0 26,0-25,0 0,-24 24,-1-24,0 0,25 24,0-24,0 0,0 0,0 0,25-25,0-25,-1 25,-24-25,50 25,-25-25,0 25,-25-25,24 25,1 0,0 0,0 0</inkml:trace>
  <inkml:trace contextRef="#ctx0" brushRef="#br0" timeOffset="501750.5575">23490 13965,'25'0,"0"25,25-25,-26 49,1-49,25 50,-25-25,24 24,-24-24,25 0,-50 25,24-26,1 26,-25 25,0-51,0 1,0 25,0-1,0-24,0 0,0 0,0 24,0-24,-25 0,25 0,-49 0,49-1,-25-24,25 25,-25 0,0 0,1-25,-1 0,0 0,0 0,-74 0,-50-50</inkml:trace>
  <inkml:trace contextRef="#ctx0" brushRef="#br0" timeOffset="510511.143">2902 13047,'0'50,"0"24,0-49,0 0,0 25,0-1,0-24,0 0,0 0,0-1,0 1,25-74</inkml:trace>
  <inkml:trace contextRef="#ctx0" brushRef="#br0" timeOffset="511490.7176">2828 12750,'-25'0,"50"0,-25-25,-25 25,0 0,1 0</inkml:trace>
  <inkml:trace contextRef="#ctx0" brushRef="#br0" timeOffset="512066.8006">2456 12799,'0'0,"-25"75,25-26,-25 1,25-25,-24 24,24 1,0 24,24 26,26 48,0 26,24 0,-24-26,-1-24,26-49,-26-26,-24 26,0-50,24-1,-24-24,25 0,-25 0,24-49,-24-1,0-74,0-25,24 50,-49 50</inkml:trace>
  <inkml:trace contextRef="#ctx0" brushRef="#br0" timeOffset="512724.0193">3175 12526,'25'25,"25"50,24 24,-49-25,25 1,-1 49,1 24,-1-23,-24 23,0 1,-25-99,0-1,0-24,0 0,0 0,0 0,-25-25,0 0,25 24,-24-24,-26 25,50 0,-50 0,26 0,24-1,-25-24</inkml:trace>
  <inkml:trace contextRef="#ctx0" brushRef="#br0" timeOffset="559392.8719">4440 13022,'0'25,"0"0,0 0,0 24,-24 1,24-25,0 0,0 0,0-1,24-24,1 0,0 0,0 0,0-24,-1-1,1 0,25 0,-50 0,0 0,25 25,-25-24,0 48,0 1,0 0,24 0,1-25,0 0,-25 25,25-25,0 0,24-25,-24-25,25 25,-26 1,26-26,-50 25,25-24,0 24,-25 0,0 0,0 0,-25 1,0-1,0 25,0 0,1 0,48 0</inkml:trace>
  <inkml:trace contextRef="#ctx0" brushRef="#br0" timeOffset="560254.1042">5160 12799,'0'25,"0"0,0 24,0-24,0 0,-25 49,0-49,0 0,1 25,24-26,24-24,1 0,25 0,-25 0,-1 0,26 0,-50-24,25 24,0 0,-1-25,26 25,-25 0,0-25,-1 25,1-25,0 0,25 1,-26 24</inkml:trace>
  <inkml:trace contextRef="#ctx0" brushRef="#br0" timeOffset="561536.2694">5581 12973,'0'49,"0"-24,0 50,0-26,0-24,0 25,0-25,25-1,-25 26,0-25,0 0,25-1,-25 1,0 0,25-25,-25 25,0 0,0-1,25 1,-25-74,0 24,-50-25,50 25,-25 1,0-26,25 25,0 0,0 1,0-1,0 0,0 0,0 0,0 0,0 1,0-26,0 25,0 0,0 1,0-1,0 0,0 0,25 0,0 1,-25-1,25 25,0 0,-25 25,0-1,0 1,0 0,0 0,0 0,0-1,0 26,0-25,0 0,-25-1,25 1</inkml:trace>
  <inkml:trace contextRef="#ctx0" brushRef="#br0" timeOffset="562440.2391">6152 12750,'25'0,"0"0,-1 0,1 0,0 0,0 0,0 0,-25-25,24 25,1 0</inkml:trace>
  <inkml:trace contextRef="#ctx0" brushRef="#br0" timeOffset="563170.2399">6028 13072,'25'0,"-1"0,1 0,25 0,-25 0,0-25,24 25,1 0,-25 0,-25-25,49 25,-24-24,0 24,0 0</inkml:trace>
  <inkml:trace contextRef="#ctx0" brushRef="#br0" timeOffset="564714.1065">7615 12626,'0'49,"0"1,0-25,0-1,0 1,0 0,0 0,0 0,0-1,25-24,0 0,0 0,-25-24,0-1,0 0,0 0,0 0,0 75,0-25,0 0,25-1,-25 1,0 0,24-25,1 0,0 0,0 0,0 0,24-50,-24 50,0-49,0 24,-1 0,-24 0,0 1,0-1,0 0,0 0,-24 25,24-25,-25 1,0 24</inkml:trace>
  <inkml:trace contextRef="#ctx0" brushRef="#br0" timeOffset="565514.2858">8087 12526,'0'50,"0"-25,0 49,0 1,-25-26,0 26,25-26,0 1,0-25,0-1,-25 1,50-25,-25-25,50 25,-26-24,26-1,-25 25,25-25,-26 25,1-25,0 25,0 0,0 0,-1 0,1-25,0 25,0 0,0-24,-1 24,-24-25</inkml:trace>
  <inkml:trace contextRef="#ctx0" brushRef="#br0" timeOffset="566627.8085">6896 13395,'50'0,"24"0,25 0,1 24,24 1,-50-25,25 25,0 0,-24-25,-26 0,26 0,-50 0,-1 0,1 25,25-25,-25 0,24 0,1 24,24-24,1 0,-1 0,25 0,25 25,-24-25,-26 0,-24 0,-26 0,26 0,-25 0,0 0,-1 0,1 0,0 0,0-25,24 1,-24 24,0-25,25 25,-50-25,24 25,-24-25</inkml:trace>
  <inkml:trace contextRef="#ctx0" brushRef="#br0" timeOffset="568161.1118">6970 13742,'0'49,"0"-24,0 25,0-1,0 26,0-1,0 1,0-26,-24 1,24-25,0-1,-25 1,25 0,0 0,25-100,-1 51</inkml:trace>
  <inkml:trace contextRef="#ctx0" brushRef="#br0" timeOffset="568767.7197">7243 14015,'0'0,"-24"0,-1 24,25 1,25-25,-1 0,26 0,-25 0,0 25,24-25,-24 0,25 0,-26 0</inkml:trace>
  <inkml:trace contextRef="#ctx0" brushRef="#br0" timeOffset="569911.933">7715 13891,'0'24,"0"1,0 25,0-25,24 24,-24 1,0-25,0-1,25 26,0 0,0-50,0 24,-1-24,1 0,0 0,0-49,-25 24,0 0,0 0,0 1,0-1,25 50,-25-1,0 1,24 0,1 0,-25 0,25-25,-25 24,25-24,0 0,-1 0,26 0,-25 0,0-24,24-1,-24-25,0 50,-25-25,-25-24,0 24,1-25,-26 50,25-49,0 49</inkml:trace>
  <inkml:trace contextRef="#ctx0" brushRef="#br0" timeOffset="571504.007">7987 13519,'25'0,"0"0,-25 24,25 1,-25 0,0 0,0 0,0-1,0 1,0 0,0 0,0 0,0-1,25-24,-1 0,1 0,25 0,24 25,26-25,24 0,-25 0,-25 0,-49 0,0 0,-50 0,0 0,0 0,1 0,-1 0</inkml:trace>
  <inkml:trace contextRef="#ctx0" brushRef="#br0" timeOffset="572410.1451">8583 13866,'0'25,"0"-1,0 1,0 25,0-25,0-1,0 26,0-25,0 0,0-1,0 26,0-25,0 0,25-25,-1 0,1 0,0 0,0 0,24 0,-24 0,0 0,25 0,-26 0,1 0,0 0</inkml:trace>
  <inkml:trace contextRef="#ctx0" brushRef="#br0" timeOffset="573322.1063">9128 13990,'-24'0,"-26"25,50-1,-25-24,25 25,-25 0,25 0,0 0,0-1,0 1,0 0,0 0,0 0,25-25,0 0,-25 24,25-24,0 0,-1 0,1 0,0 0,0 0,0 0,-25-24,24 24</inkml:trace>
  <inkml:trace contextRef="#ctx0" brushRef="#br0" timeOffset="574796.1946">9327 14188,'-25'0,"25"25,-25-25,25 25,-25-25,25-25,0 0,25 25,0 0,0 0,0 0,-25 25,25 25,-25-26,0 1,0 0,0 0,0 0,-25-25,25 25,-25-25,75 0,-26 0,1 0,25 0,-25 0,-25-25,24 25,1 0,-25-25,-25 25</inkml:trace>
  <inkml:trace contextRef="#ctx0" brushRef="#br0" timeOffset="578812.7638">10071 13122,'0'-25,"50"25,-26 0,1 0,0 0,0 0,0 0,-25 25,0-1,-25 26,-25-25</inkml:trace>
  <inkml:trace contextRef="#ctx0" brushRef="#br0" timeOffset="579332.4196">10121 13419,'0'0,"24"0,1 0,25 0,-25 0</inkml:trace>
  <inkml:trace contextRef="#ctx0" brushRef="#br0" timeOffset="580510.5649">10269 12998,'0'24,"25"1,0 0,25 0,-50 0,25-1,-1 1,1 0,-25 0,25 0,-25 0,0 24,0-24,0 25,-25-1,25-24,-49 0,24 24,0-24,0 25,0-50,25 25</inkml:trace>
  <inkml:trace contextRef="#ctx0" brushRef="#br0" timeOffset="581302.4894">11038 12874,'-24'74,"-1"0,0 1,0-26,25-24,0 25,-25-25,25 0,0-1,25-24,0 0,25 25,-26-25,1 0,25 0,-25 0,-1 0,26 0,-25 0,0 0,-1 0,26 0,-25 0,-50 0,0 0</inkml:trace>
  <inkml:trace contextRef="#ctx0" brushRef="#br0" timeOffset="582662.4987">11262 13171,'0'25,"0"25,0-25,0-1,0 51,0-50,0-1,-25 26,25-25,-25 24,25-24,0 0,0 0,0 0,0-75,0-49,0 24,0 51,0-26,0 25,25-24,-25-1,25 25,-25 0,24 25,1-25,0 1,0 24,0-25,0 25,-1 0,1 0,0 0,0 0,-25 49,0-24,0 0,-25 0,25 0,-25-25,25 25,-25-1,1-24,-1 0,0 25,0-25,0 0,0 25,1-25,-1 0,0 0,0 0,0 0</inkml:trace>
  <inkml:trace contextRef="#ctx0" brushRef="#br0" timeOffset="583538.9697">11931 13097,'25'0,"0"0,0 0,24 25,-24-25,0 24,0-24,0 0,-1 0,1 0,0 0,0 0,0 0,-1 0,1 0,0 0,-25 25,0 0,-50 0,26-25</inkml:trace>
  <inkml:trace contextRef="#ctx0" brushRef="#br0" timeOffset="584396.1295">11981 13419,'-25'0,"25"25,-25-25,1 0,48 0,1 25,0-25,0 0,24 0,-24 0,0 0,0 25,0-25,-1 0,26 25,-25-25,0 0,-1 0</inkml:trace>
  <inkml:trace contextRef="#ctx0" brushRef="#br0" timeOffset="588186.1093">13618 12576,'0'25,"0"24,0 1,0-25,50 49,-50-24,0-1,25 26,-25-50,0-1,0 26,0-25,0 0</inkml:trace>
  <inkml:trace contextRef="#ctx0" brushRef="#br0" timeOffset="588850.589">13023 13543,'25'0,"-1"0,51 0,-1 0,75-49,-50-1,50 1,0 24,-25 0,25 25,-25 0,25-25,-75 25,25 0,-49 0,-25 0,24 0,-49-25,-24 25,-51 0</inkml:trace>
  <inkml:trace contextRef="#ctx0" brushRef="#br0" timeOffset="592048.6911">12824 13990,'-24'0,"24"49,0-24,0 0,0 25,0-26,0 1,0 0,24-25,1 0,0 0,0 0,0 0,-25-25,24 25,1 0,-25-25,0 1,25-1,-25 0,0 0,25 0,-25 1,0-1,0 50,0-1,0 1,-25-25,25 50,0-25,0-1,25 1,-25 0,49 0,-24 0,-25-1,25-24,0 0,0 0,-1 0,1 0,0 0,0-24,-25-1,0 0,0-25,0 26,0-1,0-25,0 25,0 1,0-1,0 0,0 0,-25 25,25-25,-25 25,25-24,-25 24,25-25,-24 25,-1 0</inkml:trace>
  <inkml:trace contextRef="#ctx0" brushRef="#br0" timeOffset="593330.5372">13320 13717,'0'-25,"0"0,0 1,25-1,0 25,0 0,0 25,-25 24,0-24,-50 25,50-26,-25-24,0 25,25 25,-24-25,24-1,24-24,26 0,-25 0,0 0,-1 0,1 0,0 0,25 0,-25 0,-1 0,1 0,0 0</inkml:trace>
  <inkml:trace contextRef="#ctx0" brushRef="#br0" timeOffset="595348.0779">13841 13791,'0'0,"-24"0,-1 0,0 50,0-25,-24 24,24-24,0 0,0 25,25-26,-25 1,25 25,-24-25,24-1,0 26,0-25,0 0,0-1,24-24,-24 25,25-25,0 0,0 0,0 0,24-25,-49 1,25 24</inkml:trace>
  <inkml:trace contextRef="#ctx0" brushRef="#br0" timeOffset="596416.1188">13941 13915,'-25'0,"25"25,-25-25,25 25,-25-25,0 25,25 0,-24-1,24 1,0 0,-25 0,25 0,0-1,25-24,-1 0,1 0,0 0,25 0,-26 0,1-24,0 24,-25-25,25 25</inkml:trace>
  <inkml:trace contextRef="#ctx0" brushRef="#br0" timeOffset="597280.2674">14114 14064,'0'25,"-25"25,25-26,-24 1,24 0,0 0,0 24,-25-24,25 0,0 0,0 0,0 0,0-1,0 1,-25-25,25-25,0 1</inkml:trace>
  <inkml:trace contextRef="#ctx0" brushRef="#br0" timeOffset="598268.0246">14189 14039,'24'0,"1"0,0 0,0 0,0 0,-1 0,1 0,0 0,0 0,0-24,-1 24</inkml:trace>
  <inkml:trace contextRef="#ctx0" brushRef="#br0" timeOffset="599282.2787">14660 13915,'0'-24,"-50"24,26 0,-1 0,0 0,25 24,0 1,0 0,0 0,0 0,0-1,0 1,25-25,0 0,-1 25,1-25,0 0,0 0,0 0,-1 0,-24 25</inkml:trace>
  <inkml:trace contextRef="#ctx0" brushRef="#br0" timeOffset="600783.7551">14784 14114,'0'-25,"-25"0,25 0,0 1,0-1,0 0,0 0,0 0,0 1,0-1,25 25,0 0,-25 25,0-1,25-24,-25 25,0 0,24 0,-24 0,0-1,0 1,0 0,0 0,0 0,0-1,-24 1,24 0,-25-25,25 25,0 0,25-25,-1 0,1 0,0 0,0 0,0 0,-1 0,1 0</inkml:trace>
  <inkml:trace contextRef="#ctx0" brushRef="#br0" timeOffset="601964.1216">15032 13816,'0'25,"25"0,0 0,-25-1,0 1,24-25,-24 50,25-50,-25 25,25-25,-25 24,0 1,0 0,0 0,0 24,0-24,0 0,0 25,0-26,0 1,-25 25,25-25,0 0,-25-1,1 1,24 0,-25 0,0-25,0 49,0-49,-24 0,-1 0,25 25,1-25,-1 0,0 0</inkml:trace>
  <inkml:trace contextRef="#ctx0" brushRef="#br0" timeOffset="674972.5994">8880 15131,'-24'0,"-1"49,-25-24,25 25,-24-25,24-1,0-24,25 50,0-25,0 0,0 0,0 24,50-24,-50 25,49-26,-49 1,50-25,-25 0,0 0,-1 0,26 0,-25-25,24 1,-24 24,0-25,25 0,-50 0,24 0,26 1,-25-1,24 25,-24-50,0 50,-25-25</inkml:trace>
  <inkml:trace contextRef="#ctx0" brushRef="#br0" timeOffset="676259.0219">9302 15329,'-74'496,"74"-372,0 0,-25-74,25-25,0 24,0-98,0-1,0-24,25 24,-25 1,0 24,24-25,-24-24,25 49,-25 0,0-24,0 24,25 25,-25-25,0 0,25 25,-25-25,0-24,0 24,25 25,-25-25,25 25,-25-25,24 1,1-1,0 0,-25 0,25 25,0 0,-1 25,1-25,-25 25,0 0,0-1,-49 1,24 0,-25 25,25-26,1-24,-1 25,0 0,25 0,-25-25,-25 0,26 0,-1 0</inkml:trace>
  <inkml:trace contextRef="#ctx0" brushRef="#br0" timeOffset="676866.7354">10121 15280,'24'0,"51"0,-26 0,26 0,-25 0,-26 0,1 0,0 0,0 0</inkml:trace>
  <inkml:trace contextRef="#ctx0" brushRef="#br0" timeOffset="677522.5324">9997 15726,'24'0,"1"0,50 0,-26 0,1 0,24 0,-24 25,-25 0,0-25,24 0,-24 0,0 0,0 0,-1 0,1 0,0 0,0 0</inkml:trace>
  <inkml:trace contextRef="#ctx0" brushRef="#br0" timeOffset="680157.5615">11311 15180,'-49'0,"24"25,0 0,0 0,0 0,1-25,-1 24,25 26,-25-25,25 0,0 0,-25-25,25 49,0-24,0 0,0 0,0-1,0 1,0 0,0 0,25-25,0 25,24-25,-24 0,0 0,25 0,-26-25,1 25,25 0,-50-25,25 25,-25-25,25 50</inkml:trace>
  <inkml:trace contextRef="#ctx0" brushRef="#br0" timeOffset="680720.0376">11510 15429,'0'223,"0"-446,0 495,0-222,0 0,0-1,0-24,0 0,0 0,0 24,25-49,-1 0,-24-25,50-24,-25-1</inkml:trace>
  <inkml:trace contextRef="#ctx0" brushRef="#br0" timeOffset="681333.9778">11807 15577,'25'0,"0"0,0 0,24 0,-24 0,0 0,0 0,24-24,-24 24,0 0,0 0,0-25,-1 25</inkml:trace>
  <inkml:trace contextRef="#ctx0" brushRef="#br0" timeOffset="682088.4044">12651 15379,'-25'0,"0"0,0 0,-24 0,-1 0,50 25,-25 0,0-1,-24 1,49 0,-25 25,25-26,-25 1,25 0,0 0,0 0,0-1,25 1,-25 25,25-50,0 25,-1-1,26 1,0 0,-25 0,24-25,-24 0,25 25,-26-25,1 0,0 0</inkml:trace>
  <inkml:trace contextRef="#ctx0" brushRef="#br0" timeOffset="683026.9567">12800 15825,'-25'-49,"25"24,25 25,-1 25,-24 0,25-1,-25 1,0 0,0 25,0-26,0 1,-25 25,1-25,-26-1,25 26,-24-25,24 24,0-24,25 0,-25-25,25 25,-25-25,50 0,0 0,25-25,-26 0,1 0,25 25,-25 0,-1-24,26 24,-25 0,-25-25,25 25,-1 0,26 0,-25 0,0 0,-1 0</inkml:trace>
  <inkml:trace contextRef="#ctx0" brushRef="#br0" timeOffset="686023.1227">8161 14932,'0'0,"25"25,0-25,0 0,-1 25,1 0,25-25,-25 0,24 0,1 25,24-25,25 0,1 0,-1 0,0 0,0 0,-24 0,-1 0,-24-25,-1 25,1-25,-25 25,24-25,-24 25,0 0,25 0,-26-25,1 25,25-24,-25 24,-1 0,26 0,0 0,-26-25,1 25,25 0,-1 0,-24 0,0-25,25 25,-26 0,1 0,25 0,-25 0,-1 0,1 0,25 0,-25 0,24 0,1 0,-25 0,24 0,1 0,-25 0,24 0,1 0,-25-25,24 25,1-25,24 1,-24 24,-25 0,0 0,24 0,-24 0,25 0,-26 0,1 0,0 0,0 0,24 0,-24 0,74 0,1 0,49 0,-25-25,24 0,-24 0,-24 0,-1 1,-50 24,1 0,0-25,-1 25,-24-25,0 25,24 0,-24 0,0 0,0 0,25 0,-26 0,1 0,0 0,-25 25,50 0,-26-25,1 0,0 24,25 26,-26-50,1 50,25-26,-25 26,24-25,-24 0,25 24,-26-24,1 25,-25-26,50 1,-25 50,24-26,-24 26,25 49,-1-50,1 75,-25-50,-25-24,24-1,1-24,-25-26,0 1,0 0,0 25,0-1,0-24,0 0,0 0,0 24,0-24,-25 25,25-1,-24 1,-1-25,25 24,0-24,-25-25,0 25,25 0,-25 0,-49-1,0 26,-26-25,-48 24,24-49,-25 0,25 0,24 0,-48 0,73 0,-24 0,-25 0,-25 25,75-25,-50 25,25 0,49-25,0 0,1 25,-26-25,1 0,24 0,-24-25,-1 25,-24-50,0 50,-25-25,-25-24,0 24,25 0,-25 0,50 1,-25-1,25 0,-25 0,50 0,-1 1,1 24,24-50,25 25,-24 25,24-25,0 0,-25 25,26-49,-51 24,1-25,24 26,25-26,-24 25,24 0,-25 1,26 24,-1-25,-25 0,25 0,1 25,-1-25,0 25,0 0,0 0,1-24,-1 24,25-25,-25 25,0-25,0 0,1-24,-1 49,25-25,-25 25,0-25,25 0,-25 25,1-25,-1 1,0-1,0 0,0 0,-24 0,49 1,-25 24,25-25,-25 25,25-25,0 0,-25 25,25-25,-25 25,25-24,0-1,0 0,-24 25,24-25,0 0,0 0,0 1,0-26,0 25,0-24,0 24,0 0,0 0,0 0,24 25,-24-24,25 24,0-25,-25 0,25 25,0 0,0 0</inkml:trace>
  <inkml:trace contextRef="#ctx0" brushRef="#br0" timeOffset="697022.2135">15404 15354,'0'-25,"0"0,-25 1,0 24,1 0,-1-25,0 25,0 0,-24 0,24 0,-25 25,25-1,1 1,-26-25,50 25,-25-25,0 50,1-50,24 25,-25-1,25 1,0 0,0 0,0 0,0 24,25-24,-1 0,26 24,-25-24,-25 25,25-50,-25 25,49-1,-49 1,25-25,0 25,0 0,-1 0,1-25,25 24,-25 1,-1-25,1 0,25 0,-25 0,-1 0,-24-25,25 25,0-49,25 24,-50 0,0-24,0 24,0 0,0-25,-25 26,0-1,25-25,-25 25,25 1,-25 24,1-25,-1 25,25-25,-25 0,0 0,0 25,25-24,-24 24,-1-25,0 0,0 25,25-25,-25 25,-24 0,49-25,-25 25</inkml:trace>
  <inkml:trace contextRef="#ctx0" brushRef="#br0" timeOffset="697912.8793">14982 15553,'0'-25,"25"25,0 0,0 0,24 25,-24-25,0 49,25-24,-26-25,1 25,0-25,0 0,0 49,24-24,-24 25,25-50,-26 25,1-1,25 26,-25-50,-1 50,1-26,-25 1,25-25,0 0,0-25</inkml:trace>
  <inkml:trace contextRef="#ctx0" brushRef="#br0" timeOffset="698414.2487">15776 15801,'99'396</inkml:trace>
  <inkml:trace contextRef="#ctx0" brushRef="#br0" timeOffset="699240.8702">16297 15577,'25'0,"0"0,-1 0,26 0,-25 0,0 0,-1 0,26 0,-25 0,0 0</inkml:trace>
  <inkml:trace contextRef="#ctx0" brushRef="#br0" timeOffset="699759.0917">16347 15825,'198'25,"-173"-25,0 0,24-25,-24 25,0 0</inkml:trace>
  <inkml:trace contextRef="#ctx0" brushRef="#br0" timeOffset="701212.8796">16967 15503,'0'25,"0"0,0 24,0-24,0 0,0 0,25 24,-1-24,-24 0,25 0,0-25,-25 24,25-24,0 0,-1 0,1 0,25 0,-25 0,-1-49,-24 24,25 0,-25-24,0 24,25 25,-25 25,0 24,25-24,0 0,-1 0,-24-1,25-24,0 0,0 0,0-24,-1-26,-24 25,0 0,0 1,0-1,0 0,0 0,0-24,-24 49,-1-50,-25 0,25 26,-24-1,24-25,0 25,0-24,1 49</inkml:trace>
  <inkml:trace contextRef="#ctx0" brushRef="#br0" timeOffset="702115.0075">17562 15354,'25'0,"0"50,-25-25,0-1,24 26,-24-25,25 0,-25-1,0 1,0 0,25 0,-25 0,0-1,25 1,-25 0,25-25,0 0,-25 25,49-25,-24 0</inkml:trace>
  <inkml:trace contextRef="#ctx0" brushRef="#br0" timeOffset="703611.0077">17934 15528,'199'421,"-199"-371,24-25,-24 0,0 24,25-49,-25 25,-25-50,1-24,-1 24,25 0,0-25,0 26,0-26,-25 25,25-24,-25 24,0 0,1-25,24 26,-25-26,0 25,25 0,-25-24,25 24,0 0,0 0,0 1,0-1,0 0,0 0,0 0,0 0,0 1,25 24,0 24,0 1,-1-25,1 50,25-25,-25-25,-25 25,24-1,-24 1,0 0,0 25,0-26,-24-24,-1 0,0 0,0 0,-24 0,24 0,-25 25,25 0,-24-25,49 25,-25-25</inkml:trace>
  <inkml:trace contextRef="#ctx0" brushRef="#br0" timeOffset="704360.6522">16843 16297,'49'0,"51"0,48 0,-24 0,25 0,-25 0,25 0,-74 0,-1 0,-49 0,0 0,24 0,-24 0,25 0,-26 24,1-24,25 0,-1 0,-24 0,0 0,25 0,-26 0,1 0,-74 25,24 0</inkml:trace>
  <inkml:trace contextRef="#ctx0" brushRef="#br0" timeOffset="706001.8841">17636 16545,'0'25,"25"24,0-24,-25 25,0-26,0 1,0 0,0 25,0-26,0 1,0 25,0-25,0-1,0 1,-25 0,25 0,0 0,0-75,0 25,0-24,-25 24,1-25,24 25,0 1,-25-51,0 26,25 24,0 0,0-25,0 26,0-1,0 0,25 0,0 25,-1-25,1 25,0 0,0 0,0 0,0 0,-1 0,1 0,0 0,0 0,0 0,-1 25,1 0,-25 0,0 0,0-1,-25 1,1 0,24 25,-25-50,0 0,25 24,-25-24,0 0,1 0,-1 0,25 25,25 0,-1-25,1 25,25 0,-25-1,24 1,-24 0,0 25,0-50,-1 24,-24 1,25-25,-25 25,25 0</inkml:trace>
  <inkml:trace contextRef="#ctx0" brushRef="#br0" timeOffset="707336.537">18827 15751,'50'0,"-25"0,-1 0,1 0,0 0,-25 25,25-25</inkml:trace>
  <inkml:trace contextRef="#ctx0" brushRef="#br0" timeOffset="708733.1201">19001 15776,'-25'0,"0"0,0 0,1 25,-1 24,25 1,-50-25,50 24,0-24,0 0,0 0,0-1,0 1,25 25,-25-25,50-1,-50 1,49-25,-24 0,0 0,0 0,-1 0,26 0,-25-25,24-24,-49 24,25 0,-25 0,0 1,0-1,0 0,0 0,0 0,0 1,-25-1,1 25,24-25,-25 25,0 0,0-25,0 25,1 0,-1 0,25-25,-50 1</inkml:trace>
  <inkml:trace contextRef="#ctx0" brushRef="#br0" timeOffset="709469.3071">18877 16073,'25'0,"-1"0,26 25,-50 0,25-25,24 25,-24 0,25-1,-25 1,-1-25,1 25,-25 0,25-25,0 25,-25 24,25-49,-25 50,0-25,0 0,0-50</inkml:trace>
  <inkml:trace contextRef="#ctx0" brushRef="#br0" timeOffset="710868.6174">19348 16222,'0'-25,"0"1,0-1,0 0,25 0,0 25,-1 0,-24 25,25-25,-25 25,0 0,-25-25,25 49,0-24,-24 0,24 0,0-1,-25-24,25 25,-25-25,25 25,-25 0,25 0,-25-25,25 25,0-1,-24-24,48 0,1 0,0 0,0 0,0 0,-1 0,1 0,0 0,0 0,0 0,-1 0,1 0,25 0,-25 0</inkml:trace>
  <inkml:trace contextRef="#ctx0" brushRef="#br0" timeOffset="711496.1107">19745 15925,'25'0,"-1"0,1 0,0 0,50 0,-26-25,-24 0,25 0,-26 0,51 25,-75-24,0 48,-25-24,25 25,-25 0,25 0</inkml:trace>
  <inkml:trace contextRef="#ctx0" brushRef="#br0" timeOffset="711998.5049">19745 16272,'322'0,"-272"0,-25 0,0 0</inkml:trace>
  <inkml:trace contextRef="#ctx0" brushRef="#br0" timeOffset="713646.1838">20638 15801,'0'24,"0"1,-25 25,0-1,25-24,0 25,0-25,-25-1,25 26,0 0,0-26,0 1,0 0,0 0,0 0,0-1,25-24,0 0,25 0,-1 0,-24-24,0-26,-25 25,25 0,-25-24,24 24,-24 0,0 0,0 1</inkml:trace>
  <inkml:trace contextRef="#ctx0" brushRef="#br0" timeOffset="715706.2047">20687 15801,'0'24,"0"1,25-25,-25 50,0-1,0 1,0-25,0 24,0-24,0 0,0 0,0 0,0-1,0 1,0 0,0 0,0 0,0 24,0-24,0 25,0-25,0-1,-25-98,-24-25,-1-1,50 26,0 49,0-24,0 24,0 0,0 0,25 25,-25-25,0 1,25 24,-25-25,0 0,0 0,0 0,25 25,-1 50,-24-25,0 0,0-1,0 26,0 0,-24-26,24 26,-25-25,25 0,0-1,0 1,0 0,0 0</inkml:trace>
  <inkml:trace contextRef="#ctx0" brushRef="#br0" timeOffset="716310.7966">20266 16743,'99'-25,"50"-24,24-1,51 1,-51-1,26 25,-75-24,25 24,-50 25,-25 0,-49 0,0 0,0 0,-75 0</inkml:trace>
  <inkml:trace contextRef="#ctx0" brushRef="#br0" timeOffset="717730.5665">20489 17066,'0'24,"0"26,0-25,0 24,-25 1,25-25,0 24,0-24,0 0,0 0,25 0,0-25,0 0,24 0,-24 0,0 0,24-25,-24 0,0-25,25 26,-26-1,-24-25,25 25,-25 1,0-26,0 25,0 0,0 50,25 25,-25-25,0-1,25 26,0-25,-25 0,25-1,-1 1,1-25,0 0,0 0,0 0,-25-25,49-24,-49 24,0 0,25 25,-25-25,0 1,25-1,-25 0,0-25,0 26,0-1,0 0,-25 0,0-24,0 24,1 0,-26-25,25 26,0-26,1 50,-1 0</inkml:trace>
  <inkml:trace contextRef="#ctx0" brushRef="#br0" timeOffset="718522.5158">21506 16917,'-50'0,"50"25,-24-1,-1 1,0 25,0-25,0-1,1 26,24-25,-50 0,50 24,0-24,0 0,0 0,0-1,25-24,0 25,-1 0,1-25,0 0,0 0,0 0,24 0,-24 0,0 0,0-25,-1 0,1 25,-25-24,25 24</inkml:trace>
  <inkml:trace contextRef="#ctx0" brushRef="#br0" timeOffset="719904.4544">21630 17190,'99'496,"-198"-992,198 1017,-99-497,0-73,0-26,-25 1,1 49,24 0,0 0,0 1,0-1,0 0,0 0,0 0,0-24,0 24,0 0,-25-24,25 24,0 0,0 0,0 0,25 25,-1 0,1 0,25 50,-50-25,49 0,-49-1,0 1,25 0,-25 0,0 0,25-25,-25 24,-25 1,0 0,1-25,-26 0,25 0,0 0,1 0,-1 0,0 0,0 0,-24 0,24 0</inkml:trace>
  <inkml:trace contextRef="#ctx0" brushRef="#br0" timeOffset="721400.333">21928 16793,'24'49,"1"1,-25 0,0-26,0 26,25-25,0 0,-25 24,0-24,0 0,0 24,0-24,0 0,0 0,0-50,-25-25,0-24,0 0,25-1,-24 50,24 1,-25-26,25 25,-25 0,25-24,0 24,0 0,0 0,0 1,0-1,25 25,0 25,-1-1,1-24,-25 25,25 0,-25 0,25-25,0 25,-25-1,25-24,-25 25,24 0,-24 25,0-26,0 1,0 0,0 25,0-26,0 1,0 0,50 0,-50 0,25-25,0 0,-1 24,1 1,-25 0,25-25,0 0</inkml:trace>
  <inkml:trace contextRef="#ctx0" brushRef="#br0" timeOffset="722701.0556">22250 17090,'99'248,"-74"-198,-25 0,25-26,-25 26,0-25,0 0,0 0,0-1,0 1,0 0,0 0,0-100,0 26,0 24,-50 0,50-25,-24 26,24-1,0-25,0 25,0 1,-25-1,25-25,0 25,0 1,0-1,0 0,0 0,0 0,25 25,-1 0,1 0,0 0,25 0,-26 25,1 0,0 0,25 24,-26-24,1 0,-25 25,0-26,0 1,0 0,-25 0,1-25,-1 0,0 0,0 0,-24 0,24 0,0 0,0 0,0 0,1 0,-26-50,25 50,0-25,-74-24,25 24</inkml:trace>
  <inkml:trace contextRef="#ctx0" brushRef="#br0" timeOffset="724235.7255">18108 16942,'0'24,"0"1,0 0,-25 25,25-26,0 1,0 0,0 0,-25-25,25 25,0-1,0 1,0 25,0-25,0-1,0 1,0 0,0 0,0-75</inkml:trace>
  <inkml:trace contextRef="#ctx0" brushRef="#br0" timeOffset="725629.3906">18033 16991,'174'-74,"-149"74,0 0,-1 0,1 0,0 25,-25-1,0 26,25-25,-25 24,25-49,-50 0,0 0,0 25,0-25,1 0,-1 0,0 0,0 0,0 0,1 0,-1 0,0 0,0 0,0 0,1 0,-1 0</inkml:trace>
  <inkml:trace contextRef="#ctx0" brushRef="#br0" timeOffset="728596.9136">15851 15850,'-25'0,"50"0,-1 0,1 0,0 0,0 0,0 0,-1 0,1 0,-25 25,0 0,0 0,0-1,0 1,-25 0,1-25,-1 0,0 0,0 0,0 0,1 0,24 25,-25-25,0 0</inkml:trace>
  <inkml:trace contextRef="#ctx0" brushRef="#br0" timeOffset="731416.4542">19323 16272,'25'25,"-25"-1,0 26,0-25,25 25,-25-26,25 51,-25-50,0 24,24-24,-24 25,0-26,0 1,0 25,0-25,0-1,0 1,0 0,0-50,-24-24,-1-26,-25 50,50-24,-49-1,24 25,25 1,-25-1,25 0,0 0,0 0,-25 1,25-1,0 0,0 0,0 0,0 0,0 1,0-1,0 0,0 0,25 25,-25-25,0 1,25 24,-25-25,25 25,-1-25,1 25,0 0,-25-25,25 25,0 0,-1 0,1 0,0 0,-25-25,25 25,0 0,-1 0,1 25,0-25,-25 25,0 0,0 0,0-1,0 1,0 0,0 0,0 0,25-1,-25 1,0 0,0 0,0 0,-25-25,25 25,-25-25,0 0,1 0,-1 0,0 0,0 0,0 0,-24 0,24 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6:09:24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11411 4118,'24'0,"-24"24,25 1,0 0,-25 0,25 0,-25-1,25-24,-25 25,24-25,-24 25,25-25,25-25,-25-24,-1 24,26-25,-25 25,24 1,-24-26,25 25,-25-24,-1 24,-24 0,25 0,0 0,0 1,0-1,24-25,-24 25,25 1,-50-1,49-25,-49 25,25 0,-25 1,25 24,-25-25,25 25,-25-25,0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6:13:20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9178,'25'25,"0"-25,-25 24,25-24,0 0,-25 25,24-25,1 0,-25 25,25-25,-25 25,25-25,0 25,-1-25,1 0,0 24,0-24,0 0,0 0,-1 25,26-25,-25 0,0 0,24 0,-24 0,0 0,24 0,-24-25,0 25,0 0,24-49,-24 24,0 25,25-25,-26 0,1 25,25-49,-25 49,-1 0,1-50,0 50,-25-25,25 1,24-1,-24 0,25 0,-25 0,-1 0,26 25,-25-24,0-1,0 25,-1 0,-24-25,50 25,0-50,-26 50,1-24,25-1,-25 0,-1 0,1 25,0 0,-25-25,25 1,0 24,-1-25,1 25</inkml:trace>
  <inkml:trace contextRef="#ctx0" brushRef="#br0" timeOffset="26443.4933">7293 12005,'25'0,"-25"25,25-25,-25 25,0 0,24-25,-24 25,25-25,-25 24,25-24,0 0,0 0,-1-24,26-26,-25 50,0-25,-1 0,1 25,0-24,0-1,0 0,-1 0,1 25,-25-25,25 25</inkml:trace>
  <inkml:trace contextRef="#ctx0" brushRef="#br0" timeOffset="27907.8119">19323 10939,'0'0,"-25"0,1 0,-1 0,0 25,0-25,0 24,1 1,-1 0,0 0,25 0,-25-1,0 1,25 0,-24 0,-1 25,0-26,0 26,0 0,25-26,0 1,0 25,0-25,0-1,0 1,0 0,25-25,25 25,-25-25,-1 0,1 0,0 0,25-25,-26 0,26 0,-25 1</inkml:trace>
  <inkml:trace contextRef="#ctx0" brushRef="#br0" timeOffset="28800.1037">19695 10939,'0'25,"0"-1,0 1,0 25,25-25,-25-1,0 1,0 0,0 0,0 0,25-25,-25 25,0-1,0 1</inkml:trace>
  <inkml:trace contextRef="#ctx0" brushRef="#br0" timeOffset="29750.223">20216 10864,'0'25,"-25"0,1 49,-26-49,25 25,0-25,1-1,-1 26,0-25,0 25,25-26,50 1,-25 0,-1-25,26 0,-25 0,0 0,-1 0</inkml:trace>
  <inkml:trace contextRef="#ctx0" brushRef="#br0" timeOffset="30821.2289">20539 10864,'-25'0,"-25"0,25 50,1-25,24 0,-25-1,25 1,0 0,0 25,0-26,0 1,0 25,0-25,0 0,0-1,49-24,-49 25,25-25,0 25,0-25,-25 25,25-25,-1 0,1 0,0-25,0 25,0-50,-25 1,24 24,1-25,-25 25,0 1,0-1,0 0,0 0,0 0,0 1,0-1,-25 0,1 25,-1 0,0 0</inkml:trace>
  <inkml:trace contextRef="#ctx0" brushRef="#br0" timeOffset="31773.7281">20365 11162,'25'0,"0"0,-1 0,1 0,0 0,0 0,24 0,-24 0,-25 25,50 0,-50 0,25-25,-1 24,1 26,0-50,-25 25,0 0,25-25,-25 24,25 1,-1-25</inkml:trace>
  <inkml:trace contextRef="#ctx0" brushRef="#br0" timeOffset="32781.5467">20687 10964,'-24'0,"-1"0,0 0,0 0,0 0,1 0,-1-25,0 25</inkml:trace>
  <inkml:trace contextRef="#ctx0" brushRef="#br0" timeOffset="34205.2513">21060 10914,'0'0,"-25"0,25 25,-25 0,25-1,0 1,-25-25,25 25,-25-25,25 25,-24 0,24-1,-25 26,0-25,25 0,0 0,-25-25,25 24,0 1,25-25,0 25,0 0,24-25,-24 25,0-25,0 0,-1 0,1 0,-25 24,25-24,0 0,0 25</inkml:trace>
  <inkml:trace contextRef="#ctx0" brushRef="#br0" timeOffset="35014.5548">21258 10840,'0'24,"0"26,0-25,0 0,0 24,0-24,0 25,25-26,-25 1,0 0,0 0,0 0,0 0,25-25,-25 24,0 1,24-25</inkml:trace>
  <inkml:trace contextRef="#ctx0" brushRef="#br0" timeOffset="36357.1945">21531 10939,'-25'-25,"0"25,-24 0,49 25,0 0,0-1,0 1,0 0,0 0,0 0,0-1,0 1,0 0,0 0,24-25,-24 25,25 0,-25-1,25-24,0 0,0 0,-1 0,1-24,0-1,0 0,-25 0,0 0,0 0,0-24,-25 49,25-25,-25 0,0 25,25-25,-24 25,-1-24,25-1,-25 25,25-25,-50 25,50-25,0 0,-24 25</inkml:trace>
  <inkml:trace contextRef="#ctx0" brushRef="#br0" timeOffset="37933.6606">21556 10666,'24'0,"1"0,-25 25,25 0,0-1,0-24,-1 50,1-50,-25 25,25-25,0 49,0-24,-25 0,0 0,24-25,-24 25,0-1,0 1,0 0,0 0,0 0,0-1,0 1,-24 0,24 0,-25-25,25 25,-25 0,0-1,0 1,1 0,-1-25,25 25,-25-25,0 25,0-25,25 24,-24-24,24 25,-25-25,0 25,0-25,0 0,25 25,-24-25,-1 0</inkml:trace>
  <inkml:trace contextRef="#ctx0" brushRef="#br0" timeOffset="56811.9672">7789 16396,'-25'25,"0"0,1-1,-1-24,0 25,0 0,0-25,25 25,0 0,50-25,0 24,-26-24,1 0,0 0,0 0,-25 25,25-25,-1 0,1 0,0 0,0 0,24 0,-24 0</inkml:trace>
  <inkml:trace contextRef="#ctx0" brushRef="#br0" timeOffset="57591.2863">8111 16222,'25'0,"-25"25,25 25,0-26,-25 1,0 25,0-25,0 0,0 24,0-24,0 0,0 0,0-1,0 1,0 25,25-50,-25 25,25-25,-25 24,24-24,1 25</inkml:trace>
  <inkml:trace contextRef="#ctx0" brushRef="#br0" timeOffset="60161.6541">18480 16321,'0'25,"25"25,-1-25,-24 0,0 24,0 1,0-25,0-1,0 1,0 0,0 0,0 0</inkml:trace>
  <inkml:trace contextRef="#ctx0" brushRef="#br0" timeOffset="61092.2726">19075 16222,'0'50,"0"-25,0-1,0 1,0 50,-25-50,1-1,-1 26,0-25,25 0,-50-25,75 0,0 0,0 0,0 0,-1 0,1 0,0 0,0 0,0 0,24 0,-24 0,25 0,-26 0,1 24,0-24,0 0,0 0,-1 0,26 0,-25-24,0-1,24 0,-24 0,0 25</inkml:trace>
  <inkml:trace contextRef="#ctx0" brushRef="#br0" timeOffset="62049.9857">19770 16148,'0'-25,"-25"25,0 0,0 0,25 25,0 0,-25-1,1 26,24-25,0 0,0-1,0 1,0 0,0 0,0 25,0-26,0 26,0-25,24 0,1-1,0-24,0 0,0 25,-1-25,1 0,0 0,0-25,0-24,0 24,-1 0,-24-24,0-1,25 25,-25-25,25 50,-25-24,0-1,0 0,0 0,-25 25,25-25,-25 25,1 0,-1 0,0 0,0 0</inkml:trace>
  <inkml:trace contextRef="#ctx0" brushRef="#br0" timeOffset="62938.8403">19745 16321,'25'0,"-1"25,1-25,-25 25,25-25,-25 25,25 0,25 0,-26 24,-24-24,50 0,-50 24,0-24,25 0,-25 25,0-26,0 1,25-25,-1-25,1 1,25-26</inkml:trace>
  <inkml:trace contextRef="#ctx0" brushRef="#br0" timeOffset="63674.1036">20464 16173,'-25'24,"1"1,-26 0,50 25,-50-26,50 26,-49-25,49 0,0 0,0-1,25 26,-1-50,1 0,-25 25,25-25,0 0,0 0,-1 25,1-25,0 0,-25 24,25-24,0 0,-1 0,1 0,0 0,25 0,-26 0,1 0,0 0,0 0,0 0,24 0,-24-49,0 24</inkml:trace>
  <inkml:trace contextRef="#ctx0" brushRef="#br0" timeOffset="64235.935">20886 16024,'-25'25,"25"74,0 0,0-49,0 24,0 1,0-26,0 1,-25 24,25-49,0 0,0 0,0-50,25 0,0 0,-25-24</inkml:trace>
  <inkml:trace contextRef="#ctx0" brushRef="#br0" timeOffset="65274.2113">21159 16197,'-25'0,"0"0,0 0,25 25,-24-25,24 25,0 0,-25 0,25-1,-25 1,25 0,0 0,0 0,0 0,0-1,0 1,0 0,0 0,0 0,25-25,0 24,-1-24,1 0,0 0,0 0,0 0,-1-24,-24-26,0 25,25 0,-25-24,0 24,0 0,0 0,0 0,0 1,0-1,0 0,0 0,0 0,-25 1,1-1,-1 0,0 25,25-25,-25 25,0 0,-24 0,24 0,25 25,-25-25,25 25,0 0,-25-25,25 24</inkml:trace>
  <inkml:trace contextRef="#ctx0" brushRef="#br0" timeOffset="66947.1432">8136 17512,'0'0,"-25"0,1 0,-1 0,0 0,0 0,0 0,1 0,-1 25,25 0,-25 0,0-1,25 26,-25-25,1 0,24 24,0-24,0 0,0 0,0 24,0-24,24 0,-24 0,25-25,-25 24,25 1,0-25,0 25,-1-25,1 0,0 0,25 0,-26 0,1 0,0-25,0 0,-25 1,25-26,-25 25,0-24,0 24,0 0,0 0,0 0,-25-24,0 49,25-25,-25 25,25-50,-25 50,25-24,-24 24,-1 0,0 0,25-25,-25 25</inkml:trace>
  <inkml:trace contextRef="#ctx0" brushRef="#br0" timeOffset="67705.4277">7913 17835,'25'24,"0"-24,24 25,-24-25,0 25,0-25,-1 25,1-25,0 25,0-25,-25 24,25-24,0 50,-1-50,-24 25,25 0,0-1,0 1,0 25,-25-25,24-25,1 0,-25 24,25-24,0 0,0-49,-25 24,0 0,0-24</inkml:trace>
  <inkml:trace contextRef="#ctx0" brushRef="#br0" timeOffset="68757.1815">8409 17587,'25'24,"0"1,0 0,-1 0,1-25,0 25,0-1,-25 1,25-25,-1 0,-24 25,25-25,-25 25,25-25,-25 25,0-1,0 1,-25 25,0-50,1 25,-1-1,0 1,0-25,25 25,-25-25</inkml:trace>
  <inkml:trace contextRef="#ctx0" brushRef="#br0" timeOffset="69675.9852">8831 17438,'25'24,"-25"26,0-25,0 25,24 24,-24-24,25 24,-25-49,0 0,0-1,0 26,0-25,0 0,0-1,0 1,25-25,0 0</inkml:trace>
  <inkml:trace contextRef="#ctx0" brushRef="#br0" timeOffset="71362.946">9302 17611,'-25'0,"0"0,25 25,0 0,-24 0,24 0,0-1,0 1,0 0,0 0,0 0,0-1,0 1,0 0,24-25,1 0,-25 25,25-25,-25 25,25-25,0 0,0 0,-1 0,1 0,-25-25,25 25,0-25,-25 0,0 0,0 1,0-1,0-25,0 25,0 1,-25 24,25-25,-25 25,0-25,1 25,-1 0,0 0,0 0,0 0,0 0,1 0,-1 0</inkml:trace>
  <inkml:trace contextRef="#ctx0" brushRef="#br0" timeOffset="73499.2074">18926 17562,'-24'0,"-1"0,0 0,25 25,-25-1,25 1,-25-25,25 25,0 0,0 24,0-24,0 0,0 25,0-26,0 1,25-25,-25 25,25-25,0 0,-25 25,25-25,-1 0,-24 25,25-25,0 0,0 0,0 0,-25-50,24 25,-24 0,0-24,0 24,0-25,0 26,0-1,0 0,0 0,-24 25,-1-25,0 25,0 0,0 0,1 0,-1 0</inkml:trace>
  <inkml:trace contextRef="#ctx0" brushRef="#br0" timeOffset="74342.6046">18877 17785,'25'0,"-1"0,1 0,0 0,0 25,-25 0,25-1,-1 1,-24 0,25 0,0-25,-25 25,0-1,25-24,-25 25,0 0,25-25,-25 25,24-25,1 0,0 0</inkml:trace>
  <inkml:trace contextRef="#ctx0" brushRef="#br0" timeOffset="75198.1021">19348 17711,'0'24,"25"-24,0 50,-1-25,-24 0,25-1,0 1,0-25,0 25,-1 0,-24 0,0-1,-49 1,24-25,0 0,0 0,1 0,-1 0,0 0</inkml:trace>
  <inkml:trace contextRef="#ctx0" brushRef="#br0" timeOffset="75997.2083">19646 17760,'24'0,"1"0,0 0,0 25,0 0,-1 0,26-25,-25 0,-25 24,25-24,-25 25,25 0,-25 0,0 24,-25-24,-25 0,25 25,-24-50,24 24,25 1</inkml:trace>
  <inkml:trace contextRef="#ctx0" brushRef="#br0" timeOffset="76689.0779">19968 17587,'25'49,"-25"-24,25 0,-25 24,0-24,0 0,0 25,0-26,0 26,0-25,0 0,0-1,0 1,0 0</inkml:trace>
  <inkml:trace contextRef="#ctx0" brushRef="#br0" timeOffset="77961.2834">20191 17711,'-24'0,"24"49,0 1,24-25,1 24,-25-24,25-25,-25 25,25 0,0-25,-1 0,1 0,0 0,0 0,0 0,-1-25,-24 0,0-25,0 26,0-1,0 0,-24 0,-1 25,25-25,-25 25,0-24,0 24,1 0,-1-25,0 25,25-25,-25 25</inkml:trace>
  <inkml:trace contextRef="#ctx0" brushRef="#br0" timeOffset="92207.8476">4490 18231,'25'0,"0"25,24 0,-24-25,25 0,-1 25,1-25,-25 25,-1-25,1 0,0 0,0 24,0-24,24 25,-24-25,0 0,25 0,-26 25,1-25,0 0,0 0,-25 25,49-25,-24 0,0 0,25 0,-26 0,1 0,0 0,25 0,-26 0,1 0,0 0,0 25,0-25,-1 0,1 0,0 0,25 0,-26 24,1-24,25 25,-25-25,-1 0,1 0,0 0,0 0,0 25,-1-25,1 0,-25 25,25-25,25 0,-26 0,1 0,0 0,0 0,0 0,0 0,-1 0,1 0,0 0,0 25,0-25,-1 0,1 0,25 0,-25 0,-1 0,1 0,0 0,0 0,0 0,24 0,-24 0,0 0,0 0,-1 0,1 0,0 0,0 0,0 0,-1 0,1 0,0 0,0 0,0 0,-1 0,1 0,0 0,0 0,0 0,-1 0,1 0,0 0,0 0,-25-25,25 25,-25-25,49 25,-24-25,0 25,0 0,0-25,-1 25,1 0,-25-24,25 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6:15:1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4664 2555,'24'0,"1"0,-25 25,25-25,-25 24,25-24,0 0,-1-49,1 24,0-25,0 26,0-1,-1-25,1 25,0 1,25-1,-50 0,25 25,-25-25,24 25,1 0,-25-25,0 1</inkml:trace>
  <inkml:trace contextRef="#ctx0" brushRef="#br0" timeOffset="7443.755">16570 3746,'25'24,"-1"1,1 0,0 25,-25-26,25-24,-25 25,25 0,0-25,-25 25,0 0,24-25,1 0,0 0,0-25,24 0,-24 0,0 0,0 1,0-1,24 0,-24 0,25 25,-26-49,1 49,-25-25,25 25,-25-25,25 25,-25-25,25 0,-1 25,1 0,-25-25,25 25</inkml:trace>
  <inkml:trace contextRef="#ctx0" brushRef="#br0" timeOffset="41008.3879">13097 8062,'25'0,"0"24,0 26,-1-50,1 50,0-26,0 26,24-25,-49 0,25-1,-25 1,50 0,-50 0,49 0,-49-1,25-24,-25 25,25-25,-25 25,25-25,0 0,0 0,-1 0,1-25,0 25,0-25,0 1,-1-1,1 25,0-25,0 25,-25-25,25 25,-25-25,24 25,-24-24,25-1,0 0,0 0,-25 0,25 25,-25-24,24-1,-24 0,50 25,-50-25,25 25,-25-25,25 25,-1-49,1 24,0 0,25 0,-50-24,24 49,1-25,0 0,0 0,0 0,-1 25,-24-24</inkml:trace>
  <inkml:trace contextRef="#ctx0" brushRef="#br0" timeOffset="41925.6986">15478 7739,'0'-25,"0"75,25-25,-25-1,0 1,0 0,0 0,0 0,25-1,-25 1,0 0,0 0,25-25,-25 25,25 0,-25-1,24-24</inkml:trace>
  <inkml:trace contextRef="#ctx0" brushRef="#br0" timeOffset="43626.905">15454 7789,'0'-25,"24"0,1 25,0-25,-25 0,25 25,0-24,-1 24,1 0,0 0,0 0,0 0,0 0,-1 0,1 0,0 0,-25 24,25-24,-25 25,25-25,-25 25,0 0,0 0,0-1,0 1,0 0,0 0,0 0,0-1,-25-24,25 25,-25-25,25 25,-25-25,25 25,-25-25,1 25,-1 0,0-25,25 24,-25-24,0 0,0 25,1-25,24 25,-25-25,0 0</inkml:trace>
  <inkml:trace contextRef="#ctx0" brushRef="#br0" timeOffset="44519.7788">16198 7714,'25'0,"-1"0,1 0,0 0,0-25,0 25,-1 0</inkml:trace>
  <inkml:trace contextRef="#ctx0" brushRef="#br0" timeOffset="45108.1429">16148 7987,'25'0,"0"0,24-50,-24 50,0-24,0 24,0-50,-1 50,1 0,0-25,0 25</inkml:trace>
  <inkml:trace contextRef="#ctx0" brushRef="#br0" timeOffset="45826.6489">16744 7392,'24'0,"-24"25,0-1,25 51,-25-26,25 26,0-1,-25-24,0-25,0 24,0-24</inkml:trace>
  <inkml:trace contextRef="#ctx0" brushRef="#br0" timeOffset="46480.1423">16570 8062,'25'-25,"-1"0,51-25,-25 25,24-24,75-1,0 25,24-24,-49 24,50-25,-25 26,-25-1,0 25,-75 0,1 0,-25 0,0 0</inkml:trace>
  <inkml:trace contextRef="#ctx0" brushRef="#br0" timeOffset="48198.356">17190 7987,'-25'-25,"-24"50,49 0,-25 0,25 0,-25-1,25 1,-25-25,25 25,-25 0,25 0,0-1,0 1,25 0,-25 0,25 0,0-25,0 24,-1-24,1 0,0 0,0 0,0-24,-25-1,24-25,-24 25,25 1,-25-1,0 0,0 0,0 0,25 25,-25-24,0-1,0 0,0 0,0 0,0 0,0 1,-25 24,0 0,1 0,-1 24,0-24,0 0,0 25,1 25,-26-50,50 25,0 0,-25-25,25 24,-25-24</inkml:trace>
  <inkml:trace contextRef="#ctx0" brushRef="#br0" timeOffset="49662.1975">17041 8285,'0'-25,"25"25,-25-25,25 25,0 0,-25-25,24 25,-24-24,25 24,0 0,-25-25,25 25,0 0,-1-25,1 25,0 0,0 0,0 0,-25 25,49 0,-24-25,0 49,0-24,-25 0,49 0,-24-1,0 1,0 0,-25 0,24 0,1-25,-25 24</inkml:trace>
  <inkml:trace contextRef="#ctx0" brushRef="#br0" timeOffset="90567.8756">18257 12353,'24'0,"1"0,0 25,-25-1,50 1,-50 0,0 0,24-25,-24 25,25-25,25 0,-25 0,-1 0,1-25,0 25,0 0,-25-25,25 25,-25-25,24 25,1 0,0 0,-25-25,25 25,0 0,-1-24,1 24,0-25,0 0,0 25,0-25,-1 0,1 25,0-24,0 24,-25-25,25 25,-1 0,1-25,0 0,-25 0,25 25,0 0,-1-25</inkml:trace>
  <inkml:trace contextRef="#ctx0" brushRef="#br0" timeOffset="93230.1499">18281 12378,'25'24,"0"-24,-25 25,25-25,-25 25,25-25,-25 25,24-25,1 0,0 0,0 0,0 0,-1 0,1 0,0 0,0 0,0 0,-1 0,1 0,0 0,-25-25,25 25,-25-25,25 25,-1 0,1-25,25 25,-50-24,25-1,0 25,-1-25,1 25,0-25,0 25,-25-25,25 1,-1 24,1-25,0 25,-25-25,25 25,0-25,-25 0,24 25,1 0,-25-25,25 25,-25-24</inkml:trace>
  <inkml:trace contextRef="#ctx0" brushRef="#br0" timeOffset="134650.4505">10344 14536,'25'24,"0"1,-25 0,24-25,-24 25,0 0,25-25,-25 24,25-24,-25 25,0 0,25-25,-25 25,0 0,25-25,24-25,-24 25,0-25,0 25,-1-25,1 0,0 1,0-1,0 25,-25-25,24 0,1 0,0 25,0-24,-25-1,49 0,-49 0,50 25,-50-25,25 1,-25-1,49 25,-49-50,25 50,-25-25,25 25,0-25,-25 1,25 24,-25-25,24 25,1-25,0 0,0 0,0 25,-25-24,24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09T11:39:4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12328 2803,'-25'0,"25"25,-24-25,24 25,-25-25,0 0,25 24,-25-24,0 0,25 25,0 0,-24-25,-1 0,25 25,-25-25,25 25,-25-1,25 1,-25-25,1 0,24 25,-25-25,25 25,-50 0,50-1,-25-24,1 0,24 25,-25-25,25 25,-25-25,25 25,-25-25,0 25,1-25,-1 0,25 24,-25-24,0 0,-24 0,24 0,0 0,0 0,0 0,25 50,0-25,25 0,-25-1,-25-24,1 0,-1 0,0 0,0 0,0 0,25-24,-24 24,-1 0,0 0,25-25,-25 25,25 25,0-1,0 1,0 0,0 0,0 0,0-1,0 26,0-25,0 0,0-1,0 1,0 0,0 0,-25-25,0 0,25-25,-24 25,-1-25,0 25,25-25,-25 25,0 0,25-24,-24 24,-1 0,0 0,25 24,0 1,0 0,0 0,0 0,0 0,0-1,0 1,0 0,0 0,-25-25,0 0,1 25,24-1,-25-24,0 25,25 0,-25-25,0 0,1 25,24 0,-25-1,0 1,0-25,0 50,1-25,-1-25,25 24,-25 1,0-25,25 25,-25 0,1-25,24 25,-25-25,25 24,-25-24,25 25,-25-25,0 0,1 25,-1-25</inkml:trace>
  <inkml:trace contextRef="#ctx0" brushRef="#br0" timeOffset="5069.0369">12303 2828,'0'25,"25"-25,-25 24,25-24,0 25,-25 0,25-25,-25 25,24-25,-24 25,25-25,-25 24,50 1,-50 0,25-25,-25 25,25-25,-25 25,24-25,-24 24,25 1,-25 0,25-25,-25 25,0 0,25-25,-25 24,25-24,-25 25,24 0,-24 0,25 0,-25-1,25 1,-25 0,25 0,-25 0,25-25,-25 24,0 1,24-25,1 25,-25 0,0 0,25-25,0 0,0 0,-1 0,1 0,0 0,-25 24,0 1,0 0,0 0,0 0,0 0,0-1,0 1,0 0,0 0,25-25,0 0,-1 0,26 0,-25 0,0 0,-25 25,0-1,0 1,0 0,0 0,0 0,0-1,0 1,24-25,1 0,0 0,-25 25,0 0,0 0,0-1,25-24,-25 25,0 0,0 0,0 0,25-25,-1 24,1-24,0 25,0 0,0 0,-1-25,1 0,-25 25,25-1,0 1,0 0,0-25,-1 25,1 0,0-1,0-24,0 25,-25 0,24-25,-24 25,0 0,25-25,0 0,-25 24,25 1,0 0,-50-25</inkml:trace>
  <inkml:trace contextRef="#ctx0" brushRef="#br0" timeOffset="11654.1199">10617 4341,'0'25,"-25"-25,25 24,-25-24,25 25,-25-25,25 25,-24-25,24 25,-25-25,25 25,-25-1,0-24,25 25,-25-25,25 25,0 0,-24 0,-1-1,0 1,25 0,-25-25,25 25,0 0,-25-25,25 24,-25-24,25 25,0 0,-24-25,24 25,-25 0,25 0,-25-1,0 1,50-25,0 0,0 25,-1-25,1 0,0 25,0-25,0 0,0 25,-25-1,49-24,-24 25,0 0,0-25,-25 25,24-25,-24 25,25-25,0 0,-25 24,25-24,-25 25,25-25,-25 25,24-25,1 0,0 0,-25 25,25-25,0 25,-25-1,24-24,-24 25,25-25,-25 25,25 25,0-50,0 49,-1-49,1 50,0-50,-25 25,25-25,-25 24,25 1,-1 0,-24 0,25-25,-25 25,25-1,0-24,-25 25,25-25,-1 0,-24 50,0-25,0-1,0 1,0 0,0 0,0 0,25-25,0 0,0 0,0 0,-1-25,1 25,0 0,0 0,-25-25,25 25,0 0,-1 0,-48 50,24-25,0-1,-25-24,25 25,0 0,0 0,25-25,-1 0,1 0,0-25,0 25,0-25,-1 25,1 0,25 0,-50 25,-25 0,25 0,0-1,0 1,0 0,-25-25,25 25,0 0,0-1,25-24,-25-24,25 24,0 0,-25 24,0 1,0 0,24 0,-24 0,25 24,-25-24,0 25,25-26,0 1,-25 0,25 0,-25 0,0-1,24 26,-24 0,25-26,25 1,-50 0,25 0,-25 0,0-1,24-24,-24 25,0 0,25 0,0 0,-25 0,25-1,-25 1,0 0,25 0,-1-25,-24 25,0-1,25-24,-25 25,0 0,25-25,0 25,0-25,-25 25,0-50,-25-25</inkml:trace>
  <inkml:trace contextRef="#ctx0" brushRef="#br0" timeOffset="16628.8373">13866 4762,'0'-24,"-25"48,25 1,-24 0,-1 0,0-25,25 25,-50 0,50-1,-24-24,-1 25,0 0,0 25,-24-26,24 1,-25 25,25-25,0-1,1 1,24 0,-50 0,50 0,-25-25,25 24,-25-24,1 0,24 25,-25-25,0 50,0-50,0 0,25 25,-24-25,24 24,0 1,0 0,24 25,1-26,-25 1,0 0,0 0,0 0,0-1,0 1,-25-25,-24 0,24 0,0 0,0 0,1 0,-1 0,25-25,-25 25,25 25,0 0,0 0,0 0,0-1,0 1,0 0,0 0,0 0,25 0,-25-1,-25-24,0 0,0 0,1 0,-1 0,0 0,-25 0,26 0,-1 0,25 25,0 0,25 0,-25 0,24-1,1-24,-25 50,25-50,0 0,-25 25,-25-25,25 25,-25-1,0-24,1 25,-1-25,0 25,0-25,25 25,-25-25,25 25,-24-25,24 24,-25-24,0 25,0-25,0 0,1 25,24 0,-25-25,0 25,0-25,25 24,-25-24,25 25,0 0,-25-25,25 25,-24 0,-1-1,0 1,0 25,0-25,25-1,-24-24,-1 25,25 0,-25 0,25 0,-25-25,25 24,0 1,-25 0,25 0,-24-25,24 25,0 0,0-1,-25-24,25 25,0 0,-25-25,25 25,0 0,0-1,-25-24,25 25,-25 0,1-25,24-25,-25 0,25 1</inkml:trace>
  <inkml:trace contextRef="#ctx0" brushRef="#br0" timeOffset="21143.0918">12378 2877,'0'-24,"0"-1,0 0,25 0,-25 0,0-24,0 24,0 0,0 0,0 0,0 1,0-1,0 0,0 0,0 0,0 1,0-1,-25 25,0 0,-25 0,26 0,-1 0,0 0,-25 0,26 0,-1-25,-25 25,25 0,1 0,-26 0,0 0,-24 0,0-25,-1 0,26 25,-1-24,25 24,-49 0,49 0,0-25,-24 25,24 0,0 0,0 0,-25 0,26 0,-1 0,0 0,-25 0,26 0,-1 0,-25 0,25 25,1-1,-26-24,0 0,26 0,-26 0,25 25,0-25,1 0,-26 25,25-25,-24 0,-1 0,25 0,0 0,1 0,-1 0,0 0,0 0,-24 0,-1 0,25 0,0 0,0 0,-24 0,24 0,-49 0,-1 0,26 0,-26 0,50 0,-24 0,-1 0,25 0,-24 0,-1 0,-24 0,-1 0,51-25,-26 25,25 0,-24-25,24 1,0 24,-25-25,25 0,-24 25,-1-50,25 26,-24 24,-1 0,25-25,1 0,-26 25,25 0,0 0,-24 0,24 0,-25 0,26 0,-1 0,0 0,0 0,0 0,1 0,-1 0,0 0,0 0,0 0,1 0,-1 0,0 0,0 0,0 0,1 0,-1 0,0 0,0 0,0 0,1 0,-1 0,0 0,0 0,0 0,0 0,-24 0,24 0,0 0,0 0,1 0,-1 0,0 0,0 0,0 0,1 0,-1 0,0 0,0 0,-24 0,24 0,0 0,0 0,0 0,25 25,-24 0,-1 24,25-24,0 0,-25 24,0 1,0 0,25-26,0 26,0-25,0 0,0-1,0 26,0-25,0 0,0 24,0-24,0 0,0 0,0 24,0-24,0 0,0 0,0 24,0-24,0 0,0 25,0-26,0 1,0 25,25-25,-25-1,0 1,0 0,0 0,0 0,0 24,0-24,0 25,0-26,0 1,25 25,-25-25,0-1,25 1,-25 25,0-25,0 0,25 49,-25-49,24 0,1 24,-25 26,0-26,0-24,25 0,-25 24,0-24,0 0,0 25,0-26,0 1,0 0,0 25,0-1,0 1,0-25,0 24,0-24,0 0,0 0,0-1,0 1,0 0,0 0,0 0,25-25,-25 24,0 1,0 0,0 0,0 0,0 0,0-1,0 1,0 0,0 0,0 0,0-1,0 1,0 0,0 0,0 0,0-1,0 1,0 0,25-25,-25 25,0-50</inkml:trace>
  <inkml:trace contextRef="#ctx0" brushRef="#br1" timeOffset="46292.776">7045 5383,'25'0,"-1"0,1 0,0 0,0 0,0 0,0 0,-1 0,1 0,0 0,-25 24,25-24,0 0,-1 0,1 0,0 0,0 25,0-25,-1 0,1 0,25 0,-25 0,24 25,1-25,-25 0,-1 0,1 0,0 0,0 0,0 0,-1 0,1 0,0 0,0 0,0 0,-1 0,26 0,-25 0,0 25,-1-25,26 0,-25 0,0 0,0 0,-1 0,1 0,0 0,0 0,0 0,-1 0,1 0,0 0,0 0,0 25,-1-25</inkml:trace>
  <inkml:trace contextRef="#ctx0" brushRef="#br1" timeOffset="47885.9356">7516 5804,'25'0,"0"0,0 0,-1 0,1 0,0 0,0 0,0 0,-1 0,1 0,0 0,25 0,-26 0,1 0,0 0,0 0,0 0,-1 0,1 0,0 0,0 0,0 0,-1 25,1-25,0 0,0 0</inkml:trace>
  <inkml:trace contextRef="#ctx0" brushRef="#br1" timeOffset="53670.7302">7888 5854,'-25'0,"25"25,0 0,0 24,0-24,0 0,0 24,0-24,0 0,0 0,0 0,0-1,0 1,0 0,0 0,0 0,0-1,0 1,0 0,0 0,0 0,0-1,0 1,0 0,0 0,0 0,0-1,0 1,0 25,0-25,0 24,0-24,0 0,0 0,0 24,0-24,25 0,-25 25,25-26,-25 1,0 0,25 25,-25-1,0-24,25 0,-25 24,0-24,24 0,-24 25,0-26,0 1,0 0,0 0,0 0,0-1,25 26,-25-25,0 0,0-1,0 1,0 0,0 0,0 0,0-1,0 1,0 0,0 25,0-26,0 26,0-25,0 0,0-1,0 1,0 0,0 0,-25 0,25 0,0-1,0 1,0 0,0 0,0 24,0-24,0 0,0 0,0 0,0-1,0 1,0 0,0 0,25-25,0 0,0 0,0 0,-1 0,1 0,0 0,0-25,25 0,-26 25,1 0,25 0,-25 0,-1 0,1 0,25 0,-1 0,1 0,24 0,-49 0,25 0,-1 0,1 0,0 0,24 0,-49 0,24 25,1-25,-25 25,24 0,-24-1,25-24,-1 0,26 25,-25-25,-26 25,26-25,0 0,-1 0,-24 0,0 0,0 0,24 0,-24 0,0 0,24 0,-24 0,0 0,25-25,-26 25,1 0,0 0,25 0,-26 0,1 0,0-25,0 25,0 0,24 0,-24 0,0-24,24 24,-24 0,0-25,0 25,25 0,-26 0,1-25,25 25,-25 0,-1 0,26 0,-25-25,0 25,24 0,-24-25,49 25,-24 0,0 0,-26 0,51-24,-50 24,-1 0,26 0,-25 0,0 0,-1 0,26 0,-25-25,0 25,-1 0,26 0,-25-25,0 25,0 0,-1 0,1 0,25 0,-25 0,24 0,-24-25,0 25,24 0,-24 0,0 0,0 0,49 0,-49 25,0-25,24 0,-24 0,0 25,25-25,-26 0,1 0,0 0,0 0,-25 25,25-25,-1 0,1 0,0 0,-25-25,0 0,0 0,0 0,0-24,0 24,0 0,0 0,0 1,0-1,0 0,0-25,0 25,0 1,-25 24,25-25,0 0,0 0,0 0,0 1,0-1,0 0,0 0,-25 25,25-25,0 1,-24 24,24-25,0 0,0 0,0 0,0 1,0-1,0 0,0 0,0 0,0-24,0 24,-25-25,25 26,0-1,0 0,0 0,0 0,0 1,0-1,-25 0,25 0,0 0,-25 1</inkml:trace>
  <inkml:trace contextRef="#ctx0" brushRef="#br1" timeOffset="56318.2908">10195 4936,'0'25,"0"0,0 0,25-25,0-25,-25 0,0 0,0 0,-25 1,25-1,-25 25,0 0,0 0,25 25,0-1,0 1,0-50,50-24</inkml:trace>
  <inkml:trace contextRef="#ctx0" brushRef="#br1" timeOffset="58175.8325">12601 2729,'0'24,"0"1,0 0,0 0,0 0,0-1,0 1,0 0,0 0,0 0,0-1,0-48,0-26,0 25,-25 0,1-24,24 24,-25 0,25 0,0 1,25 24,-25-25,24 25,1-50,-25 25,25 25,0 0,24 25,-49 0,50 0,-25 24,24-24,-24 25,0-25,-25-1,25 1,0-25,-25 25,0 0,0 0,24-25,-24 24,0 1</inkml:trace>
  <inkml:trace contextRef="#ctx0" brushRef="#br1" timeOffset="59211.7479">12651 2877,'25'0,"-1"0,1 0,25 0,-25 0,24 0,-24 0,0 0,0-24,-1 24</inkml:trace>
  <inkml:trace contextRef="#ctx0" brushRef="#br1" timeOffset="60521.4097">12328 7045,'25'0,"-25"24,0 1,0 0,0 0,0 0,0-1,0 1,0 0,0 0,0 0</inkml:trace>
  <inkml:trace contextRef="#ctx0" brushRef="#br1" timeOffset="63412.9226">12328 6995,'25'0,"0"0,0 0,-1-25,1 25,0-25,0 25,0 0,0 0,-1 0,1 0,-25 25,0 0,0 0,-25-25,1 25,-1-25,25 24,-25 1,0-25,0 0,0 0,50 0,0 0,0 0,0 0,0 0,-1 25,1 0,-25 0,25-25,-25 24,25 1,0 0,-25 0,0 0,-25-25,0 0,0 0,0 0,1 0,-1 0,0 0,0 0,0 0,0 0,1 0,-1 0,0 0,25-25,0 0</inkml:trace>
  <inkml:trace contextRef="#ctx0" brushRef="#br1" timeOffset="65126.3379">9947 4564,'-25'0,"0"0,1 0,-1 0,0 25,0-25,0 25,1-25,24 24,-25-24,0 0,25 25,-25-25,0 0,1 25,24 0,-25-25,25 25,-25-1,25 1,0 0,0 0,0 0,0 24,25-49,-25 25,25-25,-25 25,24 0,1-25,0 0,0 0,0 0,-1 0,1 0,0 0,0 0,0 0,-1-25,1 25,0 0,0 0,-25-25</inkml:trace>
  <inkml:trace contextRef="#ctx0" brushRef="#br1" timeOffset="66773.8137">13891 4713,'0'25</inkml:trace>
  <inkml:trace contextRef="#ctx0" brushRef="#br1" timeOffset="67706.9087">14065 4614,'0'49,"0"-24,-25 0,25 0,0-1,0 1,0 0,0 0,0 0,-25 0,25-1,0 1,0 0,0 0,0-50</inkml:trace>
  <inkml:trace contextRef="#ctx0" brushRef="#br1" timeOffset="69793.8803">14015 4738,'25'-25,"0"-25,-1 50,-24-25,25 25,-25-24,25 24,0 0,-25-25,25 25,-1 0,-24 25,25-25,-25 24,25 1,-25 0,25-25,-25 25,0 0,0-1,0 1,0 0,0 0,0 0,0 0,0-1,-25-24,25 25,-25-25,25 25,-25-25,1 0,-1 0,0 0,0 0,0 0,1 0</inkml:trace>
  <inkml:trace contextRef="#ctx0" brushRef="#br1" timeOffset="72512.7253">10245 4936,'24'0,"1"0,0 0,25 0,-50-25,25 25,-1 0,1 0,0 0,-25-24,25 24,0 0,-1 0,1 0,0 0,25 0,-50-25,24 25,1 0,0 0,0 0,0 0,-1-25,1 0,25 25,-25 0,-1 0,1 0,0 0,0 0,0 0,-1-25,1 25,0 0,0 0,0 0,-1 0,1 0,0 0,0-25,0 25,-1 0,1 0,0 0,0 0,0 0,0 0,24 0,-49-24,25 24,0 0,0 0,-25-25,24 25,1 0,0 0,0 0,0 0,-1 0,1 0,0-25,0 25,0 0</inkml:trace>
  <inkml:trace contextRef="#ctx0" brushRef="#br1" timeOffset="75046.0031">12353 4564,'0'-25,"-25"25,0-25,25 1,-24 24,24-25,-25 25,0 0,25-25,-25 25,0 0,1 0,-1 0,0 0,0 0,25-25,-25 25,1 0,-1 0,0 0,0 0,0 0,1 0,-1 0,0 0,0 0,0 0,25 25,-24-25,-1 0,25 25,0 0,-25-25,25 24,0 1,0 0,0 0,0 0,0-1,0 1,0 0,0 0,0 0,25-1,-25 1,0 0,25 0,-1 0,-24 0,25-1,-25 1,25 0,0 0,-25 0,25-25,-25 24,24-24,-24 25,25-25,0 25,0 0,0-25,-25 25,24-25,1 0,0 0,25 0,-26 0,1 0,0 0,0 0,0 0,-1 0,1-25,25 25,-25 0,-1 0,1-25,0 25,0 0,-25-25,25 25,0-25,-25 1,24 24,-24-25,0 0,0 0,0-24,0 24,0 0,0 0,0 0,-24 0,24 1,-25-1,25 0,0 0,-25 0,25 1,-25 24,25-25,-25 25,25-25,0 0,-25 25,25-25,-24 25,-1-24,0 24,25-25,-25 0,0 25,1-25,-1 25,0 0,0 0,25-25,-25 25,1 0,-1 0</inkml:trace>
  <inkml:trace contextRef="#ctx0" brushRef="#br1" timeOffset="78143.841">12130 4614,'-25'0,"0"24,0-24,25 25,-24-25,24 25,-25-25,0 25,25 0,0-1,-25-24,25 25,0 0,0 0,0 0,0 0,25-1,-25 1,25-25,-25 25,25 0,-1-25,1 0,0 0,0 25,0-25,-1 0,1 0,0 0,0 0,-25-25,0 0,0 0,0 0,-25 25,0 0,0-24,1 24,-1 0,50-25,-1 25,1 0,0-25,0 25,-25-25,25 25,-1 0,1 0,0 0,0 0,0 0,-1 0,1 0,0 0,-25 25,25-25,-25 25,0 0,0-1,0 1,0 0,0 0</inkml:trace>
  <inkml:trace contextRef="#ctx0" brushRef="#br1" timeOffset="80428.0459">12576 4713,'25'0,"0"0,25 25,-26-25,26 0,-25 0,24 24,-24-24,25 0,-1 25,-24-25,0 0,0 0,0 0,-1 0,1 0,0 0,0 0,0 0,-1 0,1 0,25 0,-25 0,-1 0,1 0,0 0,0 0,0 0,-25-25,24 25,1 0,0 0,0 0,-25-24,25 24,0 0,24-25,-24 25,0 0,0 0,-1 0,1 0,25 0,-25 0,-25-25,24 25,1 0,0 0,0 0</inkml:trace>
  <inkml:trace contextRef="#ctx0" brushRef="#br1" timeOffset="83564.5682">10790 2729,'0'24,"0"1,0 0,0 0,0 24,0-24,0 0,25 25,-25-26,0 1,0 0,0 0,0 0,0-1,0 1,25-25,-25 25,0 0</inkml:trace>
  <inkml:trace contextRef="#ctx0" brushRef="#br1" timeOffset="85931.8499">10592 2679,'25'0,"0"0,-1 0,1 0,25 0,-25 0,-1-25,1 25,0 0,0 0,0 0,-1 0,1 0,-25 25,0 0,0 0,-25-25,25 24,-24-24,24 25,-25-25,0 0,0 0,0 0,25 25,25 0,0 0,0-25,0 0,-25 24,24-24,1 0,-25 25,25-25,-25 25,25 0,0 0,-1-1,1 1,0 0,-25 0,25-25,-25 25,25-25</inkml:trace>
  <inkml:trace contextRef="#ctx0" brushRef="#br1" timeOffset="86672.5953">11286 2977,'0'24,"0"1,0 0,0 25,0-26,0 1,0 0,0 25,0-1,0-24,0 0,0 24,0 1</inkml:trace>
  <inkml:trace contextRef="#ctx0" brushRef="#br1" timeOffset="87664.4402">13395 3349,'0'24,"0"1,0 0,0 25,0-26,0 1,0 0,0 25,0-26,0 1,0 25,0-25,0 0,0-1</inkml:trace>
  <inkml:trace contextRef="#ctx0" brushRef="#br1" timeOffset="89578.9911">13271 3373,'25'0,"-1"0,1 0,0-24,0 24,0 0,-1 0,1 0,0 0,0 0,0 24,0 26,-1-25,1 0,0-1,-25 1,0 0,0 0,0 0,0-1,-25-24,0 0,1 0,-1 0,0 0,0 0,0 0,0 0,1 0,24-24,24 24,1 0,0 24,0-24,0 25,0-25,-25 25,0 0,24-25,1 0,-25 25,25 0,-25-1,25-24,-25 25,25-25</inkml:trace>
  <inkml:trace contextRef="#ctx0" brushRef="#br1" timeOffset="91422.5875">13767 3795,'-50'0,"50"-25,25 1,-25-1,0 0,25 25,-25-25,25 25,0 0,-1 0,-24 25,25-25,-25 25,0 0,0-1,0 1,-25 0,1-25,24 25,-25 0,0-1,0-24,25 25,0 0,-25-25,1 0,48 0,1 0,0 0,25 0,-26 0,1 0,0 0,25 0,-26 0,26 0,-25-25,0 25,-1-25,1 25,0 0</inkml:trace>
  <inkml:trace contextRef="#ctx0" brushRef="#br1" timeOffset="92420.482">10840 6152,'0'24,"0"1,0 0,0 0,25 24,-25-24,0 0,0 0,25 24,-25-24,0 0,0 25,0-26,0 1,0 0,0 0</inkml:trace>
  <inkml:trace contextRef="#ctx0" brushRef="#br1" timeOffset="93908.3564">10840 6176,'0'-24,"50"-1,-26 0,1 25,0 0,0 0,0 0,-1 0,-24 25,0 24,0-24,0 0,0 0,0 0,0-1,-24-24,-1 25,25 0,0 0,-25-25,0 0,25 25,25 24,0-49,0 50,24-25,-49-1,25 1,0 0,0-25,-25 25,24-25,-24 25</inkml:trace>
  <inkml:trace contextRef="#ctx0" brushRef="#br1" timeOffset="95414.0917">11237 6573,'25'0,"-1"0,1 0,0 0,0 0,-25 25,50 0,-26 0,-24-1,25 1,0 0,-25 0,0 0,0-1,-25-24,0 0,1 0,48 25,1 0,0-25,-25 25,25-25,-25 25,25 0,-1-1,-24 26,25-25,-25 0,0-1,0 1,0 0,-25-25,1 0,-1 0,0 0,0 0,0 0,1 0,-1 0,0 0,0 0,0 0,0 0,1 0</inkml:trace>
  <inkml:trace contextRef="#ctx0" brushRef="#br1" timeOffset="96428.5382">13544 5928,'0'25,"0"25,0 24,-50 1,25-26,0 1,-24 24,49-49,-50 0,50 24,0-24,0 0,-25-25,25 25,0-50,0 0,25-24</inkml:trace>
  <inkml:trace contextRef="#ctx0" brushRef="#br1" timeOffset="97958.0694">13494 5953,'0'-25,"25"25,0 0,0 0,-1 0,1 0,-25 25,25 0,0 0,0 0,-25-1,0 1,24-25,-24 25,0 0,0 0,0-1,0 1,-24 0,24 0,-25-25,25 25,-25-25,0 0,0 0,1 24,-1-24,0 25,0-25,0 0,75 0,-25 0,0 25,-1-25,1 50,25-26,-50 26,25-25,-1 0,1-1,-25 1,25-25,-25 25,25-25,-25 25</inkml:trace>
  <inkml:trace contextRef="#ctx0" brushRef="#br1" timeOffset="100424.6952">13817 6524,'24'0,"1"0,-25 24,0 1,0 0,0 0,0 0,0-1,0 26,0-25,-25-25,25 25,0-1,-24 1,-1 0,0 0,0-25,50-25,0 0,-25 0,25 1,-1-1,1 25,-25-25,25 25,-25-25,25 0,0 1,-1 24,-24-25,25 25,-25-25,0 0,-25 50,25 0,-24-25,24 25,0 24,0-24,0 0,0 0,0-1,0 1,0 0,0 0,24-25,1 0,-25 25,25-25,25 0,-26 0,1 0,0 0,0 0,24 0,-24 0,0 0,25 0,-26 0,1 0,0 0,0 0,-50 0,-25 0,26 0</inkml:trace>
  <inkml:trace contextRef="#ctx0" brushRef="#br1" timeOffset="101908.8961">9327 2034,'0'-25,"25"25,0 25,24-25,26 25,-51-25,26 0,0 25,-1-25,26 0,-26 0,26 0,-1 0,-24 0,-1-25,1 25,-1-25,26 25,-1 0,-24 0,0-25,-26 25,26-25,-25 25,0 0</inkml:trace>
  <inkml:trace contextRef="#ctx0" brushRef="#br1" timeOffset="102696.6421">10294 1736,'50'0,"0"25,-26-25,26 25,24 25,-49-50,0 24,25 1,-50 0,0 0,0 24,0-24,-25 0,0 25,-25-26,26 26,-26-25,50 24,-50-24,50 0,-24-25,24 25,-25-25,25 25,-25-25,25 24,0 1,-25 0,25 0,25-25</inkml:trace>
  <inkml:trace contextRef="#ctx0" brushRef="#br1" timeOffset="103978.1884">10840 1712,'25'0,"0"0,-1-25,1 25,25 0,-1-25,-24 0,0 25,25 0,-26 0,1 0,0 0</inkml:trace>
  <inkml:trace contextRef="#ctx0" brushRef="#br1" timeOffset="104808.0437">11063 1736,'0'25,"0"0,0 0,0 0,0-1,0 1,25 25,-25-25,0-1,0 26,25-25,-25 0,0-1,25-24</inkml:trace>
  <inkml:trace contextRef="#ctx0" brushRef="#br1" timeOffset="105689.8318">10815 2108,'25'0,"0"0,0 0,-1 0,26 0,-25 0,0 0,-1 0,1 0,0 0,0 0,-25-24,49 24,-24 0,25 0,-25 0,-1 0,26-25,-25 25,0 0,0 0,-1 0,1 0</inkml:trace>
  <inkml:trace contextRef="#ctx0" brushRef="#br1" timeOffset="107720.5108">7070 4887,'24'0,"1"24,25-24,-25 0,0 25,24-25,-24 0,0 0,0 0</inkml:trace>
  <inkml:trace contextRef="#ctx0" brushRef="#br1" timeOffset="108350.4911">7169 4614,'0'24,"0"1,0 0,25 0,-25 0,25 24,-25-24,0 0,0 25,0-26,0 1,24 0</inkml:trace>
  <inkml:trace contextRef="#ctx0" brushRef="#br1" timeOffset="109504.0994">7144 6325,'50'0,"-25"25,-1-25,26 25,-25-25,0 0,-1 0,26 0,-25 0,0 0,24 0,-24 0,0 0</inkml:trace>
  <inkml:trace contextRef="#ctx0" brushRef="#br1" timeOffset="111211.8985">6400 5358,'25'25,"0"-1,-25 1,24-25,-24 25,25 0,-25 0,0-1,0 1,25-25,-25 25,25 0,-25 0,25-1,-25 1,0 0,0 0,24-25,-24 25,25-25,-25 24,0 1,25-25,-25 25,0 0,25 0,0-25,-1-25,-24 0,0 0,25 0,-25 1,0-1,0-25,25 25,0 1,-25-26,0 25,0 0,0 1,25 24,-25-25,0 0,24 0,-24 0,0 1,25 24,-25-25,0 0,0 0</inkml:trace>
  <inkml:trace contextRef="#ctx0" brushRef="#br1" timeOffset="113570.4027">7020 5680,'0'25,"0"0,0 0,0-1,0 1,0 0,0 0,0 0,0 0,0-1,0 1,0 0,0 0,0 0,0-1,0 1,0 0,0 0,0 0,0-50,-25 0,0 25,25-25,-24 25,24-25,-25 25,0 0,25-24,-25 24,25-25,-25 25,1 0,-1 0,0 0,0 25,0-1,1-24,24 25,-25-25,25 25,-25 0,25 0,0-1,0 1,25-25,0 0,-1 0,1 0,0 0,0 0,0 0,-1 0,1 0,0 0,0 0,0 0,-1 0,1 0,0 0,0 0</inkml:trace>
  <inkml:trace contextRef="#ctx0" brushRef="#br1" timeOffset="115581.9186">7343 5879,'-50'0,"25"0,0 0,25 25,-24-25,24 24,-25-24,25 25,-25-25,25 25,0 0,0 0,0-1,0 1,0 0,0 0,25 0,0-25,-1 0,1 0,0 0,0 24,0-24,-1 0,1 0,0 0,0 0,0 0,-1 0,1 0,0 0,0 0</inkml:trace>
  <inkml:trace contextRef="#ctx0" brushRef="#br1" timeOffset="120590.1985">12055 3299,'0'25,"-24"0,24-1,-25-24,25 50,-25-50,0 25,0-25,25 25,-24-1,-1 1,25 0,-25-25,25 25,0 0,-25-25,25 24,-25 1,25 0,-24-25,24 25,-25-25,25 50,-25-50,25 24,-25-24,25 25,-25-25,25 50,-24-50,-1 25,0-25,25 24,-25 1,25 0,-25-25,1 25,24 0,-25-25,0 24,0-24,25 25,-25-25,25 25,-24-25,24 25,-25-25</inkml:trace>
  <inkml:trace contextRef="#ctx0" brushRef="#br1" timeOffset="121770.225">11435 3919,'0'25,"0"0,0 0,0-1,25-24,-25 25,0 0,0 0,25 0,-25-1,0 1,25-25,0 0,-1 0,1 0,0 0,0 0,0 0,-1 0</inkml:trace>
  <inkml:trace contextRef="#ctx0" brushRef="#br1" timeOffset="122831.7733">11088 3944,'25'0,"0"0,-1 0,1 0,25 0,-25 0,-1 25,26-25,-25 0,25 0,-26 0</inkml:trace>
  <inkml:trace contextRef="#ctx0" brushRef="#br1" timeOffset="123534.0821">11262 3969,'0'25,"0"-1,0 1,24 0,-24 0,25-25,-25 25,0-1,25 1,-25 0,0 0,0 0,0-1</inkml:trace>
  <inkml:trace contextRef="#ctx0" brushRef="#br1" timeOffset="124348.4918">11138 4266,'24'0,"26"0,-25 0,0 0,-1 0,1 0,0 0,0 0,0 0,0 0,-1 0,1 0</inkml:trace>
  <inkml:trace contextRef="#ctx0" brushRef="#br1" timeOffset="125239.9714">11535 4217,'24'0,"1"25,-25-1,25 1,-25 0,25-25,-25 25,0 0,0-1</inkml:trace>
  <inkml:trace contextRef="#ctx0" brushRef="#br1" timeOffset="126644.5711">13817 2877,'24'0,"1"0,25 25,-25 0,-25 0,0 0,49-1,-49 1,25 25,0-50,0 25,-1 24,-24-24,25 25,0-26,-25 1,0 25,25-25,-25-1,25 26,-25-25,0 0,24-25,1 24,-25 26,0-25,25-25,-25 49,0-24,0 0,25 0,-25 0,0 0</inkml:trace>
  <inkml:trace contextRef="#ctx0" brushRef="#br1" timeOffset="127784.6199">14189 3696,'24'0,"-24"25,25-25,0 25,-25-1,25-24,-25 25,25-25,-1 0,1-49,-25 24,0 0,0 0</inkml:trace>
  <inkml:trace contextRef="#ctx0" brushRef="#br1" timeOffset="128610.3533">14461 3249,'0'0,"25"0,0 0,0 0,0 0,0 0,24 0,-24 0,0 0,0 0</inkml:trace>
  <inkml:trace contextRef="#ctx0" brushRef="#br1" timeOffset="129558.3244">14586 3299,'0'25,"0"0,0-1,0 1,0 0,0 0,0 0,0-1,0 1,0 0,0 0</inkml:trace>
  <inkml:trace contextRef="#ctx0" brushRef="#br1" timeOffset="130571.9431">14387 3572,'25'25,"0"-25,-25 24,24-24,1 0,0 0,0 0,0 0,0 0,-1 0,1 0,0 0,0 0,0 0,-1 0</inkml:trace>
  <inkml:trace contextRef="#ctx0" brushRef="#br1" timeOffset="134913.9559">14933 3621,'-25'0,"0"0,0 0,25-24,25 48,-25-48,25 24,0 0,0 0,-1 0,-24 24,0 1,0 0,0 0,0 0,0 0,0-1,-24-24,-1 0,0 25,0-25,0 0,1 0,48 0,1 0,0 0,0 0,0 0,-1 0,1 0,0 0,0 0,0 25,-1-25,1 0</inkml:trace>
  <inkml:trace contextRef="#ctx0" brushRef="#br1" timeOffset="136585.7838">10369 5407,'25'0,"-1"0,1 0,-25 25,25-25,0 0,-25 25,25-25,-25 25,24-25,1 25,0-25,-25 24,25-24,-25 25,25-25,-25 25,49-25,-24 25,0 0,-25-1,25-24,-1 0,-24 25,25 0,0-25,-25 25,25 0,0-25,-1 24</inkml:trace>
  <inkml:trace contextRef="#ctx0" brushRef="#br1" timeOffset="138480.4363">10790 5755,'25'0,"0"24,0 1,0-25,-1 0,-24 25,25-25,-25 25,25-25,0 0,-25 25,25-25,-25-50,0 25,0 0,0-24,0 24,0 0,0 0,0 1,0-1</inkml:trace>
  <inkml:trace contextRef="#ctx0" brushRef="#br1" timeOffset="139470.7977">9798 5606,'25'0,"0"0,24 0,-24 0,0 0,0 0,0 0,-1 0,1 0,0 0,0 0,24 0,-24-25,0 25,25 0,-26-25,1 25,25 0,-25 0</inkml:trace>
  <inkml:trace contextRef="#ctx0" brushRef="#br1" timeOffset="140864.0209">10121 5606,'0'25,"0"-1,0 1,0 0,0 0,0 0,0-1,0 1,0 0,0 0,0 0,0 0,0-1,0 1,0 0,0 0,0 0</inkml:trace>
  <inkml:trace contextRef="#ctx0" brushRef="#br1" timeOffset="141711.832">9972 6028,'25'0,"-1"0,1 0,0 0,0 0,0 0,-1-25,1 25,0 0,0 0,0 0,-1 0,1 0,0 0,0-25,0 25,0 0,-50 0</inkml:trace>
  <inkml:trace contextRef="#ctx0" brushRef="#br1" timeOffset="143780.8029">10344 5928,'25'0,"0"0,-1-24,1 24,0 0,0 0,-25 24,0 1,0 0,-25-25,25 25,-25-25,50 0,0 0,0 0,-1 0,1 0,0 0,-25 25,25-25,-25 24,0 1,0 0,0 0,0 0,0-1,0 1,0 0,-25-25,0 25,25 0,-25-25,1 0,-1 0,0 0,0 0,0 0,25-25,25 0</inkml:trace>
  <inkml:trace contextRef="#ctx0" brushRef="#br1" timeOffset="145382.7467">13866 5283,'-25'0,"1"50,-1-25,-25 24,25-24,-24 25,24-25,0-1,-24 26,24-25,25 24,-50-24,50 0,-50 25,50-26,-49 26,49-25,-25-25,25 25,-25-25,25 25,0-1,-25-24,25-24,25 24,-25-25</inkml:trace>
  <inkml:trace contextRef="#ctx0" brushRef="#br1" timeOffset="146702.6283">13246 5779,'0'25,"0"0,0 0,0 0,0 0,0-1,0 1,0 0,0 0,0 0,0-1,25-24,0 0,-1 0,26-24,-25 24</inkml:trace>
  <inkml:trace contextRef="#ctx0" brushRef="#br1" timeOffset="147576.5809">13891 5482,'50'0,"-26"0,1 0,0 0,25 25,-26-25,1 0,25 0,-25 0,-1 0,26 0,-25 0</inkml:trace>
  <inkml:trace contextRef="#ctx0" brushRef="#br1" timeOffset="148810.5987">14015 5531,'0'25,"0"25,0-25,0 24,0-24,0 0,0 0,0-1</inkml:trace>
  <inkml:trace contextRef="#ctx0" brushRef="#br1" timeOffset="149876.3395">13841 5879,'0'-25,"25"25,0 0,0 0,24 0,-24 0,0 0,0 0,24 0,-49 25,50-25,-25 0,0 0,-1 0,1 0</inkml:trace>
  <inkml:trace contextRef="#ctx0" brushRef="#br1" timeOffset="151791.56">14362 5804,'0'25,"0"25,25-25,-25-1,0 1,0 0,0 0,25-25,0 0,-1 0,1 0,0 0,0 0,0 0,0 0,-1 0,-24-25,0 0,0 0,-24 1,24 48,0 1,0 0,0 0,0 24,0-24,0 0,0 25,0-26,0 1,0 0,0 0</inkml:trace>
  <inkml:trace contextRef="#ctx0" brushRef="#br1" timeOffset="155756.2807">16148 2902,'0'25,"25"0,-25 0,25-1,0 26,-25-25,0 0,24 24,-24-24,25 0,-25 0,0-1,0 1,25-25,-25 25,0 0,0 0,0-1,25-24,-25 25,25 0,-25 25,0-26,24-24,-24 25,0 0,25 0,-25 0,25-25,-25-25,0-25,0 25,0 1,25-26,-25 25,0 0,0 1,0-1,0 0,0 0,0 0,0 1,0-1,0 0,25 0,-25-24,0 24,24 25,-24-25,0 0,25 0,-25 1,25-1,-25 0,25 25,-25-25,0 0,25 1</inkml:trace>
  <inkml:trace contextRef="#ctx0" brushRef="#br1" timeOffset="158260.2184">16818 3572,'0'-25,"-25"25,0 0,1 0,-1 0,0 0,0 0,0 0,0 0,1 0,24 25,0 0,-25-1,25 1,-25-25,25 25,-25-25,25 25,0 0,-25 0,25-1,0 1,0 0,0 0,0 0,0-1,0 1,25 0,-25 0,25-25,0 0,0 25,-1-25,26 0,-25 0,0 0,24 0,-24 0,0 0,0 0,0 0</inkml:trace>
  <inkml:trace contextRef="#ctx0" brushRef="#br1" timeOffset="160761.7506">17091 3621,'0'25,"0"0,0 0,0 0,0 0,0-1,0 1,0 0,0 0,0 0,0-1,0 1,0 25,0-25,0-1,0 1,0 0,0 0,0 0</inkml:trace>
  <inkml:trace contextRef="#ctx0" brushRef="#br1" timeOffset="163035.9957">12254 8334,'0'25,"0"0,0 0,-25 0,25-1,0 26,0-25,0 0,0 24,0-24,0 25,0-26,0 26,0-25,0 0,0-1,0 26,0-25,0-50,0 0</inkml:trace>
  <inkml:trace contextRef="#ctx0" brushRef="#br1" timeOffset="164035.7567">11832 8830,'50'0,"-25"0,24 0,-24 0,0 0,24 0,-24 0,25 0,-25 0,-1 0,1 25,0-25,25 25,-26-25,1 0,0 0,0 0,0 0,-1 0,-24 25,-24-25,-1 0,0 0,0 0</inkml:trace>
  <inkml:trace contextRef="#ctx0" brushRef="#br1" timeOffset="164740.2355">12031 9079,'24'0,"1"0,0 0,0 0,0 0,-1 0,1 0,0 24,0-24,0 0,-1 0,1 0,25 0,-25 0,24 0,-24 25,-50-25,0 0,1 0</inkml:trace>
  <inkml:trace contextRef="#ctx0" brushRef="#br1" timeOffset="165384.4427">12204 9277,'0'25,"25"-25,0 0,-25 25,25-25,-1 0,1 24,25 1,-25-25,-25 25,49-25,-24 25,0-25,0 0,0 0</inkml:trace>
  <inkml:trace contextRef="#ctx0" brushRef="#br1" timeOffset="168348.6898">17091 3671,'0'-25,"25"0,-1 25,1-24,0-1,0 25,0 0,-1 0,1 25,0-25,0 0,-25 24,0 1,0 0,0 0,0 0,0 0,0-1,-25 1,0-25,25 25,-25-25,25 25,-24-25,-1 0,0 0,50 0,0 0,-1 0,1 0,0 0,0 0,0 0,-25 25,24-25,1 24,0-24,-25 25,25 0,-25 0,0 0,25-1,-25 1,0 0,0 0,0 0,0-1,-25-24,25 25,-25-25,25 25,-25-25,25 25,-49-25,24 0,0 0,0 0,0 0,1 0,-1 0,0 0,0 0,0 0</inkml:trace>
  <inkml:trace contextRef="#ctx0" brushRef="#br1" timeOffset="169346.71">17562 3324,'25'0,"0"0,-1 0,26 0,-25 0,0 0,24 0,-24-25,0 25,25-25,-26 25,1-25,0 25,25 0,-26 0,1 0,0 0,0 0,0 0,-1 0,-24 25,-24-25,-1 25,-25 0,25 0</inkml:trace>
  <inkml:trace contextRef="#ctx0" brushRef="#br1" timeOffset="170210.5815">17711 3646,'0'25,"25"-25,0 0,-1 0,1 25,25-25,-25 0,-1 0,26 0,-25 0,0 0,24 0,-24 0,0 0,0 0,-25-25,24 25</inkml:trace>
  <inkml:trace contextRef="#ctx0" brushRef="#br1" timeOffset="171634.2035">18405 2977,'25'24,"25"26,-25 0,-1-26,26 26,-25 0,0-26,-1 1,-24 25,25-25,-25-1,25 1,-25 0,0 0,0 0,0-1,0 1,0 0,0 0,0 0,25-25,0-25,-25 0,24 0,-24 0,0-24,0 24,0 0,25-24,-25 24,25 0,-25-25,0 26,25-1,0-25,-25 25,0 1,25-1,-1-25,1 25,-25 1,25-1,-25 0,25 25,-25-25</inkml:trace>
  <inkml:trace contextRef="#ctx0" brushRef="#br1" timeOffset="178109.6984">17116 4167,'24'0,"1"0,0 0,0 25,0 0,-1-25</inkml:trace>
  <inkml:trace contextRef="#ctx0" brushRef="#br1" timeOffset="203746.5954">18976 3621,'0'25,"25"-25,-25 25,25 0,-25 0,24 0,-24-1,0 1,0 0,0 0,0 0,0-1,0 1,25-25,-25 25,0 0</inkml:trace>
  <inkml:trace contextRef="#ctx0" brushRef="#br1" timeOffset="205511.6659">18976 3621,'50'0,"-26"0,1 0,0 0,0 0,0 0,-1 0,1 0,0 0,0 25,0 0,-1-25,-24 50,25-50,0 0,-25 25,0-1,25-24,-25 25,0 0,0 0,0 0,0-1,-50 1,25-25,1 0,-1 25,0-25,0 0,0 0,1 25,-1-25,0 0,0 0,0 0,1 0,-1 0,0 0,0 0,0 0,1 0</inkml:trace>
  <inkml:trace contextRef="#ctx0" brushRef="#br1" timeOffset="206778.1465">19522 3572,'0'49,"0"-24,24 0,1 0,-25 0,0 0,0-1,0 1,0 0,0 0,25-25,-25 49,0-24,0 0,0 0,0 0,0-1</inkml:trace>
  <inkml:trace contextRef="#ctx0" brushRef="#br1" timeOffset="209458.3455">19571 3621,'0'-24,"0"-1,0 0,0 0,0 0,0 1,25 24,0 0,0 24,-1-24,1 0,-25 25,25-25,-25 25,0 0,0 0,0-1,0 1,-25 0,25 0,-25-25,25 25,-24-25,48 0,1 25,0-25,0 0,0 0,-25 24,24-24,-24 25,25-25,0 0,-25 25,25-25,-25 25,25-25,-25 25,0-1,0 1,-25 0,0-25,0 25,0 0,1-25,-1 0,0 0,0 0,0 0,1 0,-1 0,0 0,0 0</inkml:trace>
  <inkml:trace contextRef="#ctx0" brushRef="#br1" timeOffset="212428.5138">16818 4465,'25'0,"0"0,-1 0,26 0,-25 0,0 0,-1 0,26 0,-25 0,0 0,24 0,-24 0,0 0,0 0,24 0,-24 0,0 0,0 0,-1 0,1 0,0 0</inkml:trace>
  <inkml:trace contextRef="#ctx0" brushRef="#br1" timeOffset="213607.8739">17190 4539,'-25'25,"0"0,25 24,0-24,0 0,0 25,0-26,0 1,0 0,0 0,0 0,0 0</inkml:trace>
  <inkml:trace contextRef="#ctx0" brushRef="#br1" timeOffset="214652.5463">16917 4911,'25'0,"0"0,0 0,-25-24,24 24,1 0,0 0,0 0,0 0,-1 0,1 0,0 0,0 0,0 0,-1 0,1 0,0 0,0 0,0 0,-1 0,1 0,-25-25,25 25,0 0,0 0</inkml:trace>
  <inkml:trace contextRef="#ctx0" brushRef="#br1" timeOffset="215567.9009">17537 4812,'0'50,"0"-25,0 24,0-24,0 25,0-26,0 1,0 0,0 0,0 0,0-1</inkml:trace>
  <inkml:trace contextRef="#ctx0" brushRef="#br1" timeOffset="216789.8355">17934 4663,'25'0,"0"0,0 0,24 0,-24 0,0 0,0 0,-1 0,1 0,0 0</inkml:trace>
  <inkml:trace contextRef="#ctx0" brushRef="#br1" timeOffset="218340.246">18009 4911,'24'0,"1"0,0 0,0 0,0 0,-1 0,1 0,0 0,0 0,0 0,-1 0,1 0,0 0,0 0,0 0,-1 0,1 0</inkml:trace>
  <inkml:trace contextRef="#ctx0" brushRef="#br1" timeOffset="219725.5543">18554 4490,'25'0,"0"0,0 0,-1 0,1 0,25 0,-25 0,-1 0,1-25,0 25,0 0,0 0,0 0,-1 0,1 0,0 0,0 0</inkml:trace>
  <inkml:trace contextRef="#ctx0" brushRef="#br1" timeOffset="221011.8925">18852 4539,'0'25,"0"0,0 0,0-1,0 1,0 0,0 0,0 0,0-1,0 1,0 0,0 0,0 0,0 0,0-1</inkml:trace>
  <inkml:trace contextRef="#ctx0" brushRef="#br1" timeOffset="223675.4689">18703 4936,'25'0,"0"0,-1 0,1 0,0 0,0 0,0 0,0 0,-1 0,1 0,0 0,0 0,0 0,-1 0</inkml:trace>
  <inkml:trace contextRef="#ctx0" brushRef="#br1" timeOffset="227618.4647">19199 4887,'0'24,"50"-24,-50 25,25 0,-25 0,0 0,0-1,0 1,-25-25,0 0,0 0,50 0,0 25,0 0,-1-25,-24 25,25-25,-25 24,25 1,-25 0,0 0,0 0,0-1,-25-24,0 25,1-25,-1 25,-25-25,50 25,-25-25,1 25,-1-25,0 0,0 0</inkml:trace>
  <inkml:trace contextRef="#ctx0" brushRef="#br1" timeOffset="228294.0522">19819 5110,'0'25,"0"-1,0 26,-49-25,24 24,-25 1,25 0,1-26,24 1,0 0,-25 0</inkml:trace>
  <inkml:trace contextRef="#ctx0" brushRef="#br1" timeOffset="230792.6216">20092 4589,'0'-25,"25"25,0 0,0 0,24 0,26 0,-51 0,1 0,0 0,25 0,-26 0,1-25,25 25,-25 0,-1 0,1 0,0-25,0 25,0 0,-1 0,1 0,0-24,-50 24,0 0</inkml:trace>
  <inkml:trace contextRef="#ctx0" brushRef="#br1" timeOffset="231588.4304">20514 4539,'0'25,"0"0,0 0,0-1,0 1,0 25,0-25,0-1,0 1,0 50,0-50,0-1,0 1,0 0,0 0,0 0,-25-25</inkml:trace>
  <inkml:trace contextRef="#ctx0" brushRef="#br1" timeOffset="232543.7341">20092 5011,'25'0,"0"0,0 0,-1 0,1 0,0 0,0 0,0-25,-1 25,1 0,0 0,0 0,0 0,-1 0,1 0,0 0,0 0,0 0,-1 0,1 0,25 0,-25 0,-1 0,1 0,0 0,0 0,0 0,-1 0,1 0</inkml:trace>
  <inkml:trace contextRef="#ctx0" brushRef="#br1" timeOffset="234390.9663">20836 4986,'-25'0,"1"0,-1 0,0 0,-25 0,26 0,-1 0,25-25,-25 25,25-25,0 0,25 25,0 0,-1 0,-24 25,25-25,-25 25,0 0,25-25,-25 25,0-1,0 1,25-25,-25 25,0 0,0 0,0-1,-25 1,0 0,25 0,25-25,0 0,0 0,-1 0,1 0,0 0,0 0,0 0,0 0</inkml:trace>
  <inkml:trace contextRef="#ctx0" brushRef="#br1" timeOffset="235357.8375">21109 4762,'0'-24,"25"24,0 0,0 0,-1 0,1 0,0 0,0 0,0 0,-1 0,1 0,0 0,0 0,0 0</inkml:trace>
  <inkml:trace contextRef="#ctx0" brushRef="#br1" timeOffset="236123.6145">21208 4911,'25'0,"0"0,0 0,24 0,-24 0,0 0,0 0,24 0,-24 0,0 0,25 0,-26 0,1 0,0 0,0 0,-25 25</inkml:trace>
  <inkml:trace contextRef="#ctx0" brushRef="#br1" timeOffset="238022.4785">21779 4589,'25'0,"-1"0,1 0,0 0,0 0,0 0,-1 0,-24-25,25 25,0 0,0 0,0 0,0 0,-1 0,1 0,0 0,0 0,0 0,-1 0,1 0,0 0</inkml:trace>
  <inkml:trace contextRef="#ctx0" brushRef="#br1" timeOffset="239567.8292">22077 4638,'0'25,"0"0,0 0,0 0,24-1,-24 1,0 0,0 0,0 0,0 0,0-1,25 1,-25 0,0 0,25-25,-25 25</inkml:trace>
  <inkml:trace contextRef="#ctx0" brushRef="#br1" timeOffset="241108.2119">21878 5060,'0'-25,"25"25,0 0,-1 0,1 0,0 0,0 0,0 0,0 0,24 0,-24 0,0 0,0 0,-1-24,1 24,0 0,0 0,0 0,-1 0,1 0,0 0,0 0</inkml:trace>
  <inkml:trace contextRef="#ctx0" brushRef="#br1" timeOffset="243504.7283">22523 4911,'0'25,"0"0,0 25,0-26,0 1,0 0,0 0,0 0,25-25,0 0,-1-25,1 25,0 0,0 0,-25-25,0 50,0 0,0-1,0 1,0 25,0-25,0-1,0 1,0 25,0-25,0-1,0 1,0 0</inkml:trace>
  <inkml:trace contextRef="#ctx0" brushRef="#br1" timeOffset="265063.7849">16347 5655,'24'0,"26"25,-25 0,24 25,-24-26,0 26,25-25,-26 25,1-26,0 1,-25 0,25-25,-25 25,0 0,0-1,25-24,0 0,-1 0,-24-49,0 24,25-25,-25 26,0-1,25 0,-25 0,0 0,0 0,25-24,-25 24,0 0,0-24,25 24,-25 0,24 0</inkml:trace>
  <inkml:trace contextRef="#ctx0" brushRef="#br1" timeOffset="265961.7959">16992 5953,'0'25,"0"0,0 0,24-1,-24 1,0 25,0-25,25-25,-25 24,0 1,0 0,0 0,0 0,0-1,0 1,25-25,-25 25</inkml:trace>
  <inkml:trace contextRef="#ctx0" brushRef="#br1" timeOffset="268032.1275">16992 5953,'0'-25,"24"25,1 0,0 0,0 0,0 0,-1 25,1-25,-25 25,0 0,0 0,-25-1,25 1,-24-25,24 25,24-25,1 0,0 0,0 25,0-25,-1 0,-24 25,25-25,-25 24,25 1,-25 0,25 0,0 0,-25-1,0 1,-25-25,0 25,0-25,0 0,1 0,-1 0,0 0,0 0,0 0,1 0,-1 0,25-25</inkml:trace>
  <inkml:trace contextRef="#ctx0" brushRef="#br1" timeOffset="269088.346">17612 5978,'24'0,"1"0,0 0,0 0,0 0,24 0,-24 0,0 0,25 0,-26 0,1 0,0 0,0 0,0 0,-1 0</inkml:trace>
  <inkml:trace contextRef="#ctx0" brushRef="#br1" timeOffset="269981.99">17711 6127,'25'0,"0"0,-1 0,1 0,0 0,0 0,24 0,-24 0,0 0,0 0,0 0,-1 0,1 0,0 25</inkml:trace>
  <inkml:trace contextRef="#ctx0" brushRef="#br1" timeOffset="271973.4221">18480 6003,'0'-25,"0"0,0 0,-25 25,0 0,0 25,25 0,-24-25,24 25,0 0,0-1,0 1,0 0,0 0,0 0,0-1,0 1,24-25,1 25,0-25,0 0,0 0,-1 0,1 0,0 0,0 0,-25-25,25 25,-25-25,0 1,0-1,0 0,-25 0,25 0,-25 1,0 24,0 0,1-25,24 0,-25 25,25-25</inkml:trace>
  <inkml:trace contextRef="#ctx0" brushRef="#br1" timeOffset="272791.479">18926 5953,'25'0,"0"0,25 0,-26 0,1 0,0 0,25 0,-26 0,1 0,0 0,0 0,0 0,-25 25,24-25,1 0,0 0,-25 25</inkml:trace>
  <inkml:trace contextRef="#ctx0" brushRef="#br1" timeOffset="273985.533">19100 6052,'25'0,"0"0,-1 0,1 25,0-25,0 0,0 0,-1 25</inkml:trace>
  <inkml:trace contextRef="#ctx0" brushRef="#br1" timeOffset="275627.5377">19224 5779,'25'0,"0"0,-1 25,1-25,0 25,-25 0,25-25,-25 25,25-25,-1 25,1-25,-25 24,0 1,0 0,0 0,0 0,0-1,-25-24,25 25,-24 0,-1-25,0 0,25 25,-25-25,25 25,-25-25,1 0,24 24,-25-24</inkml:trace>
  <inkml:trace contextRef="#ctx0" brushRef="#br1" timeOffset="277275.924">19993 5829,'25'0,"0"50,-25-25,24-1,-24 1,25 25,-25-25,25-1,-25 26,0-25,25 24,0 1,-1-25,-24 0,25 24,-25-24,25 0,-25 0,0-1,25-24,-25 25,25-25,-1-25,-24 1,0-1,25 0,-25 0,0 0,0 1,0-1,25 0,0-25,-25 26,25-1,-1-25,-24 25,25 1,0-26,-25 25,0 0,25-24,-25 24,0 0,25 25,-25-25,0 0</inkml:trace>
  <inkml:trace contextRef="#ctx0" brushRef="#br1" timeOffset="278769.3276">20737 6325,'-25'0,"0"0,1 0,-26 0,25 25,-24-25,49 25,-25-25,25 25,0-1,-25-24,25 25,0 0,0 0,25 0,0-1,-1-24,1 25,0 0,0 0,0-25,-1 0,1 0,0 0,0 0,0 0,-1 0,1 0,0 0,0 0</inkml:trace>
  <inkml:trace contextRef="#ctx0" brushRef="#br1" timeOffset="279885.5298">21109 6102,'0'-25,"25"25,25 0,-26 0,1 0,0 0,0 0,0 0,24 0,-24 0,0 0</inkml:trace>
  <inkml:trace contextRef="#ctx0" brushRef="#br1" timeOffset="281185.7886">21184 6325,'49'-25,"-24"1,0 24,24 0,-24-25,0 25,0 0,0 0,-1 0,1 0,0 0,0 0,0 0,-1 0</inkml:trace>
  <inkml:trace contextRef="#ctx0" brushRef="#br1" timeOffset="282672.0172">21729 5904,'0'49,"0"-24,0 0,0 0,0-1,0 1,0 0,25 0,-25 0,0-1,25 26,-25-25,25 0,-1-25,-24 24,0 1,25-25,-25-25,25 25,-25-49,25 24,-25 0,0 0,0 1,0-1,0 0,0 0,25 25,-25-25,0 1,0-1,0 0,24 0,-24 0,0 1,25-1,0 0</inkml:trace>
  <inkml:trace contextRef="#ctx0" brushRef="#br1" timeOffset="283793.8458">22126 6176,'0'-24,"0"48,0 1,0 0,0 0,0 0,0-1,0 1,0 0,25 0,-25 0,0-1,0 1,0 0,25-25</inkml:trace>
  <inkml:trace contextRef="#ctx0" brushRef="#br1" timeOffset="285981.9683">22151 6127,'25'0,"0"0,-1 0,1 0,0 0,-25 25,25-25,0 0,-25 24,24 26,-24-25,0 0,0-1,25-24,-25 25,0 0,0 0,0 0,0-1,0 1,-25-25,25 25,0 0,-24-25,-1 25,25-1,-25 1,25 0,-25-25,0 0,1 0,-1 0,25-25</inkml:trace>
  <inkml:trace contextRef="#ctx0" brushRef="#br1" timeOffset="288245.5851">22151 6176,'0'25,"0"0,0 0,0 0,0-1,0 1,0 0,0 0,0 0,0-1,0 1,0 0,0 0,0 0,0-1,0 1,25-25,-25 25,25-25,-1 0,1 0</inkml:trace>
  <inkml:trace contextRef="#ctx0" brushRef="#br1" timeOffset="438733.5576">15925 6672,'25'0,"-25"25,49 25,-24-25,0-1,0 1,0-25,-1 25,1 0,0 25,0-26,0-24,-25 25,24-25,-24 50,25-50,-25 25,25-1,0 26,0-50,-1 25,1 0,-25-1,50-24,-50 25,25-25,-1 0,1 25,0-25,0 0,0 0,-1 0,-24-25,25-24,0 24,-25-25,25 25,0 1,-25-26,25 25,-1 0,-24-24,0 24,0 0,0 0,0 0,0 1,0-1,0 0,0 0,25 25,-25-25</inkml:trace>
  <inkml:trace contextRef="#ctx0" brushRef="#br1" timeOffset="440245.4165">16967 7193,'-25'0,"0"0,0 0,1 0,-1 0,0 0,0 0,25 25,-25-25,1 0,24 25,-25-25,0 0,25 25,-25-25,0 0,25 25,0-1,0 1,25-25,-25 25,25-25,0 25,-25 0,25-25,-1 0,-24 24,25-24,0 0,0 0,-25 25,25-25,-1 25,1-25,0 0,0 0,0 0,-1 0,1 0,0 0</inkml:trace>
  <inkml:trace contextRef="#ctx0" brushRef="#br1" timeOffset="441209.08">17413 6995,'25'0,"-25"25,25-25,0 0,-1 0,1 0,-25 25,25-25,25 0,-26 0,1 0,0 0,0 0,0 0,0 0,-25 24,24-24,1 0</inkml:trace>
  <inkml:trace contextRef="#ctx0" brushRef="#br1" timeOffset="442039.9543">17512 7293,'25'24,"25"1,-25 0,-1-25,26 25,-25 0,0-25,24 0,-24 0,0 0,0 0,0 0,-1 0,1 0,0 0</inkml:trace>
  <inkml:trace contextRef="#ctx0" brushRef="#br1" timeOffset="444458.3305">18232 6945,'25'25,"-1"0,-24 0,0 0,25-1,0 1,-25 0,0 0,0 24,25-24,-25 0,0 0,0 0,25-1,-25 1,0 0,24-25,1 0,0 0,-25-25,0 0,25-24,0 24,-25 0,0 0,0 1,0-1,0 0,0 0,24 0,1 1,-25-1,0 0,25 0,-25 0,0 1,25 24,-25-25,0 0,0 0,25 25,-25-25,0 50,-25-25,25 50</inkml:trace>
  <inkml:trace contextRef="#ctx0" brushRef="#br1" timeOffset="449310.1362">19274 7069,'-25'0,"0"0,0 25,0-25,25 25,-49 0,24 0,-25-1,26 1,-1 0,-25-25,50 25</inkml:trace>
  <inkml:trace contextRef="#ctx0" brushRef="#br1" timeOffset="450341.2402">19026 7045,'24'0,"26"49,0-24,-26 0,1 0,-25-1,25 1,0 0,-25 0,25-25,-1 0,-24 25,0-1,25-24</inkml:trace>
  <inkml:trace contextRef="#ctx0" brushRef="#br1" timeOffset="451589.2154">19695 6970,'0'25,"0"0,0 0,0-1,0 1,0 0,0 0,0 24,0-24,0 25,0-25,0-1,0 1</inkml:trace>
  <inkml:trace contextRef="#ctx0" brushRef="#br1" timeOffset="453100.8092">19720 6970,'0'0,"25"0,0 0,-1-25,1 25,0 0,0 0,-25 25,0 25,-25-50,25 25,-25-25,25 24,-25-24,25 25,-24-25,-1 0,50 25,-1-25,1 0,-25 25,50-25,-25 25,0 24,-1-49,1 25,0 25,0-50,-25 24</inkml:trace>
  <inkml:trace contextRef="#ctx0" brushRef="#br1" timeOffset="454901.4496">20067 7169,'25'0,"0"0,0 0,0 0,-1 24,-24 1,0 0,-24-25,24 25,0 0,-25-25,0 0,50 0,0 24,-1-24,1 0,0 0,0 0,-25 25,25-25,-25 25,0 0,24-25,-24 25,-24-25,24 24,-25-24,25 25,-25-25,-25 0,26 0,24 25,-50-25,25 0,0 0,1 0,-1 0,0 0</inkml:trace>
  <inkml:trace contextRef="#ctx0" brushRef="#br1" timeOffset="456915.8099">18281 7541,'25'0,"0"0,0 0,24 24,-24-24,0 0,25 0,-26 0,1 25,25-25,-25 0,-1 25,26-25,-25 0,0 0,24 25,-24-25,0 0,0 0,24 0,-24 0,25 0,-25 0,-1 0,1 0,25 0,-25 0,-1 0,1 0,25 0,-25 0,-1 0,1 0,25 0,-25 0,-1 0,26-25,-25 25,0 0,24-25,-24 25,25 0,-26 0,1 0,0 0,0 0,0 0,-1 0,1 0,0 0,25 0,-25 0,24 0,-24 0,0 0,0 0,-1 0,1 0,0 0,0 0,0 0,-1 0,1 0,0 0,0 0,0 0,-1 0,26 0,-25 0,0 25,-1-25,1 0,0 0,0 0,0 0</inkml:trace>
  <inkml:trace contextRef="#ctx0" brushRef="#br1" timeOffset="458167.7668">18480 7962,'0'25,"0"0,0 25,0-26,-25 1,25 0,0 0,0 0,0 24,-25-24</inkml:trace>
  <inkml:trace contextRef="#ctx0" brushRef="#br1" timeOffset="459796.0264">18480 8012,'0'0,"0"-25,-25 25,0 0,25-25,0 0,25 25,-25-24,25-1,0 0,-1 0,1 25,0 0,0 0,24 0,-24-25,0 1,25 24,-26 0,-24 24,0 1,0 0,-24-25,24 25,-25 0,0-1,-25 1,26-25,-1 25,0-25,0 25,0-25,25 25,-24 0,-1-25,0 0,0 0,25 24,25 1,0-25,0 0,-1 0,-24 25,25-25,0 25,0-25,-25 25,25-25,-25 24,24-24,1 0</inkml:trace>
  <inkml:trace contextRef="#ctx0" brushRef="#br1" timeOffset="461618.3584">18728 8186,'25'0,"-1"-25,1 25,0-25,0 25,0 0,0 25,-25 0,24-1,-24 1,-24 0,-1-25,0 25,0 0,0-25,0 0,50 0,0 0,0 0,25 0,-26 0,1 0,-25 24,0 1,0 0,-25-25,25 25,-24-25,24 25,-25-25,0 24,0-24,-25 0,26 0,-1 0</inkml:trace>
  <inkml:trace contextRef="#ctx0" brushRef="#br1" timeOffset="462563.237">19249 8086,'25'0,"-1"0,1 0,0 0,0 0,0 0,-1 0,1 0,0 0,0 0,0 0,-1 0</inkml:trace>
  <inkml:trace contextRef="#ctx0" brushRef="#br1" timeOffset="463315.3868">19398 7888,'0'25,"0"-1,0 26,0-25,0 0,0 24,0-24,-25 25,25-25,0-1,-25 1,25 0,0 0,-25 0,25-1,0 1,0 0,-25-25</inkml:trace>
  <inkml:trace contextRef="#ctx0" brushRef="#br1" timeOffset="464235.2214">19745 7962,'0'25,"0"25,0-25,0-1,0 1,0 25,0-25,0-1,0 1,0 0,0 0,0 24,0-24,0 0,0 0,25-25</inkml:trace>
  <inkml:trace contextRef="#ctx0" brushRef="#br1" timeOffset="465913.2008">19745 8062,'0'-25,"0"0,0 0,25 25,-1 0,1 0,-25 25,0 0,0 0,-25-25,1 24,24 1,-25-25,25 25,0 0,-25-25,50 25,24-1,-49 1,25-25,-25 25,25-25,0 0,-25 25,25-25,-25 25,25-1,-25 1,24-25,-24 25,25-25</inkml:trace>
  <inkml:trace contextRef="#ctx0" brushRef="#br1" timeOffset="466740.8239">20018 8235,'0'25,"25"0,-1 24,-24-24,0 25,0-25,0-1,25 1,-25 0,0 0,0 0</inkml:trace>
  <inkml:trace contextRef="#ctx0" brushRef="#br1" timeOffset="468289.2091">20712 7565,'0'25,"-25"0,1 0,-1 24,0-24,-25 0,26 25,-26-26,25 26,0-50,1 25,24 0</inkml:trace>
  <inkml:trace contextRef="#ctx0" brushRef="#br1" timeOffset="470163.9276">21060 7193,'24'0,"-24"25,25 0,0 0,-25 24,0-24,25 0,0 25,-25-26,24 1,-24 0,25-25,0 25,0 0,-25-1,25 1,-1-25,1-25,0 1,-25-1,0 0,25 0,0 0,-25-24,24 24,1 0,0 0,-25-24,25 24,-25 0,25 25,-25-25,0-24,24 24,-24 0,0-24,25 49,-25-25,0 0,0 0,0 75</inkml:trace>
  <inkml:trace contextRef="#ctx0" brushRef="#br1" timeOffset="470990.1901">21556 7516,'0'49,"0"-24,0 25,0-25,0-1,0 26,0-25,-25-25,25 25,0-1,25-24,-25-24</inkml:trace>
  <inkml:trace contextRef="#ctx0" brushRef="#br1" timeOffset="472981.7182">21531 7590,'25'0,"-1"0,1 0,0 0,0 0,0 0,-25 25,24-25,1 25,-25 0,0-1,0 1,0 0,0 0,-25-25,1 0,-1 25,0-25,0 24,0-24,1 0</inkml:trace>
  <inkml:trace contextRef="#ctx0" brushRef="#br1" timeOffset="474597.8466">22002 7367,'25'0,"0"0,0 0,-1 0,1 0,0 0,0 0,0 0,-1 0</inkml:trace>
  <inkml:trace contextRef="#ctx0" brushRef="#br1" timeOffset="475474.8297">22027 7590,'50'0,"-26"0,1 0,0 0,0 0,0 0,-1 0,1 0,0 0,0 0</inkml:trace>
  <inkml:trace contextRef="#ctx0" brushRef="#br1" timeOffset="477887.9921">22523 7218,'0'25,"0"0,25 0,-25-1,0 26,0-25,0 0,0 24,25-24,-25 0,0 0,0-1,24-24,-24 25,25-25,0 0,-25-25,25 25,-25-24,25-1,-25 0,24 0,-24 0,25 1,-25-1,25 25,-25-25,0 0,0 0,0 1,0-1,0 0,0 0,0 0,0 1,25 24,-25-25</inkml:trace>
  <inkml:trace contextRef="#ctx0" brushRef="#br1" timeOffset="479061.422">23168 7243,'0'25,"0"0,-25-1,25 1,-25 0,1 25,24-26,-25-24,25 25,-25-25,25 25,0 0,-25 0</inkml:trace>
  <inkml:trace contextRef="#ctx0" brushRef="#br1" timeOffset="480139.7668">22969 7169,'25'0,"-25"24,25-24,-25 25,25-25,0 25,-25 0,0 0,25-25,-25 24,24-24,1 25,-25 0,0 0,25-25,-25 49,25-24,0-25,-25 50,24-50,-24 25,25-25,-25 24,0 1,25-25,-25 25,25-25</inkml:trace>
  <inkml:trace contextRef="#ctx0" brushRef="#br1" timeOffset="482117.0686">23590 7119,'0'25,"0"24,0-24,0 0,-25 25,25-26,-25 1,25 25,0-25,-25-1,25 1,-25-25,25 25,0 0,0 0,0-1</inkml:trace>
  <inkml:trace contextRef="#ctx0" brushRef="#br1" timeOffset="483783.8075">23565 7218,'0'-25,"0"1,25 24,-25-25,24 25,1 0,0 0,0 25,-25-1,0 26,0-25,0 0,0-1,0 1,0 0,0 0,0 0,-25-25,0 0,0 0,1 0,-1 0,0 0,0 0,50 0,0 0,24 24,-24 1,-25 0,25-25,0 0,0 25,-1-25,-24 25,25-1,0 1,0 0,0-25,-25 25,0 0,24-25</inkml:trace>
  <inkml:trace contextRef="#ctx0" brushRef="#br1" timeOffset="485165.1859">23912 7466,'0'25,"25"0,-25 0,0-1,0 1,0 25,0-25,-25-1,0 1,25 0,-25-25,25 25,0 0,-24-1,24 1,0-74</inkml:trace>
  <inkml:trace contextRef="#ctx0" brushRef="#br1" timeOffset="485786.8164">23838 7590,'24'0,"1"0,0 0,0 25,0 0,24 24,-24-24,25 25,-50-25,49-1,-49 1,25-25,-25 25</inkml:trace>
  <inkml:trace contextRef="#ctx0" brushRef="#br1" timeOffset="487265.9149">22473 8136,'25'0,"0"0,0 0,24 0,-24 0,0 0,0 0,24 0,-24 0,0 0,0 0,24 0,-24 0,0 0,0 0,0 0,-1 0,26 0,-25 0,25 0,-26 0,1 0,0-25,25 25,-26 0,-24-25,50 25,-25 0,0 0,-1 0,26 0,-25 0,0 0,24 0,-24 0,0 0,24 0,-24 0,0 0,0 0,24 0,-24 0,0 0,0 0,24 0,-24 0,0 0,0 0,24 0,-24 0,0 0,25 0,-1 0,1 0,0 25,24-25,-24 25,-1-25,1 0,-25 0,-1 0,1 0,0 0,0 0,24 0,-24 0,-74 0,24 0</inkml:trace>
  <inkml:trace contextRef="#ctx0" brushRef="#br1" timeOffset="488175.8299">22697 8310,'0'24,"-25"1,25 25,-25-25,25-1,-25 26,0-25,25 0,0 24,-24-49,24 50,-25-50,25 25,0-1,-25-24,25 25,0 0,0 0,0-50,0 0,0 0</inkml:trace>
  <inkml:trace contextRef="#ctx0" brushRef="#br1" timeOffset="489871.0261">22697 8310,'24'0,"1"0,0 24,-25 1,0 0,0 0,0 0,0-1,0 1,-25-25,0 0,1 0,24 25,-25-25,25 25,0 0,25-25,-1 49,1-49,0 0,0 25,-25 0,25-25,-25 25,0-1,0 1,24 0,-24 0,0 0,25-25,0 24</inkml:trace>
  <inkml:trace contextRef="#ctx0" brushRef="#br1" timeOffset="490685.2904">23094 8756,'0'-25,"-25"75,-25-25,25-1,0 26,1-25,-1 24,25-24,-25-25,0 50,50-50,-25-25,25 0</inkml:trace>
  <inkml:trace contextRef="#ctx0" brushRef="#br1" timeOffset="491549.3577">22969 8731,'25'0,"25"25,-50 0,25 24,0-24,-25 0,24 0,-24 0,0-1,0 1,25-25,-25 25</inkml:trace>
  <inkml:trace contextRef="#ctx0" brushRef="#br1" timeOffset="493043.281">23317 8582,'25'0,"-1"0,1 0,0 0,0 0,0 0,-1 0,1 0,0 0,0 0,0 0</inkml:trace>
  <inkml:trace contextRef="#ctx0" brushRef="#br1" timeOffset="493807.9013">23466 8409,'0'25,"0"-1,0 1,0 0,0 0,0 0,0-1,0 26,-25 0,0-26,25 26,0-25,-25 0,25-1,-25-24,25 25,0 25,0-25</inkml:trace>
  <inkml:trace contextRef="#ctx0" brushRef="#br1" timeOffset="495899.8504">23763 8409,'25'0,"-25"25,0-1,25-24,-25 25,0 25,0-25,0 24,0-24,0 0,0 0,0 24,0-24,0 0,0 0,0-1,0 1,0-50</inkml:trace>
  <inkml:trace contextRef="#ctx0" brushRef="#br1" timeOffset="497849.3576">23788 8458,'0'-24,"25"24,-25-25,25 25,-1 0,1 0,0 0,0 0,0 0,-25 25,0-1,0 1,0 0,0 0,0 0,-25-25,0 0,0 0,25 24,-25-24,1 0,24 25,24-25,1 0,0 25,0-25,-25 25,25 0,-1-1,1-24,-25 50,25-50,-25 25,25-25,-25 25,0-1,25 1,0 0,-25 0,0 0,0-1</inkml:trace>
  <inkml:trace contextRef="#ctx0" brushRef="#br1" timeOffset="508015.1722">24284 8781,'-25'0,"1"0,-1 0,0 0,0 0,50-25,-25 0,0 0,25 25,-25-24,25-1,-25 0,24 25,-24-25,25 25,0 0,0 0,-25 25,25-25,-25 25,0 0,24-25,-24 49,0-24,0 0,0 0,0-1,0 1,0 0,-24-25,24 25,0 0,-25-25,0 24,0 1,0-25,25 25,-24 0,-1-25,25 25,-25-25,0 0,0 0,25 25,25-25,0 0,0 0,0 0,-1 0,1 0,0 0,0 0,24 0,-24 0,0 0,0 0,0 0,-1 0,1 0,0 0,0 0,0 0,-1 0,1 0,0 0,0 0,0 0,-1 24,1-24</inkml:trace>
  <inkml:trace contextRef="#ctx0" brushRef="#br1" timeOffset="512981.8053">16347 8458,'0'25,"0"0,0 0,-25-25,25 25,0-1,0 1,0 0,0 0,-25-25,25 25,0-1,0 1,0 0,0 0,0 24,0-24</inkml:trace>
  <inkml:trace contextRef="#ctx0" brushRef="#br1" timeOffset="514581.896">16322 8483,'25'-25,"-1"1,1 24,0 0,-25 24,25-24,-25 25,25-25,-25 25,0 0,0 0,0-1,0 1,0 0,-25-25,-25 25,25-25,25 25,25-25,0 0,0 24,0-24,-25 25,0 0,24-25,-24 25,25-25,0 49,0-49,-25 25,25 0</inkml:trace>
  <inkml:trace contextRef="#ctx0" brushRef="#br1" timeOffset="516563.1158">16595 8756,'24'0,"1"-25,-25 0,25 25,25 0,-25 0,-1 0,1-24,0 24,-25 24,0 1,0 0,0 0,-25-25,0 0,1 25,-1-1,50-24,-1 25,1-25,-25 25,25-25,0 0,0 50,-1-26,-24 1,25-25,-25 25,0 0,-25-25,1 0,24 25,-25-25,0 0,0 0,0 0,1 0,24 25,-25-25,0 24,0-24,0 0,0 0</inkml:trace>
  <inkml:trace contextRef="#ctx0" brushRef="#br1" timeOffset="518056.1211">17041 8731,'0'25,"0"0,0 0,0-1,0 1,0 0,0 0,0 0,0-1,0 1,0 0,0 0</inkml:trace>
  <inkml:trace contextRef="#ctx0" brushRef="#br1" timeOffset="519599.8215">17066 8756,'0'-25,"0"0,0 1,0-1,0 0,0 0,0 0,0 1,25 24,-25-25,25 25,-1 0,1 0,0 0,0 25,-25-1,0 1,-25 0,25 0,-25 0,0-1,1 1,-1-25,25 25,0 0,25-25,-1 25,-24-1,25-24,-25 25,25-25,0 25,0 0,-1 0,1-1,0 1</inkml:trace>
  <inkml:trace contextRef="#ctx0" brushRef="#br1" timeOffset="521393.3258">17463 8830,'0'50,"0"-25,0 0,-25-1,25 1,-25-25,25 25</inkml:trace>
  <inkml:trace contextRef="#ctx0" brushRef="#br1" timeOffset="522479.1016">17388 8880,'25'0,"0"0,-25 25,25-25,-25 25,0-1,25-24,-25 25,24-25,1 0,-25 25</inkml:trace>
  <inkml:trace contextRef="#ctx0" brushRef="#br1" timeOffset="523786.9004">17835 8806,'25'0,"0"0,-1 0,26 0,-25 0,0 0,-1 0,1 0,0 0,0 0,0 0,-1 0,-24 24</inkml:trace>
  <inkml:trace contextRef="#ctx0" brushRef="#br1" timeOffset="524589.6089">17984 8558,'0'24,"0"1,0 25,0-25,0-1,0 1,0 25,0-25,0-1,0 26,0-25,0 0,0-1,0 1,0 0,-25 0,25 0,-25 0,25-1,0 1,0 0,0-50</inkml:trace>
  <inkml:trace contextRef="#ctx0" brushRef="#br1" timeOffset="525519.7964">18381 8781,'0'25,"0"-1,0 1,0 25,0-25,0-1,0 1,0 25,0-25,0 24,0-24,0 0,0 0,0 0,0-50,0 0</inkml:trace>
  <inkml:trace contextRef="#ctx0" brushRef="#br1" timeOffset="526871.1217">18356 8781,'0'-25,"25"-25,-1 50,1-24,0-1,0 25,0 0,-1 0,1 0,-25 25,0-1,0 1,0 0,0 0,-25-25,25 25,-24-1,-1 1,0-25,25 25,0 0,-25-25,25 25,25-1,-25 1,25-25,0 25,24 0,-24 0,0-25,0 25,-1-1,1 1</inkml:trace>
  <inkml:trace contextRef="#ctx0" brushRef="#br1" timeOffset="528345.6229">18678 9054,'0'-25,"50"0,-25 25,24-25,-24 0,0 25,0 0,0 50,-1-25,-24 0,25 0,-25-1,0 1,-25 0,1-25,-1 0,0 0,0 25,0-25,25 25,25-25,0 24,25-24,-26 25,1 0,0-25,-25 25,25-25,-25 25,25-1,-25 1,0 0,0 25,-25-50,0 0,0 24,0-24,1 0,-1 0,0 0,0 0,0 0,0 0</inkml:trace>
  <inkml:trace contextRef="#ctx0" brushRef="#br1" timeOffset="529390.3387">19174 8781,'0'25,"0"-1,0 26,25-25,-25 0,0-1,25 26,-25-25,0 25,0-26,0 1,0 0,0 0,25-25,-25 25,0-1</inkml:trace>
  <inkml:trace contextRef="#ctx0" brushRef="#br1" timeOffset="530747.7269">19150 8880,'0'-25,"0"0,24 1,1 24,-25-25,25 25,0 0,0 0,-1 0,1 0,-25 25,25-1,-25 1,0 0,0 0,0 0,0-1,0 1,0 0,-25-25,-24 25,49 0,49 0,-49-1,25-24,0 50,24-25,-49 0,50-1,-50 1,25-25,-25 25,25 0,-25 0,0-1</inkml:trace>
  <inkml:trace contextRef="#ctx0" brushRef="#br1" timeOffset="532317.6438">19670 9227,'0'25,"-24"-25,-1 0,0 0,25-25,0 1,0-1,0 0,0 0,0 0,25 25,0 0,-25 25,24-25,-24 25,0 0,0 0,0-1,0 1,0 0,0 0,0 0,0-1,0 1,0 0,0 0,0 0,0-1,25-24,0 0,0 0,-25-24,25 24,-1 0,-24-25,25 25,0 0,0 0,0 0</inkml:trace>
  <inkml:trace contextRef="#ctx0" brushRef="#br1" timeOffset="533307.467">20117 9079,'25'0,"0"0,-1 0,1 0,0 0,0 0,0 0,-1 24,1-24,0 0,0 0,-25 25</inkml:trace>
  <inkml:trace contextRef="#ctx0" brushRef="#br1" timeOffset="534207.7738">20092 9327,'0'0,"25"0,0 0,0 0,-1 0,26 0,-25 0,0 0,-1 0,1 0,0 0,0 0,0 0,-1 0,1 0,0 24,0-24,0 0</inkml:trace>
  <inkml:trace contextRef="#ctx0" brushRef="#br1" timeOffset="536965.6436">20737 9004,'25'25,"0"0,-25 24,0-24,24 0,-24 25,0-26,0 1,0 0,0 0,0 0,0-1,0 1,0-50,0 1,0-26,0 25,-24 0,-26-24,50 24,-25-25,0 26,25-1,-24 25,24-25,0 0,24 0,1 25,0 0,0 0,0 0,-1 0,1 0,0 25,0 0,-25 0,25-25,-25 25,0-1,0 1,0 0,0 0,0 0,-25-25,0 0,25 24,25-24,0 25,-25 0,25 0,-1-25,-24 25,25-25,-25 24,25-24,-25 25,0 0,25-25,-25 25,25-25</inkml:trace>
  <inkml:trace contextRef="#ctx0" brushRef="#br1" timeOffset="538848.165">21109 9351,'0'-24,"25"48,0-24,-25 25,0 0,25 0,-25 0,0-1,0 1,0 0,0-50,0 0,0 1,24 24,-24-25,0 0,25 25,-25-25,0 0,0 50,0 0,25-25,-25 25,0 0,0-1,25-24,-25 25,25 0,-25 0,24-25,-24 25,25-25,-25 24,25-24</inkml:trace>
  <inkml:trace contextRef="#ctx0" brushRef="#br1" timeOffset="539669.8536">21531 9079,'0'49,"-25"-24,25 0,0 24,0-24,0 0,0 0,0 24,0-24,0 0,0 0,0 0,0-1,0 1,0 0</inkml:trace>
  <inkml:trace contextRef="#ctx0" brushRef="#br1" timeOffset="541214.9206">21580 9054,'25'0,"0"0,-25 25,25-25,-25 24,0 1,0 0,0 0,0 0,0-1,0 1,0 0,-25 0,25 0,-25-25,0 0,25 24,-24-24,-1 0,25 25,25-25,-25 25,24 0,1 0,0-1,0-24,-25 50,25-50,-1 25,1 0,-25-1,0-48,-25-1</inkml:trace>
  <inkml:trace contextRef="#ctx0" brushRef="#br1" timeOffset="542697.9858">21704 9401,'25'0,"0"0,0 0,0 0,-25 25,24 0,-24-1,0 1,0 0,0 0,0 0,0-1,0 1,-24-25,-1 0,50 25,-25 0,24-25,26 25,-50-1,0 1,25-25,-25 25,0 0,25-25,-25 25,0-1,0 1,0 0,-25 0,0-25,0 0,0 0,1 0,-1 0,25-25,-25 25,0 0</inkml:trace>
  <inkml:trace contextRef="#ctx0" brushRef="#br1" timeOffset="544017.233">21977 9500,'25'0,"0"0,25 0,-26 0,1 0,0 0,-25-25,25 25,0 0,-1 0,1 0,0 0</inkml:trace>
  <inkml:trace contextRef="#ctx0" brushRef="#br1" timeOffset="544789.7797">22126 9302,'0'25,"0"-1,0 1,0 0,0 0,0 24,0-24,0 0,0 0,0 0,0-1,0 1,0 0,0 0,0 0</inkml:trace>
  <inkml:trace contextRef="#ctx0" brushRef="#br1" timeOffset="546267.0634">22498 9277,'0'25,"-25"24,1-24,24 25,0-25,0-1,0 1,0 0,0 0,0 0,0-1,0 1,0 0,0 0,0 0,0-1,-25 1,25 0,0-50</inkml:trace>
  <inkml:trace contextRef="#ctx0" brushRef="#br1" timeOffset="547637.1819">22424 9302,'0'0,"25"0,-1 0,1 0,0 0,0 0,0 0,-1 25,1-1,-25 1,0 0,0 0,0 0,-25-25,25 24,-24 1,24 0,-25-25,0 25,0 0,50-1,0 1,0-25,-1 25,-24 0,25-25,-25 25,0-1,0 1,25-25</inkml:trace>
  <inkml:trace contextRef="#ctx0" brushRef="#br1" timeOffset="548572.1048">22821 9649,'0'25,"0"0,0-1,0 1,0 0,0 0,0 0,-25-1,25 1,0 0,0 0</inkml:trace>
  <inkml:trace contextRef="#ctx0" brushRef="#br1" timeOffset="549388.0989">23069 9426,'0'25,"0"-1,0 1,0 0,0 0,0 24,-25-49,25 25,0 0,0 0,-25 0,25-1,0 1,0 0,0 0,0 24,-25-49,50-24</inkml:trace>
  <inkml:trace contextRef="#ctx0" brushRef="#br1" timeOffset="550872.9756">23044 9327,'25'0,"0"0,-1 0,1 0,0 0,0 24,-25 1,0 0,0 0,0 0,-25-25,25 24,-25 1,0-25,25 25,-24-25,24 25,-25-25,25 25,25-1,-1-24,1 25,0-25,-25 25,0 0,25-25,-25 25,0-1,25 1,-25 0,0 0,24-25</inkml:trace>
  <inkml:trace contextRef="#ctx0" brushRef="#br1" timeOffset="553012.1804">23317 9723,'25'0,"-1"0,-24 25,0 0,0 0,-24 0,24-1,-25-24,0 0,25-24,25 24,-25-25,0 0,25 25,-1 0,-24-25,25 0,-25 1,0-1,25 25,-25-25,25 25,-25-25,0 50,0 0,0 0,-25-1,25 1,0 0,0 0,0 0,0-1,25-24,0 0,-1 0,1 0,0 0,0 0</inkml:trace>
  <inkml:trace contextRef="#ctx0" brushRef="#br1" timeOffset="561341.6096">21729 9004,'-49'50,"-1"-25,25 24,-24-24,24 0,0 24,0-24,-24 25,49-25,-50-1,25 26,0-25,-24 24,24 1,0-25,-24 24,24-24,0 25,-25-25,26-1,-26 26,25-25,0 24,-24-24,24 0,-25 0,50 0,-25-25,25 24,25-48,0-1</inkml:trace>
  <inkml:trace contextRef="#ctx0" brushRef="#br1" timeOffset="563306.0065">17264 8334,'0'25,"0"0,-24 25,-1-26,-25 1,25 50,-24-51,24 26,-25 24,26-24,-26-25,25 0,0-1,1 1,24 0,-25 0,0-25,0 25,25-1,-25 1,25 0,-24-25,24 25,0 0,-25-25,25 25,0-1,0 1,-25 0,0-25,25 25,-25 0,0-1</inkml:trace>
  <inkml:trace contextRef="#ctx0" brushRef="#br1" timeOffset="565801.0303">16148 9723,'0'25,"-25"0,25 0,-24 24,24-24,0 0,0 25,0-26,0 1,0 0,0 0</inkml:trace>
  <inkml:trace contextRef="#ctx0" brushRef="#br1" timeOffset="568385.2678">16148 9723,'0'-24,"25"24,0 0,0 0,-25 24,24-24,-24 25,0 0,0 0,0 0,-24-1,-1-24,0 25,25 0,0 0,25-25,-25 25,25-25,-25 24,24-24,1 25,0 0,-25 0,25-25</inkml:trace>
  <inkml:trace contextRef="#ctx0" brushRef="#br1" timeOffset="572500.0009">16495 9971,'0'50,"0"-25,-24 0,24 24,0-24,-25 0,25 25,0-26,0 1,0 0,0 0,0 0,-25-25</inkml:trace>
  <inkml:trace contextRef="#ctx0" brushRef="#br1" timeOffset="573371.1635">16843 9823,'0'49,"0"-24,0 0,-25 0,25 24,-25-24,25 0,-25 25,1-26,24 1</inkml:trace>
  <inkml:trace contextRef="#ctx0" brushRef="#br1" timeOffset="575509.2878">16744 9872,'24'-25,"1"25,-25-24,25 24,0 0,-25-25,25 25,-1 0,-24 25,25-25,-25 24,25-24,-25 25,0 0,0 0,0 0,0-1,-25-24,25 25,-25-25,50 25,0 0,-25 0,25-25,-25 25,25-25,-25 24,24-24,-24 25,25-25,-25 25,0 0,25-25</inkml:trace>
  <inkml:trace contextRef="#ctx0" brushRef="#br1" timeOffset="577613.2576">17165 10120,'25'0,"0"0,-25 25,25-25,-1 25,-24 0,25-25,-25 25,0-1,0 1,0 0,-25-25,1 0,24 25,0-50,0 0,24 0,1-24,0 49,0-25,-25 0,25 25,-25-25,0 1,0-1,0 50,0-1,0 26,0-25,0 0,24 24,-24-24,25-25,-25 25,25-25,-25 25,25-25,0 0,-1 0,1 0,-25 24</inkml:trace>
  <inkml:trace contextRef="#ctx0" brushRef="#br1" timeOffset="578679.7304">17835 9872,'25'25,"24"-25,-24 25,0-25,0 0,0 0,24 0,-49 25,25-25,0 0,-25 24</inkml:trace>
  <inkml:trace contextRef="#ctx0" brushRef="#br1" timeOffset="579631.8892">17785 10195,'25'0,"-25"25,50-25,-25 0,-1 0,1 0,0 0,0 0,0 0,-1 0,1 0,-25 24,25-24,0 0,0 0</inkml:trace>
  <inkml:trace contextRef="#ctx0" brushRef="#br1" timeOffset="580533.6409">18405 9748,'0'25,"0"0,0 0,0-1,0 26,0-25,0 0,0-1,0 26,0-25,0 0,0 24,0-24,0 0,0 0,0 0,0-1,0 1,0 0,0 0,0 0</inkml:trace>
  <inkml:trace contextRef="#ctx0" brushRef="#br1" timeOffset="582248.6575">18331 9872,'0'-25,"25"1,0-1,-1 25,-24-25,25 25,0 0,0 0,0 0,-25 25,0 0,24-1,-24 26,0-25,25 0,-25-1,0 1,0 0,0 0,-25 0,1-25,24 25,-25-25,25 24,-25-24,0 0,25 25,25 0,0 0,0 0,-25-1,24 1,1-25,-25 25,25-25,-25 25,25-25,-25 25,0-1,25-24,-1 25,-24 0,25-25,-25 25</inkml:trace>
  <inkml:trace contextRef="#ctx0" brushRef="#br1" timeOffset="583893.7158">18728 10294,'25'0,"-1"0,1 0,0 0,0 25,-25 24,0-24,25 0,-25 0,0 0,0-1,-25-24,75 25,-26 0,1 0,25 0,-50-1,25 1,-1 0,1 0,-25 0,0-1,0 1,0 0,0 0,-25-25,1 0,24 25,-25-25,0 0,0 0,0 0,25 24,-24-24,-1 0,0 0,0 0,0 0,0 0,1 0</inkml:trace>
  <inkml:trace contextRef="#ctx0" brushRef="#br1" timeOffset="586625.2418">18827 10393,'-50'0,"50"-25,-24-24,-1 49,50-25,-25 0,24 25,1 0,25 0,-25 25,-25 0,25-25,-1 25,-24-1,25 1,-25 25,0-25,0-1,0 26,0-25,0 0,-25-1,25 1,0 0,-24-25,24 25,0 0,-25-1,25 1,-25 0,25 0,0 0,-25-25,50 0,0 0,24 0,-24 0,0 0,0 0,0 0,-1 0,1 0,25 0,-25 0,-1 0</inkml:trace>
  <inkml:trace contextRef="#ctx0" brushRef="#br1" timeOffset="587694.0332">19348 10120,'0'25,"0"25,0-25,0-1,0 26,-25-25,0 0,25 24,0-24,0 0,-24 24,24-24,-25 0,25 25,0-26,0 26,-25-25,25 24,0-24,0 0,0-50</inkml:trace>
  <inkml:trace contextRef="#ctx0" brushRef="#br1" timeOffset="589267.6797">19274 10195,'0'-25,"0"0,24 25,-24-25,25 25,-25-24,25 24,0 0,0 0,-25 24,24-24,-24 50,0-25,0 0,0 24,0-24,-24-25,24 25,0 0,0-1,-25 1,25 0,0 0,-25-25,25 25,-25-25,0 0,50 0,0 24,0 1,24 0,-24 0,0 24,25-24,-26 0,26 0,-50 0,25-1,-25 1,25-25,-25 25,24-25</inkml:trace>
  <inkml:trace contextRef="#ctx0" brushRef="#br1" timeOffset="590909.1274">19720 10616,'0'-24,"0"-1,25 0,0 25,-1 0,1 0,0 25,-25 0,25-25,-25 24,0 1,0 0,-25-25,25 25,-25-25,0 0,25 25,-24-1,48-24,1 0,-25 25,25-25,-25 25,25-25,-25 25,25-25,-25 25,0-1,25 26,-25-25,0 0,0-1,-25-24,0 0,0 0,0 0,0 0,1 0</inkml:trace>
  <inkml:trace contextRef="#ctx0" brushRef="#br1" timeOffset="594273.3457">15900 10964,'25'0,"25"0,-26 24,26 1,-25 0,0 0,24 0,-24-25,0 24,24 1,-24-25,0 0,0 0,0 0,-50 0</inkml:trace>
  <inkml:trace contextRef="#ctx0" brushRef="#br1" timeOffset="596215.8311">16024 11013,'-25'0,"1"0,-1 0,25 25,-25-25,25 25,0 0,0-1,0 1,0 0,25 0,0 0,-1 0,1-1,-25 1,25-25,0 0,-25 25,25 0,-25 0,24-25,1 24,0-24,0 0,0 0,-1 0,1 0,0 0,0 0,-25-24,25 24,-1-25,-24 0,25 25,-25-25,0 0,-25 1,1 24,-1-25,0 25,25-25,-25 0,25 0,-49 25,49-25,-25 25,25-24,-25 24,0 0,0 0,25-25,-24 25,24-25,-25 25,0 0,0 0</inkml:trace>
  <inkml:trace contextRef="#ctx0" brushRef="#br1" timeOffset="597392.9964">16421 11038,'25'0,"0"0,-1 25,1 0,-25-1,50 1,-50 0,49 0,-49 0,25 0,0-1,0 1,0-25,-25 50,25-25,-25-1,0 1,24-25,-24 25,0 0,0 0,-24-25,-1-25,25 0,0 0,0 0,0-24,0 24,-25 0,25-24,-25 24,25 0,0 0,0 0,0 0,0 1,0-1,0 0,0 0,0 0</inkml:trace>
  <inkml:trace contextRef="#ctx0" brushRef="#br1" timeOffset="598395.9102">17364 10914,'0'25,"0"24,0-24,0 0,0 0,0 24,0-24,0 0,0 0,0 25,0-26,0 1,0 25,-25-25,25-1,0 1,0 0,0 0,0 0</inkml:trace>
  <inkml:trace contextRef="#ctx0" brushRef="#br1" timeOffset="599681.0948">17388 10964,'25'0,"0"0,0 0,0 0,-1 0,1 0,0 0,0 0,-25 24,0 1,0 0,0 0,-25-25,0 49,0-49,25 25,-24 0,-1 0,0 0,0-25,0 25,25-1,25-24,-25 25,25-25,0 25,0-25,-1 50,1-50,0 49,0-49,-25 25,25 0,-1 0,-24-1,0 1</inkml:trace>
  <inkml:trace contextRef="#ctx0" brushRef="#br1" timeOffset="601037.7689">17686 11410,'25'0,"0"0,0 0,-1 0,1 25,0 0,-25 0,25-1,-25 1,0 0,0 0,0 0,-25-1,25 1,-25-25,50-25,-25 1,25-26,0 0,-25 26,24-1,-24 0,0 0,25 25,-25-25,0 50,0 25,0-25,0-1,0 26,0-25,0 0,0-1,0 26,25-50,-25 25,25-25,0 0,-1 0,1 0,0 0</inkml:trace>
  <inkml:trace contextRef="#ctx0" brushRef="#br1" timeOffset="602144.9662">18554 11336</inkml:trace>
  <inkml:trace contextRef="#ctx0" brushRef="#br1" timeOffset="605024.5175">18281 11361,'25'0,"0"0,-25-25,25 25,0-25,-1 25,1 0,0 0,-25-25,50 25,-26-25,1 25,0-24,0 24,0 0,-1 0,1 0,0 0,0 0,0 0,-1 0,1 0,0 0,0 0,0 0</inkml:trace>
  <inkml:trace contextRef="#ctx0" brushRef="#br1" timeOffset="606142.0162">18356 11584,'25'0,"-1"0,1 0,25 0,-25 0,-1 0,1 0,0 0,0 0,0 0,24-25,-24 25,0-25,0 25,-1 0,26-25,-25 25,0 0,0 0,-1 0</inkml:trace>
  <inkml:trace contextRef="#ctx0" brushRef="#br1" timeOffset="607087.678">19422 11162,'0'25,"0"0,0 0,0-1,0 1,0 25,0-25,0-1,0 1,0 0,0 0,0 0,0-1,0 1,0 0</inkml:trace>
  <inkml:trace contextRef="#ctx0" brushRef="#br1" timeOffset="609362.9758">19422 11286,'0'-25,"0"1,0-1,25 0,0 25,-25-25,25 25,0 0,-1 0,1 0,0 0,0 0,-25-25,25 25,-1 25,-24 0,0 0,0 0,0-1,0 1,-24 0,-1-25,0 0,0 25,0-25,25 25,25-25,-25 24,25-24,0 25,0-25,-1 0,-24 25,25 0,-25 0,25-25,0 24,0-24,-1 25,-24 0,25-25</inkml:trace>
  <inkml:trace contextRef="#ctx0" brushRef="#br1" timeOffset="610920.9516">19894 11460,'-25'0,"25"-25,0 0,0 0,0 1,25 24,0 0,-25 24,0 1,0 0,0 0,0 0,0-1,0 1,0 0,-25 0,0-25,25 25,25-25,0 0,-25-25,24 25,1 0,0-25,0 25,0 0,-1 0,-24-25</inkml:trace>
  <inkml:trace contextRef="#ctx0" brushRef="#br1" timeOffset="611803.8647">20315 11237,'0'24,"0"1,0 0,0 25,0-26,0 1,0 0,0 25,0-26,0 1,0 0,0 0,0 0,0-1,0 26,0-25,0 0,0-1,0-48,0-1,0 0,0 0,0 0,0 1,0-1,0 0,0 0</inkml:trace>
  <inkml:trace contextRef="#ctx0" brushRef="#br1" timeOffset="613321.5039">20291 11261,'0'-24,"0"-1,24 25,1-25,0 25,-25-25,25 25,0 0,-1 0,1 25,-25 0,0 0,0-1,25-24,-25 25,0 0,0 0,0 0,0-1,-25-24,25 25,-25-25,1 0,48 0,1 25,0 0,0-25,0 0,-1 25,1-25,-25 24,25-24,-25 50,25-50,-25 25,25-25,-25 25</inkml:trace>
  <inkml:trace contextRef="#ctx0" brushRef="#br1" timeOffset="614952.9558">20712 11460,'0'-25,"0"0,25 25,0 0,0 0,-25 25,0 0,0 0,0-1,24-24,1 25,0-25,-25 25,25-25,-25 25,25-25,-25 25,0-1,0 1,0 0,-25-25,0 0,0 0,0 0,25 25,-24-25,-1 0,0 0</inkml:trace>
  <inkml:trace contextRef="#ctx0" brushRef="#br1" timeOffset="617685.6924">19298 11832,'25'0,"0"0,0 0,0 0,-1 0,1 0,0 0,25 0,-26 0,1 0,0 0,0 0,0 0,-25-25,24 25,26 0,-50-25,25 25,0 0,-1 0,1 0,0 0,0 0,0 0,0-25,-1 25,1 0,0 0,0 0,0 0,-1 0,1 0,0 0,0 0,0-24,-1 24,1 0,0 0,0 0,0 0,-1 0,1 0,0 0,0 0,0 0,-1 0,1 0,0 0,0 0,0 0,-1 0,1 0,0 0,0 0,0 0,-1 0,26 0,-25 0,0 0,-1 0,1 0,0 0,0 0,0 0,0 0,-1 0,1 0,0 0,0 0,0-25,-1 25,1 0,0 0,-25-25</inkml:trace>
  <inkml:trace contextRef="#ctx0" brushRef="#br1" timeOffset="618634.3699">19943 11956,'0'25,"0"-1,-24 1,24 25,0-25,0-1,0 26,0-25,0 0,0 0,0 24,0-24,0 0,0 0,0-1,0 1,0-50,0 1,24-1</inkml:trace>
  <inkml:trace contextRef="#ctx0" brushRef="#br1" timeOffset="620218.7934">19968 12030,'0'-25,"25"25,0-24,0-1,24 0,-24 0,0 0,0 25,-1-24,1 24,0 0,0 0,-25 24,0 1,0 0,-25 0,0 0,0-25,25 24,-24-24,-1 25,0-25,0 0,0 25,1-25,-1 0,0 0,0 0,0 25,1-25,24 25,24-1,1-24,0 0,-25 25,0 0,25-25,-25 25,49 0,-49 0,25-1,0 1,0-25,-25 25,25 0,-1-25,-24 25,25-1,0-24</inkml:trace>
  <inkml:trace contextRef="#ctx0" brushRef="#br1" timeOffset="620963.6212">20291 12278,'0'25,"24"-25,-24 25,0 0,0 0,0-1,0 1,0 0,0 0,0 0,25-25,-25 24</inkml:trace>
  <inkml:trace contextRef="#ctx0" brushRef="#br1" timeOffset="627205.531">17314 10889,'25'0,"0"0,-1 0,1 0,0 0,-25-25,25 25,0 0,-1 0,1 0,0 0,0 0,0 0,-1 0,1 0,25-24,0 24,-26 0,1 0,0 0,0 0,0 0,-1 0,1 0,0 0,0 0,0 0,-1 0,1 0,0 0,0 0,0 0,-1 0,1 0,0 0,0 0,0 0,-1 0,1 0,0 0,0 0,0 0,-1 0,1 0,0 0,0 0,0 0,-1 24,1-24,0 0,0 0,0 0,-1 0,1 0,0 25,0-25,0 0,-1 0,1 0,0 0,0 0,0 0,0 0,-1 0,1 25,0-25,0 0,0 0,-1 0,-24 25,25-25,25 0,-25 0,-1 25,1-25,0 0,0 0,0 0,-1 0,1 0,0 0,0 24,0-24,-1 0,1 0,0 25,25-25,-26 0,1 0,25 25,-25-25,-1 0,26 25,-25-25,0 0,-1 0,26 0,-50 25,50-25,-25 24,-1 1,26-25,0 0,-26 25,26 0,-25-25,0 25,-1-25,1 0,0 0,0 0,0 25,-1-25,1 0,25 24,-25-24,-1 0,1 0,25 25,-25-25,-1 0,26 0,-25 0,0 0,24 25,-24-25,25 25,-26-25,1 0,0 0,0 0,0 0,0 0,-1 0,1 0,0 0,0 0,0 0,-1 0,1 25,0 24,0-24,0 0,-1 49,1-49,0 0,0 24,0-24,-1 25,-24-25,25-1,-25 1,0 25,0-25,0-1,0 1,0 0,0 0,0 0,0-1,0 1,0 0,0 0,0 0,0-1,0 1,0 0,0 0,-25-25,25 25,0 0,0-1,0 1,0 0,0 0,0 0,0-1,0 1,0 0,-24-25</inkml:trace>
  <inkml:trace contextRef="#ctx0" brushRef="#br1" timeOffset="630661.502">17463 10914,'-25'0,"0"0,0 0,1 0,-26 25,25-25,0 0,-24 0,24 25,0-1,-24-24,24 25,-25 0,25-25,1 50,-26-26,25 1,-24 0,24 0,0 0,25 0,0-1,0 1,50 25,-26-25,1 24,25-49,-25 50,-1-50,-24 25,50-1,-50 1,25-25,-25 50,25-25,24-1,-49 1,25 0,0 25,0-26,-1 1,-24 0,25 25,25-26,-50 1,25 0,-25 0,24 0,1-1,-25 1,25 25,0-25,0 24,-1-24,1 0,25 25,-25-26,-1 26,26-50,-25 50,25-50,-26 49,1-49,0 25,0 0,0-25,-1 25,26 24,-25-49,0 25,24-25,-24 25,0-25,0 0,24 25,-24-25,0 0,0 0,24 24,-24-24,25 25,24 0,-49-25,0 25,24-25,-24 25,0-25,24 24,1 1,-25-25,0 0,49 50,-49-25,0-25,24 24,-24 1,25-25,-25 0,-1 25,26 0,-25-25,0 0,24 25,-24-25,0 0,0 0,49 0,0 0,1 0,-1-25,1 0,-26 0,1 0,-1 1,1-1,-25 0,49-25,-49 50,0-49,25 49,-26-50,26 25,-25 1,0-1,24 25,-24-25,0 0,0 0,-1 1,1 24,-25-25,50 25,-25 0,-1 0,1-25,0 25,0-25,0 25,-1 0,1 0,0 0,-25 25,25-25,0 0,-25 25,49-25,-49 25,50-1,-25-24,-1 25,1 0,0 0,0-25,0 0,-25 25,25-25,-1 0,1 0,0 0,0 0,0 0,-1 0,-24-25,0 0,0-25,0 26,0-1,0 0,0 0,0 0,25 25,0-24,0 24,0 0,-1-25,1 25,0 0,0 25,-25-1,0 1,25-25,-25 25,0 0,24-25</inkml:trace>
  <inkml:trace contextRef="#ctx0" brushRef="#br1" timeOffset="631213.5297">23019 11559</inkml:trace>
  <inkml:trace contextRef="#ctx0" brushRef="#br1" timeOffset="631538.8445">23019 11559</inkml:trace>
  <inkml:trace contextRef="#ctx0" brushRef="#br1" timeOffset="632614.8461">23242 11757</inkml:trace>
  <inkml:trace contextRef="#ctx0" brushRef="#br1" timeOffset="632848.9325">23242 11757</inkml:trace>
  <inkml:trace contextRef="#ctx0" brushRef="#br1" timeOffset="633041.6183">23242 11757</inkml:trace>
  <inkml:trace contextRef="#ctx0" brushRef="#br1" timeOffset="633251.5678">23242 11757</inkml:trace>
  <inkml:trace contextRef="#ctx0" brushRef="#br1" timeOffset="634479.8383">22027 11212,'0'-25</inkml:trace>
  <inkml:trace contextRef="#ctx0" brushRef="#br1" timeOffset="635193.0382">22969 10964</inkml:trace>
  <inkml:trace contextRef="#ctx0" brushRef="#br1" timeOffset="635896.9039">23366 11757</inkml:trace>
  <inkml:trace contextRef="#ctx0" brushRef="#br1" timeOffset="638665.7">21680 11584,'0'25,"0"-1,0 1,0 0,24 0,-24 0,25-25,-25 24,0 1,25-25,0 0,0 0,-1-25,26 25,-25-49,0 49,24-25,-24-25,25 50,-25-49,-1 49,26 0,-25-50,0 50,24 0,-24-49,25 24,-26 0,1 0,50-24,-51 24,1-25,0 50,0-25,24 25,-24-24,0-1,0 25,0 0</inkml:trace>
  <inkml:trace contextRef="#ctx0" brushRef="#br1" timeOffset="645293.8713">15925 1488,'-25'0,"25"25,0 25,25-26,-25 1,0 25,0 0,0-1,25-24,0 25,-25-26,0 26,24 0,1-26,-25 1,0 0,0 0,0 0,25-25,-25-25,-25 0</inkml:trace>
  <inkml:trace contextRef="#ctx0" brushRef="#br1" timeOffset="647197.4409">15751 1463,'0'-24,"25"24,0 0,25-25,-26 0,1 25,25-25,-25 25,-1-25,26 1,-25 24,0 0,-1 0,1 0,0 0,0 0,-25 24,0 1,0 0,0 0,0 24,-50-24,50 0,-25 25,1-50,24 24,-25 1,25 0,-25 0,0 0,0-25,25 25,-24-25,-1 0,0 0,25 24,25-24,0 0,-1 0,26 0,-25 0,0 0,24 0,-24 0,0 25,0-25,-1 0,1 0,0 25,0-25,0 0,-25 25,0 0,0-1,0 1,0 0,-25-25,25 25,-25 0,0-1,0-24,1 0,-26 25,25 0,0-25,1 0,-1 0,0 0,0 0,0-25,1 25,-1 0,25-25</inkml:trace>
  <inkml:trace contextRef="#ctx0" brushRef="#br1" timeOffset="649034.7579">16719 1662,'0'-25,"0"0,-25 25,0 0,0 0,0 25,1-25,24 25,-25-25,25 25,0 24,0-24,0 0,0 0,0 0,0-1,25 1,-25 0,0 0,24-25,1 25,-25-1,25-24,0 25,0-25,0 0,-1 0,1 0,-25-49,0 24,0 0,0 0,0 0,0 1,0-1,0 0,-25 0,25 0,0 1,0-1,0 0,0 0,25 50,-25 25,25 24,25-24,-50-26,24 26,1-25,-25 0,0 24,25-49,-25 25,25 0,-25 0,25-25,-1 0,1 0,0 0</inkml:trace>
  <inkml:trace contextRef="#ctx0" brushRef="#br1" timeOffset="650095.4251">17041 1364,'0'25,"0"0,25 0,-25-1,0 26,0-25,0 0,0-1,0 26,0-25,0 0,0 24,0-24,0 0,-25 25,25-26,0 1,0 0,0 25,25-26,-25 1,25 0,0 0,-1 0</inkml:trace>
  <inkml:trace contextRef="#ctx0" brushRef="#br1" timeOffset="652119.9025">17512 1662,'0'-25,"-24"25,-1 0,0 0,0 0,0 0,1 0,-1 25,25 0,0 24,0-24,0 25,0-25,0-1,-25 1,25 0,0 0,0 0,0-1,25-24,-25 25,25-25,-25 25,24-25,1 0,0 0,0 0,0 0,-1 0,-24-25,0 0,0 1,0-1,0 0,0 0,0 0,0 1,25 24,-25-25,0 0,0 0,0 0,0 1,0-1,0 0,0 50,25 0,-25-1,25 1,-25 0,25 0,-25 0,0-1,24 1,1 25,0-25,-25-1,25 1,0-25,0 25,-1 0,1-25,0 0,-25 25,0-50,-25 25,0-25</inkml:trace>
  <inkml:trace contextRef="#ctx0" brushRef="#br1" timeOffset="653695.1844">17636 1612,'25'0,"25"25,-25 0,24 0,-24 0,-25-1,25 1,-25 0,0 0,0 0,0-1,0 1,-25 0,25 0,0 0,25-25,-25-50,25 25,0-24,-25-1,24 25,1 0,-25 1,0-1,25 25,-25-25,0 0,0 0,25 25,0 25,-1 0,1 25,0-26,-25 1,0 25,0-25,25-1,-25 1,0 0,25 0,-25 0,0-1,0 1,24 0,1 0,-25 0,0-1</inkml:trace>
  <inkml:trace contextRef="#ctx0" brushRef="#br1" timeOffset="654958.897">18529 1563,'-24'0,"-1"0,0 0,0 0,0 0,1 0,24 24,-25 1,0 25,25-25,0 0,0-1,-25-24,25 25,0 0,0 0,0 0,0-1,25 1,0-25,-25 25,25-25,-1 25,1-25,0 0,-25 25,25-25,0 0,-1 0,1 0,0 0,0 0,0 0</inkml:trace>
  <inkml:trace contextRef="#ctx0" brushRef="#br1" timeOffset="657112.895">18678 1786,'25'0,"0"0,0 0,-1 0,1 0,0 0,-25-25,0 0,0 1,0-1,0 0,-25 0,0 25,25-25,-24 25,-1 0,25-25,-25 25,0 0,0 0,25 25,0 0,0 0,0 0,0 0,0-1,0 1,25 0,-25 0,0 0,25-25,-25 24,25-24,0 0,-25 25,24-25,26 0,-25 0,0 0,0 0,-1 0,1 0,25 0,-25 0,-1 0</inkml:trace>
  <inkml:trace contextRef="#ctx0" brushRef="#br1" timeOffset="659449.2896">19249 1339,'0'25,"0"0,0 0,0 0,0-1,0 1,0 0,-25 25,25-26,0 1,0 25,0-25,0 0,0-1,0 1,0 25,0-25,0-1,0 1,25 0,-25 0,0-75,0 25,0 1,0-26,-25 50,25-25,-25 25,25-25,0 1,-25-1,1 25,-1 0,0 0,0 0,25 25,0-1,0 1,0 0,0 0,0 0,0-1,0 1,0 0,0 0,0 0,0-1,0 1,25-25,0 25,0-25,-1 0,1 0,0 0,0 0,0 0,-1 0,1 0,-74 0</inkml:trace>
  <inkml:trace contextRef="#ctx0" brushRef="#br1" timeOffset="661269.5505">15702 2232,'25'0,"24"0,-24 0,0 0,24 0,-24 0,25 0,-25 0,24 0,26 0,-51 0,1 0,25 0,-1 0,-24 0,25 0,-25 0,24 0,-24 0,0 0,24 0,-24 0,0 0,0 0,24 0,-24 0,0 0,25 0,-25 0,-1-24,1 24,25 0,-25 0,-1 0,26 0,-25 0,0-25,-1 25,1 0,50 0,-1 0,0 0,-24 0,0 0,-26 0,1 0,25 0,-25 0,-1 0,26 0,-25 0,0 0,-1 0,51 0,-25 0,-26 0,1 0,0 0,25 0,-26 0,1 0,25 0,-25 0,-1 0,26 25,-25-25,0 0,24 0,-24 24,0-24,0 0,24 25,-24-25,0 0,0 0,49 0,-24 0,-1 25,26-25,-26 0,1 0,24 25,1-25,-26 0,1 0,0 0,-26 0,51 0,-26 0,1 0,0-25,-26 25,26-25,0 0,-26 1,1 24,25 0,-25 0,-1 0,1-25,0 25,0 0,0 0,-25-25,24 25,-48 0</inkml:trace>
  <inkml:trace contextRef="#ctx0" brushRef="#br1" timeOffset="666551.6176">2134 9649,'24'25,"-24"0,0-1,0 1,0 0,25 0,0 0,-25-1,0 1,25-25,0 25,-1 0,-24 0,25-25,-25 49,25-49,0 25,0-25,-1 0,1 0,0 0,0 0,-25-25,0 0,0 1,0-1,0 0,0 0,0 0,0 1,0-1,0 0,0 0,0-24,-25 49,25-25,-25 25,25 25,0-1,25 26,-25-25,0 0,25-1,-25 1,25-25,-1 0,1 50,0-50,-25 25,25-25,0 24,-1-24,1 25,0-25,-25 25,25-25,0 0</inkml:trace>
  <inkml:trace contextRef="#ctx0" brushRef="#br1" timeOffset="668387.6431">2679 9699,'25'49,"-25"-24,25-25,-25 25,0 0,0-1,0 1,0 0,0 0,25-25,-25 25,0-1,0 1,24-25,-24-25,0 1,0-1,25 25,-25-25,25 0,-25 0,25 25,-25-24,0-1,25 0,-25 0,24 25,1 0,-25 25,25-25,-25 25,0 0,0-1,0 1,0 25,0-25,0-1,0 1,0 0,0 0,0 0,0 0,0-1</inkml:trace>
  <inkml:trace contextRef="#ctx0" brushRef="#br1" timeOffset="670967.9939">3151 9500,'0'25,"0"0,0 0,0-1,0 1,0 0,0 0,0 0,0-1,0 1,0 0,0 0,0 0,-25-1,25 1,-25-25,25 25,0 0,0 0,0-1,0 1,0 0,0 0,0 0,0-50,0 0,25 25,-25-25,0 0,25 25,-25-24,0-1,24 25,1 0,0 0,0 0,0 0,-25 25,0-1,0 26,0-25,0 0,0 0,0-1,0 1,-25-25,0 25,0-25,0 0,1 0,-1 0,0 0</inkml:trace>
  <inkml:trace contextRef="#ctx0" brushRef="#br1" timeOffset="672739.8392">3597 9872,'-25'0,"25"-25,-25 25,1 0,-1 0,0 0,0 0,0 0,1 0,-1 0,25 25,0 25,25-25,-25-1,0 1,24 0,-24 0,0 0,0 0,25-1,0-24,-25 25,25-25,0 0,-1 0,-24-25,25 25,-25-24,25-1,-25 0,0 0,0 0,0 0,0 1,-25-1,25 0,-25 0,25 75,0-25,0-1,0 1,0 0,25 0,-25 0,25-25,-25 25,25-25,-25 24,25-24,-1 25,1-25,-25 25,25-25,-25-25,0 0</inkml:trace>
  <inkml:trace contextRef="#ctx0" brushRef="#br1" timeOffset="673427.4962">3721 9624,'0'25,"0"25,0-1,0-24,0 25,0-1,0 1,0-25,0-1,0 26,0-25,0 0,0 0,25-25,-25 24,25-24</inkml:trace>
  <inkml:trace contextRef="#ctx0" brushRef="#br1" timeOffset="674751.8391">4093 9773,'-25'0,"1"0,-1 0,0 0,0 0,0 0,25 25,-25-25,1 49,-1 1,25-25,0 0,0-1,0 1,0 25,0-25,0 0,0-1,25-24,-25 25,24-25,1 0,0 0,0 0,0 0,0 0,-1 0,1 0,0 0,0-25,-25 1,0-26,0 25,0 0,0 0,0-24,0 24,0 0,0 50,0 25,0-26,0 1,0 25,0-25,25 24,-1-24,1-25,-25 25,25-25,0 0,0 0,-25 25,24-25</inkml:trace>
  <inkml:trace contextRef="#ctx0" brushRef="#br1" timeOffset="676347.8334">4292 9872,'0'0,"0"-25,0 1,0 48,0 26,0-25,0 0,0-1,0 26,0-25,0 0,0 0,0-1,0 1,0-74,0 24,24 0,-24-25,25 50,-25-49,0 24,25 25,-25-25,25 25,0 0,-1 0,-24 25,0 0,25-1,-25 1,0 0,0 0,0 0,25-25,-25 25,25-25,-25 24,0 1,0 0,25-25,-25 25,0 0,0-1,24 1</inkml:trace>
  <inkml:trace contextRef="#ctx0" brushRef="#br1" timeOffset="677599.0232">4862 9823,'-50'0,"26"0,-1 0,0 0,0 24,-24 26,24-25,0 0,0-1,0 1,25 0,0 0,0 0,0 0,0-1,0 1,25-25,0 0,0 0,0 0,-1 0,1 0,0 0,0 0,0 0,-1 0,1 0,0 0,0 0,0 0</inkml:trace>
  <inkml:trace contextRef="#ctx0" brushRef="#br1" timeOffset="679110.4071">5036 9996,'25'0,"-1"0,1 0,0 0,0 0,0 0,-1 0,1-25,0 25,0-49,0-1,-1 50,-24-25,0 1,0-1,0 0,-24 25,-1 0,0 0,0 0,0 0,1 25,-1 0,0-1,25 1,-25 0,25 0,-25-25,25 25,-24-1,24 1,-25 0,25 0,0 0,0 0,25-25,-1 0,1 24,0-24,0 0,0 0,-1 0,26 0,-25 0,0 0,24 0,-24 0,0-24,0 24,-1 0,-24-25,25 25,0 0,0 0,0 0</inkml:trace>
  <inkml:trace contextRef="#ctx0" brushRef="#br1" timeOffset="680773.9289">5656 9426,'0'25,"0"-1,0 1,0 0,0 0,25-25,-25 25,0-1,49 1,-49 25,25-25,0 24,-25-24,0 0,0 0,25-1,-25 1,0 0,24 0,-24 0,0-1,0 1,0 0,0 0,0 0,25-25,-25 25,0-50,-25 0,1 0,24 0,-25 25,25-25,-25 1,0 24,0-25,1 25,-1 0,0 0,0 0,25 25,-25 24,25-24,0 0,0 0,0 0,0-1,0 1,25-25,0 25,25-25,-26 0,1 0,0 0,0-25,0 25,-25-25,24 25,1 0,0-24,-75 24,-24 0,24 0</inkml:trace>
  <inkml:trace contextRef="#ctx0" brushRef="#br1" timeOffset="682189.595">2258 10418,'24'0,"1"0,25 0,-25 0,24 0,-24 0,49 0,-24 0,0 25,24-25,-24 25,-1-1,50 26,-24-50,-1 25,1 24,-26-24,26 0,-50 0,49-25,-24 25,24-1,0 1,1-25,-1 0,25 25,-49-25,-25 0,0 0,24 0,1 0,-25 0,74 0,-25 0,26 0,-26 0,25 0,0 0,25-25,-24 25,-1-49,-25 24,-24 0,0 0,-1 0,1 1,49 24,-25-25,1 0,-1 25,1 0,-1-25,-24 25,-1 0,-24 0,49 0,-24 0,0 0,-1 0,-24 0,25 0,-26 0,1 25,0-25,25 0,-25 25,24-25,1 0,-50 25,25-25,24 0,-24 24,0-24,24 0,1 0,-25 25,0-25,24 0,-24 0,0 0,0 0,-50 25,0-25,0 0</inkml:trace>
  <inkml:trace contextRef="#ctx0" brushRef="#br1" timeOffset="684769.0789">7194 10120,'49'0,"-24"0,0 0,49 0,1 0,-26 0,1 0,-25 0,0 0,24 0,-24 0,0 0,0 0,-1 0,1 0,0 0</inkml:trace>
  <inkml:trace contextRef="#ctx0" brushRef="#br1" timeOffset="685459.3345">7566 9897,'25'0,"-1"0,1 50,25-50,-25 24,-1 1,26-25,-25 25,0 0,-1-25,1 25,0 0,-25 24,25-49,-25 25,0 25,0-26,0 1,0 25,0-25,0-1,0 1,0 25,0-25,0-1,-25 26,-25-25,26 24,-1-49,0 50,-25-50,50 25,-24-25,48 0,26-25,-25 25,0-50,-1 26</inkml:trace>
  <inkml:trace contextRef="#ctx0" brushRef="#br1" timeOffset="687274.8155">10989 5110,'25'0,"-1"0,51 0,-26 0,26 0,-1 0,1 0,-26 0,1 0,-25 0,24 0,-24 0,0 0,0 0,0 0</inkml:trace>
  <inkml:trace contextRef="#ctx0" brushRef="#br1" timeOffset="688263.0246">11435 4961,'25'25,"0"0,25-1,-26 1,1-25,0 25,-25 0,25 0,0-1,-25 1,24-25,-24 25,0 0,25-25,-25 25,0-1,0 1,0 0,0 0,-25 0,25-1,-24 1,24 0,-50 0,50 0,-25-25,0 24,1-24</inkml:trace>
  <inkml:trace contextRef="#ctx0" brushRef="#br1" timeOffset="689041.7869">11907 5308,'24'0,"26"-25,-25 25,24-24,-24-1,25 25,-25-25,-1 25,-24-25,25 25,-50 0</inkml:trace>
  <inkml:trace contextRef="#ctx0" brushRef="#br1" timeOffset="690097.2836">12080 5308,'25'25,"-25"0,0 0,0-1,0 26,0-25,0 0,0 24,0-24,0 0,0 0</inkml:trace>
  <inkml:trace contextRef="#ctx0" brushRef="#br1" timeOffset="690922.2683">12006 5730,'25'0,"-1"0,1 0,0 0,0 0,-25-25,25 25,-1 0,1 0,0 0,0 0,0 0,-1 0,1 0</inkml:trace>
  <inkml:trace contextRef="#ctx0" brushRef="#br1" timeOffset="692773.5287">12403 5556,'0'0,"-25"0,0 0,0 0,25 25,0 0,0 0,25-1,0-24,0 0,-1 0,-24-24,25 24,-25-25,0 0,0 50,0 0,0-1,0 26,0-25,0 24,-25-24,1 0,24 0,0 0,0 0,-25-25,25 24,0 1,-25-25,25-25,0 1,-25-1,25 0,0 0,0 0,25 25,-25-25,0 1,0-1,25 25,0 0,-1 0</inkml:trace>
  <inkml:trace contextRef="#ctx0" brushRef="#br1" timeOffset="693897.6039">8409 9847,'50'0,"-25"0,-1 0,1 0,0 0,0 0,0 0,24 0,-24 0,0 0,0 0,-1 0,1 0,0 0,0 0</inkml:trace>
  <inkml:trace contextRef="#ctx0" brushRef="#br1" timeOffset="694615.3496">8657 9922,'0'25,"0"-1,0 1,0 0,0 0,0 0,0 0,0-1,0 1,0 0,-25 0</inkml:trace>
  <inkml:trace contextRef="#ctx0" brushRef="#br1" timeOffset="695659.7738">8409 10344,'25'0,"0"0,0 0,24 0,-24-25,0 25,0 0,-1 0,1 0,0 0,0 0,0 0,-1 0,1 0,0 0,0 0</inkml:trace>
  <inkml:trace contextRef="#ctx0" brushRef="#br1" timeOffset="697557.5585">9054 10220,'0'-25,"-25"25,0 0,1 0,24 25,24-25,1 0,0 0,0-25,-25 0,0 0,0 50,0 0,0 0,0-1,0 1,0 0,0 0,0 0,0-1,0 1,0 0,0 0,0 0,0 24,-25-49,25 50,0-25,0-1,0 26,0-25,-25-25,0 0,25-25,-24 0,24 0,-25 1,25-1,0 0,0 0,0 0,0 1,0-1,0 0,25 25,-25-25,24 25,1 0,0 0,-25-25,25 25,0 0</inkml:trace>
  <inkml:trace contextRef="#ctx0" brushRef="#br1" timeOffset="698505.9924">9575 10120,'50'0,"-26"0,1 0,0 0,0-24,24 24,-24 0,0 0,0 0,0 0,-1 0,-24 24,25-24,0 0,0 0,0 0,-25 25,-25-25,0 50</inkml:trace>
  <inkml:trace contextRef="#ctx0" brushRef="#br1" timeOffset="699299.7773">9625 10319,'0'25,"0"-1,24-24,1 0,0 0,25 0,-26 0,1 0,0 0,25 0,-26 0,1 0,0 0,0 0,0 0,-1 0,1 0,0 0,-25-24,-25 24,25-25,-25 0</inkml:trace>
  <inkml:trace contextRef="#ctx0" brushRef="#br1" timeOffset="700124.737">9873 9947,'0'24,"0"26,0-25,0 0,0 0,0-1,0 1,0 25,-25-50,25 25,0 24,-25 1,25-25,-25-25,25 24,0 1,0 0,0 0,0 24,0-24,0 0,25 0,-25 0,0-1</inkml:trace>
  <inkml:trace contextRef="#ctx0" brushRef="#br1" timeOffset="701587.0726">10542 10046,'-24'0,"-1"0,0 0,0 0,-24 0,24 0,0 0,0 0,25 25,-25-25,25 25,0-1,0 1,0 0,0 0,0 24,0-24,25-25,-25 25,0 0,25 0,0-25,-25 24,25-24,-1 0,1 0,0 0,0 0,0 0,-1 0,1 0,0 0,-25-24,0-1,0 0,0 0,0 0,0 1,0-1,0 0,0 0,0 0,0 1,-25 24,25-25,0 0,-25 25,1 0,24-25,-25 25,0 0,0 0,0 0</inkml:trace>
  <inkml:trace contextRef="#ctx0" brushRef="#br1" timeOffset="703779.6939">9079 10120,'-25'-24,"0"24,0 0,1 0,-1 0,25 24,0 1,0 0,0 0,0 0,25-25,-25 24,0 1,24-25,-24 25,25 0,0-25,0 0,0 0,-25-25,0 0,0 0,24 25,-24-24,0-1,0 0,-24 0,24 0,-25 25</inkml:trace>
  <inkml:trace contextRef="#ctx0" brushRef="#br1" timeOffset="705491.7346">8707 10195,'0'25,"0"-1,0 1,0 0,0 0,0 0,0-1,0 1,0 0,0 0,0 0,0-1</inkml:trace>
  <inkml:trace contextRef="#ctx0" brushRef="#br1" timeOffset="724185.5536">5606 11385,'25'25,"0"0,0-25,-1 25,1 0,0-1,0 1,24 25,-24-25,-25-1,25 1,0-25,0 0,-1-25,26 1,-25-26,24 25,-49 0,50-24,-25 24,0 0,0 0,-1 25,-24-49,25 24,0 25,-25-25</inkml:trace>
  <inkml:trace contextRef="#ctx0" brushRef="#br1" timeOffset="725729.743">6450 11733,'-25'0,"0"0,0 0,0 0,1 0,-1 0,0 0,0 0,-24 0,-1 24,0 1,25 0,25 0,0 24,0-24,0 0,25 0,0-25,-25 25,25-1,0-24,0 0,-25 25,24-25,1 0,0 0,0 0,0 0,-1 0,1 0,0 0,0 0,0 0,-1 0,1 0,0 0,0 0,0 0</inkml:trace>
  <inkml:trace contextRef="#ctx0" brushRef="#br1" timeOffset="727249.0837">6846 11683,'0'-25,"25"25,0-25,0 25,24 0,-24 0,0 0,25-24,-26 24,26 0,-25-25,0 25,0-25,-1 25,26 0,-25-25,0 25,-1 0,1 0</inkml:trace>
  <inkml:trace contextRef="#ctx0" brushRef="#br1" timeOffset="729121.543">7566 11286,'25'0,"-25"25,0 0,24 0,-24-1,25 1,-25 0,0 0,25 0,-25-1,25 1,-25 0,0 25,25-50,-25 24,0 1,24 0,-24 0,25-25,-25 25,25-25,0 24,0-24,-1-24,-24-26,0 25,0 0,0 1,0-1,0 0,0 0,25 0,0-24,-25 24,25-25,-25 26,0-1,25 0,-1 25,-24-25,0 0,0 1,0-1,25 0,-25 0,0 0</inkml:trace>
  <inkml:trace contextRef="#ctx0" brushRef="#br1" timeOffset="730305.6928">8111 11633,'0'25,"0"0,0 0,0 0,0-1,0 1,0 0,0 0,0 0,0-1,0 1,0 0</inkml:trace>
  <inkml:trace contextRef="#ctx0" brushRef="#br1" timeOffset="732251.1089">8136 11658,'25'0,"0"0,0 0,0 0,-1 0,1 0,0 0,-25 25,25-25,-25 25,0 0,25-25,-25 24,0 1,0 0,0 0,0 0,0-1,0 1,0 0,-25-25,0 0,0 25,0-25,1 0,-1 0,25 25,-25-25,0 0,0 0,0 0,1 24,-1-24,50-24</inkml:trace>
  <inkml:trace contextRef="#ctx0" brushRef="#br1" timeOffset="734342.9754">8136 11733,'0'24,"0"1,0 0,0 0,0 0,0-1,0 1,0 0,0 0,0 0,0-1</inkml:trace>
  <inkml:trace contextRef="#ctx0" brushRef="#br1" timeOffset="764602.9327">6499 12774,'25'0,"0"0,0 0,-1 0,1 25,0-25,0 25,0-25,24 25,-24 0,25-25,-26 24,1 1,25-25,-25 25,-1 0,26-25,-25 0,0 0,24 25,-24-25,0 0,0 24,0-24,-1 0,1 0,0 25,0-25,0 0,-1 0,1 0,25 0,-25 0,24 0,-24 0,0 0,24 0,-24 0,0 0,0 0,0 0</inkml:trace>
  <inkml:trace contextRef="#ctx0" brushRef="#br1" timeOffset="766255.7938">7219 13122,'0'24,"0"1,0 25,24-25,-24 0,0-1,25 26,-25-25,0 0,0-1,0 1,0 0,0 25,0-26,0 1,0 0,0 0,0 0,0-1,25-24,-25-24</inkml:trace>
  <inkml:trace contextRef="#ctx0" brushRef="#br1" timeOffset="767336.9428">7119 13618,'25'0,"0"0,0 0,0 0,-1 0,1 25,0-25,0 0,24 24,-24-24,25 25,-25-25,-1 0,1 0,0 0,0 25,0-25,-1 0,1 0,0 0,-25 25</inkml:trace>
  <inkml:trace contextRef="#ctx0" brushRef="#br1" timeOffset="768983.3221">7665 13667,'-25'0,"25"-24,-25 24,1-25,24 0,0-25,0 26,0-1,24-25,1 25,25-24,-25 24,-1 0,26 0,-50 1,25 24,0 0,-1 0,1 24,0 1,25 0,-26 25,26-26,-50 1,25 0,0 25,-25-26,24 1,-24 0,0 25,0-26,0 1,0 25,0-25,0-1,-24 1,24 0,-25-25,50 0,24 0,-24 0,0 0,25 0,-26 0,1 25,25 0,-25-1,-1-24,-24 25,25 0,-25 0,0 24,0-24,0 0,0 0,0 24,-49-24,24 25,-25-50,25 49,1-49,-26 0,25 0,0 0,-24 0,-1 0,25 0,0 0,1 0,-1 0,0 0,0 0,0 0,1 0,-1 0,25-24,25-1,24-25</inkml:trace>
  <inkml:trace contextRef="#ctx0" brushRef="#br1" timeOffset="770020.6566">8880 13444,'25'0,"0"-25,25 25,24-24,-49-1,24 0,1 25,0 0,-26 0,26-25,-25 25,0 0,0 0,-1 0,1 0,0 0,-50 0,0 25</inkml:trace>
  <inkml:trace contextRef="#ctx0" brushRef="#br1" timeOffset="771059.9274">8955 13667,'25'0,"-1"0,1 0,0 0,0 0,24 0,-24-24,0 24,25 0,-26-25,1 25,25 0,-25 0,0-25,-1 25,26 0,-50-25,50 25,-26 0</inkml:trace>
  <inkml:trace contextRef="#ctx0" brushRef="#br1" timeOffset="772231.3395">9848 13146,'0'25,"25"-25,-25 50,24-50,1 25,-25 0,50-1,-50 26,49-25,-49 0,25-1,-25 1,25-25,0 25,0 0,24 24,-24-24,-25-50,0 1,0-1,0 0,0 0,0-24,0 24,0 0,25-25,0 50,-25-24,24-26,-24 25,25 25,0 0,-25-25,25 25</inkml:trace>
  <inkml:trace contextRef="#ctx0" brushRef="#br1" timeOffset="773252.8188">10493 13469,'0'0,"-25"0,0 0,0 0,1 0,-1 0,0 0,0 0,0 0,0 25,1-25,-1 0,0 25,25-1,0 1,0 0,0 25,0-26,25-24,-25 25,25-25,-25 25,24-25,1 0,0 0,-25 25,50-25,-25 0,-1 0,1 0,0 0,25 0,-26 0,1 0,25 0,-25-25,-75 25</inkml:trace>
  <inkml:trace contextRef="#ctx0" brushRef="#br1" timeOffset="774034.51">9798 14089,'25'0,"49"0,1 0,24 0,0 0,0 0,50 0,-25-25,25 25,-50 0,-49 0,-25 0,49 0,-24 0,-25 0,-1 0,1 0</inkml:trace>
  <inkml:trace contextRef="#ctx0" brushRef="#br1" timeOffset="776611.3436">10319 14287,'0'25,"0"0,0 0,0 0,0 24,25-24,-25 0,0 25,0-26,0 26,0-25,0 24,0 1,-25-25,25 0,-25-50,25 0,0 0,0 0,0 1,0-1,0 0,0-25,0 26,0-26,0 25,0 0,0 1,0-1,25 25,-25-25,25 25,0 0,0 0,-1 0,-24 25,25-25,0 25,-25-1,0 1,0 25,0-25,0-1,-25 1,0 25,1-50,24 25,-25-25,0 0,25 24,-25-24,0 0,0 0,25 25,25-25,0 0,0 25,0-25,0 25,24 0,-24-25,-25 24,25-24,-25 25,25-25,-25 25,24 0,-24 0,25-25,0 0,0 0,-25-25,0 0</inkml:trace>
  <inkml:trace contextRef="#ctx0" brushRef="#br1" timeOffset="778231.5102">10617 14759,'25'0,"-1"0,26 0,-25 0,0 0,-1 0,1 0,0 0,25 25,-26-1,1 1,0 0,0 0,-25 24,0-24,0 0,0 25,0-26,0 1,0 25,-25-25,0-1,0-24,1 25,-1-25,0 0,50 0,-25-25,25 25,-1 0,1 0,0 0,0 25,-25 0,25-25,-1 50,1-1,-25-24,0 0,0 0,0 0,0-1,-25 1,25 0,0 0,-24-25,-1 0,0 0,0 0,0 0,1 0,-1 0,0 0,0 0,0 0,1-25,-1 25,25-25,-50 25,25 0,25-25,-24 25,-1 0,25-24,-25 24,25-25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9T05:49:58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14015,'50'24,"49"1,25 0,50-25,24 25,50-25,-25 49,-24-24,49-25,-50 0,-74 0,25 0,-25-25,-49 25,-26 0,-24 0</inkml:trace>
  <inkml:trace contextRef="#ctx0" brushRef="#br0" timeOffset="1690.0239">14089 14139,'25'-25,"-25"-25,25 50,-25 25,0 0,25 24,-25-24,0 25,0-25,0 24,0 26,0-1,0-24,25-25,-1 24,-24 1,25-25,-25-1,0 26,25-50,-25 25,0 0,0-1,0 1,0 0,25 0,-25 0,0-1</inkml:trace>
  <inkml:trace contextRef="#ctx0" brushRef="#br0" timeOffset="2450.9055">13296 14536,'24'0,"1"0,50 0,-26 0,26 0,49 49,0 1,25-1,24 1,-24 0,0-1,-50 1,0-50,-24 0,-50 0,-1 25,1-25,-50 0</inkml:trace>
  <inkml:trace contextRef="#ctx0" brushRef="#br0" timeOffset="3158.321">13965 14957,'100'25,"-26"-25,50 25,-50 24,1-49,-1 0,-49 0,0 0,0 0</inkml:trace>
  <inkml:trace contextRef="#ctx0" brushRef="#br0" timeOffset="4234.429">14213 15106,'0'74,"50"-49,-50 0,50 49,-50 1,24-50,-24 0,25 24,-25-24,0 0,0 24,0-24,0 0,25 0,-25 0,0-1,0 1,0 0,0 0,0 0,0-1,0 1,0 0,0 0,0 0,0-1,0 1,0 0</inkml:trace>
  <inkml:trace contextRef="#ctx0" brushRef="#br0" timeOffset="5148.0943">14660 14635,'0'25,"50"-1,-50 26,24-25,26 24,-50-24,0 0,0 25,0-26,25 1,0 0,-25 0,24-25,1 0,0-50,0 25,-25-24,25 49,-25-50,24 25,-24 1,25-1</inkml:trace>
  <inkml:trace contextRef="#ctx0" brushRef="#br0" timeOffset="5739.5372">15007 14957,'25'0,"0"0,0 0,-1-25,1 25,0-24,0 24,0 0,-1 0,-24-25,25 25</inkml:trace>
  <inkml:trace contextRef="#ctx0" brushRef="#br0" timeOffset="6227.8229">15230 14908,'0'24,"0"1,0 0,-24 25,24-26,0 1,0 25,0-25,0-1</inkml:trace>
  <inkml:trace contextRef="#ctx0" brushRef="#br0" timeOffset="7238.7413">15354 14784,'25'0,"-25"24,0 1,0 0,0 0,0 0,0 24,0-24,0 0,0 0,0-1,0 1,0 0,0 0,25-25,-25-50,0 25,25 1,0-1,-25 0,24 0,1 25,-25-25,25 25,0 0,0 0,-1 0,1 0,-25 25,50-25,-50 25,25-25,-25 25,0 0,25-1,-25 1,24 0,1 0</inkml:trace>
  <inkml:trace contextRef="#ctx0" brushRef="#br0" timeOffset="9351.4529">16421 14213,'0'-25,"25"0,0 1,-25-1,0 0,24 25,1 25,-25 0,0 24,25-24,-25 0,0 0,0-1,0 1,25 0,0-25,-25 25,24-25,1-50,25 1,-25 24,0 0,-1-25,1 50,-25-24,0 48,0 1,0 0,0 0,0 0,0-1,25-48,0-26,24 25,-24 0,25-24,-25 24,-25 0,24 25,-24 25,0 25,25-26,-25 1,25-25,0 0,24-25,1 25,24-24,75 24,-50 0,25 0,25 0,-49 0,-51 0,1 24,-25-24,-1 0,1 0,0 0,25 0,-26 0</inkml:trace>
  <inkml:trace contextRef="#ctx0" brushRef="#br0" timeOffset="10041.5369">16545 13469,'25'0,"-25"25,0 0,25-25,-25 49,0-24,0 0,0 0,0 99,-25-50,0-24,0-26,0 26,25-25,0 0,0-50,0 0</inkml:trace>
  <inkml:trace contextRef="#ctx0" brushRef="#br0" timeOffset="11073.0517">16619 13469,'25'-25,"0"25,25 0,24 0,-49 0,0 0,0 0,-1 0,1 0,-25 25,25 0,-25 24,-25 1,0-25,25 24,-49-49,24 25,-25 0,26-25,-1 25,0-25,-25 0,25 0,1 0,-1 0,0 0,50 25,0-1,-1 26,26-25,-25 0,25 24,-26-24,1 25,0-26,0 1,-25-50,0 1</inkml:trace>
  <inkml:trace contextRef="#ctx0" brushRef="#br0" timeOffset="11713.6471">16967 13791,'49'-24,"26"-1,24-25,25 25,0 25,-74-24,24-1,-49 25,-75 0</inkml:trace>
  <inkml:trace contextRef="#ctx0" brushRef="#br0" timeOffset="12194.3701">17364 13692,'0'25,"0"0,0 0,24 24,-24 26,0-51,0 26,0-25,0 24,0-24,0 0,0 0</inkml:trace>
  <inkml:trace contextRef="#ctx0" brushRef="#br0" timeOffset="13477.6967">17636 13543,'0'25,"0"0,0 0,0 24,0-24,25 0,-25 25,0-1,0-24,25 0,-25 24,0-24,0 0,0 0,0-50,0-25,0 1,25 24,0 25,0 0,-1 0,-24-25,25 25,0 0,-25 25,25-25,-25 25,0 0,25-1,-25 1,0 0,0 0,0 0,0-1,0 1,0 0</inkml:trace>
  <inkml:trace contextRef="#ctx0" brushRef="#br0" timeOffset="16101.8445">11411 4713,'0'0,"-25"0,25 25,25-25,-25 24,24-24,-24-24,0-1,0 0,0 50,0 0,0-1,0 26,25-25,0 0,0-25,0 49,-1-49,-24-24,0-1,-24 25,-1 0,25-25,-25 25,0 0,25-25,-25 25,25-25</inkml:trace>
  <inkml:trace contextRef="#ctx0" brushRef="#br0" timeOffset="17707.7088">13271 4837,'0'-25,"0"0,0 50,0 0,0 0,0 0,25-1,-1-24,-24-24,0-26,0 0,0 25,0 1,-24 24,24 24,0 1,0 0,0 0,24 0,-24 0,25-25,-25-25,0 0,-25 0,1 25,24 25,0-50,0 0,-25 25,0 0</inkml:trace>
  <inkml:trace contextRef="#ctx0" brushRef="#br0" timeOffset="19161.8385">11535 4787,'-25'0,"25"25,0 0,0 0,49-25,-49-25,0 0</inkml:trace>
  <inkml:trace contextRef="#ctx0" brushRef="#br0" timeOffset="20494.2693">11014 4415,'0'25,"0"0,-25 0,25-1,0 1,0 0,0 0,0 0,0-1,0 1,25-25,-25 25,24-25,1 25,0 24,0-49,0 0,-1-49,-24 24,0-25,-24 26,24-1,-25 25,25-25,0 0,0 0,-25 25,0 0,50 0,25 25,-50 25,49-25,-24 24,0-24,0 0,-25 0,24-1,-24 1,0 0,25-25,25 0,-50-50,25 50</inkml:trace>
  <inkml:trace contextRef="#ctx0" brushRef="#br0" timeOffset="22297.7966">12824 4093,'25'25,"-25"24,25-24,0 49,-25-49,0 25,25 24,-25-49,0 25,0-26,0 1,0 0,24-25,1 0,0 0,-25-25,25-24,0-1,-25 25,49-24,-49 24,25 0,-25 0,0 0,25 25,0 25,-25 0,0 0,0 0,0-1,24 1,-24 0,0 0,0 0,0 24,-24-24,-1-25,25 25,-25-25,0 0,0 25,1-25,-1 0,0 0,0 0,0 0</inkml:trace>
  <inkml:trace contextRef="#ctx0" brushRef="#br0" timeOffset="29316.2491">14313 15156,'0'24,"0"1,-25 25,0-1,25-24,-25 50,25-50,-25-25,25 49,0-24,0 0,-24 24,24-24,-25 0,25 25,0-26,0 1,0 0,0 0,0 0,0-1,0 1,0 25,0-25,0-1,25-24,-25 25,0 0,0 0,24-25,-24 25</inkml:trace>
  <inkml:trace contextRef="#ctx0" brushRef="#br0" timeOffset="33357.1523">18133 14163,'24'0,"-24"-24,25 24,25 0,-25-25,24 0,-24 0,0 0,24 25,-24-24,25-1,-25 25,24-25,1 25,-25 0,24 0,-24-25,74 0,25 1,-49-1,49-25,-75 25,-24 1</inkml:trace>
  <inkml:trace contextRef="#ctx0" brushRef="#br0" timeOffset="36161.2215">14337 15974,'25'25,"-25"0,50 0,-25-25,-1 24,26-24,-25 0,25 0,-1-49,50 24,25-25,25 1,-50-1,-24 25,-1 25,1 0,24-24,0 24,0-25,1 0,-1 25,25 0,25-25,-1 0,-24 25,-24 0,24 0,-25-24,-49 24,-1-25,1 25,-1 0,26-25,-26 25,-24 0,25 0,-1 0,1 0,0 0,-1 0,1 0,49 0,-25 0,1-25,-26 25,1 0,0 0,-1 0,-24 0,0 0,25 0,-1 0,1 0,-25 0,24 0,26 0,-26-25,1 25,-25 0,-1 0,26 0,-25 0,0 0,-1 0,1 0,25 0,-25 0,24 0,1 0,-25 0,-1 0,1 0,0 0,0 0,-25 25,25-25,-1 0,1 0,0 0,0 0,49 25,-24-25,-25 0,0 25,-1-25,1 0,-25-25,0 0,-25 0,1 25,-26 0,25 0,-24 0,24 25,0-25,25 25,-25-25,25 25,0 24,25-49,-25 25,25-25,-25 25,25-25,-1 0,1 0,-25-25,25-24,0-1,-25 25,-25 50,25 0,0 0,25-25,0 0,-25-25</inkml:trace>
  <inkml:trace contextRef="#ctx0" brushRef="#br0" timeOffset="39072.7249">19174 13767,'0'24,"0"26,25-50,-25-25,25 25,-25-25,-25 25,0 0,1 25,24 0,0 0,0 0,0-1,0 1,49-25,-24-25,0 25,24 0,-24 0,0 0,25 0,-26 0,1 0,0 0,-25 50,25-25,-25 24,0-24,0 25,0-1,0 1,0 0,-25-26,25 51,0-50,0 24,-25-24,25 0,0 25,0-26,0 1,0 0,0 0,0 0,-25-25,1 24,-26-24,50 25,-25-25,25 25,50-25,-25 0,-1 0,-24 25,25-25,-25 49,-25-24,1 0,-1-25,25 25,-25 24,0-49,25 25,0 0,-25-25,50 0,0 0,-25 25,-25 0,25-1,-25 26,1-25,24 0,-25 24,25-24,-25 0,25 24,0 1,0 0,0-25,0 24,0-24,0 25,25-26,-25 1,0 0,0 0,-25-25,0 25,0-25,1 0,-1 0,0 0,-25 0,26 0,-1 0,0 0,25-25</inkml:trace>
  <inkml:trace contextRef="#ctx0" brushRef="#br0" timeOffset="39848.1682">19770 14635,'-25'49,"25"1,0 24,0-24,0 0,0-26,0 1,0 25,0-25,0-1</inkml:trace>
  <inkml:trace contextRef="#ctx0" brushRef="#br0" timeOffset="40951.3187">19770 14585,'24'0,"-24"-25,25 25,0 0,0 0,0 0,0 0,-1 0,1 25,-25 0,0 0,25-25,-25 25,0-1,0 1,-25-25,0 25,1-25,-26 0,25 25,0 0,25-1,0 1,50 25,-25-25,0 24,-1-24,26 0,-50 24,25-49,-25 25,25-25,-1-25,-24 1,25-1</inkml:trace>
  <inkml:trace contextRef="#ctx0" brushRef="#br0" timeOffset="43006.4256">20241 14808,'0'-24,"-25"24,0 0,1 0,-1 0,0 0,0 0,0 0,25 24,-24 1,24 0,0 0,0 0,0-1,0 1,0 0,0 0,0 0,24-25,1 0,-25 24,25-24,25-24,-26-1,1-25,0 50,-25-25,0 1,0-1,0 0,0 0,0 0,0 1,0 48,0 1,0 0,0 0,0 24,0-24,0 0,0 25,0-26,0 1,0 0,0 49,0-49,0 0,0 0,-25 0,25-1,0 1,0 0,0 0,0 0,-25-25,25 25,0-1,-24-24,-1 0,0 0,0 0,0 0,25-24,-24 24,-1 0,25-25,-25 0,25 0,0 0,0 0,0 1,0-1,25 0,0 0,-25 0,49 1,-24-1,0 25,0 0,-1 0,1 0,0 0,0 0</inkml:trace>
  <inkml:trace contextRef="#ctx0" brushRef="#br0" timeOffset="44916.0496">19447 13816,'-25'0,"25"25,0-50</inkml:trace>
  <inkml:trace contextRef="#ctx0" brushRef="#br0" timeOffset="46455.2429">19398 13271,'0'0,"0"24,0 1,0 0,0 0,0 0,0-1,24-24,1 0,0 0,0 0,0 0,-25-24,24 24,-24-25,0 0,0 0,-49 0,49 1,-25-1,0 25,50 0,0 0,0 0,-1 25,1-1,0-24,0 25,0 25,-1-25,1 24,0 1,0-25,0-1,-1 1,1 0,-25 0,25-25,-25 25,25-25,0-25,0 0,-1 0,1 0,0 25,-25-24</inkml:trace>
  <inkml:trace contextRef="#ctx0" brushRef="#br0" timeOffset="48153.2365">19323 15602,'0'25,"0"0,0 0,25 49,0-49,-25 24,25 1,-1 0,-24-26,0 1,0 25,0-25,0-1,0 1,25-25,-25 25,25-25,0-50,-25 26,0-26,0 25,25 0,-25 1,24-26,-24 25,25 25,0-25,-25 1,25 24,0 0,-25 24,24 1,-24 0,25 0,-25 24,25-24,-25 0,25 25,-25-26,0 1,0 0,-50 0,25 0,-24-1,-1-24,25 0,1 0,-26 0,50-24,-25 24,0-25,1 25,-26-50,25 1,-24 49,49-25,-25 25,25-25</inkml:trace>
  <inkml:trace contextRef="#ctx0" brushRef="#br0" timeOffset="49372.7286">16371 14709,'25'0,"0"0,0-49,24 24,-24-25,50 25,-1 1,-49-1,0 0,24 0,-24 25,0 0,25 0,-26 0,1 0,0 0,0 0,0 0,-1 0,1 0,0 0,0 0,0 0,-25 25,24-25,1 0</inkml:trace>
  <inkml:trace contextRef="#ctx0" brushRef="#br0" timeOffset="50026.2149">16992 14362,'24'0,"1"0,25 25,-25 0,-25-1,24-24,-24 25,25-25,0 25,-25 25,0-26,0 1,0 0,0 25,0-26,0 1,0 0,-25 0,0-25</inkml:trace>
  <inkml:trace contextRef="#ctx0" brushRef="#br0" timeOffset="50736.6154">17289 14387,'25'0,"0"0,0 0,-1 0,1 0,0 0,0 0,24-25,-24 25,0 0,0-25,0 25,24 0,-24 0</inkml:trace>
  <inkml:trace contextRef="#ctx0" brushRef="#br0" timeOffset="51273.7599">17612 14337,'0'50,"0"49,0-49,0 49,0-50,-25 1,0 0,25-26,-25 1,0 25</inkml:trace>
  <inkml:trace contextRef="#ctx0" brushRef="#br0" timeOffset="51870.1249">17289 14908,'0'24,"25"-24,0 0,0 0,-1 0,1 0,25 0,-25 0,-1 0,1-24,25 24,-25 0,-1 0,1 0,0 0,0 0,0 0,0 0</inkml:trace>
  <inkml:trace contextRef="#ctx0" brushRef="#br0" timeOffset="53717.95">17909 14610,'0'-25,"-24"25,-26 0,50 25,-25-25,25 25,0 0,0-1,-25-24,25 25,0 25,0-25,0-1,0 1,0 0,0 0,25-25,0 0,0-50,0 50,-25-25,0-24,0 24,0 0,24 25,-24-25,0 1,0-1,0 0,0 0,0 50,0 0,0 24,0-24,0 0,0 25,0-1,0-24,0 0,0 24,0-24,0 0,0 0,0 0,0-1,0 1,0 0,0 0,-24-25,24 25,-25-25,25 24,-25-24,25 25,-25-25,0 0,1 0,-1 0,0-25,25 1,0-1,-25 25,25-25,0 0,0 0,0 1,0-1,25 25,-25-25,25-25,0 50,-25-24,24 24,1 0,0 0,0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4T05:32:58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15602,'-25'0,"25"25,0 0,0 0,0-1,0 26,0-25,0 24,0-24,0 0,0 0,0 24,0-24,25 0,-25 0,0 0,0-1,0 1,25-25,-25 25,25 0,-25 0</inkml:trace>
  <inkml:trace contextRef="#ctx0" brushRef="#br0" timeOffset="1803.1991">13172 15701,'-25'0,"0"0,0 0,0 0,1 25,-1-25,0 25,0-25,25 25,-25-25,1 25,-1-25,25 24,0 1,-25-25,25 25,-25-25,25 25,25-25,0 0,0 0,-25 25,24-25,26 24,-25-24,0 25,-1-25,1 0,0 0,0 25,0 0,-1-25,1 0,0 0,-25 25,25-25,0 24,-1-24,1 0,-25 25,25-25,-25 25,25-25,0 25,-1-25,1 0</inkml:trace>
  <inkml:trace contextRef="#ctx0" brushRef="#br0" timeOffset="3508.1095">13792 15652,'-25'0,"0"0,0 0,1 25,-1-1,25 26,-25-50,0 25,25 0,0-1,0 1,0 25,0-25,0-1,0 1,0 0,0 25,25-50,-25 24,0 26,25-25,-25 0,25-25,-25 24,24-24,1 0,0 0,-25 25,25-25,24 0,-24 0,0 0,0 0,0 0,-1-25,1 25,0 0,-25-49,0 24,25 0,-25-24,0 24,25 0,-25 0,0 0,0 1,0-1,0 0,0 0,0 0,0 1,-25 24,0 0,25-25,0 0,0 0,-25 25,25-25,-25 25,25-24,-24 24,-1 0,0 0,0 0,-24 0,24 0,0 0,0 0,0 0,25 24,-24-24</inkml:trace>
  <inkml:trace contextRef="#ctx0" brushRef="#br0" timeOffset="4582.1732">13742 16049,'0'-25,"25"0,0 25,0 0,-1 0,1 0,0 0,0 0,0 0,-25 25,24-25,-24 25,50-1,-25 1,24 25,-24-1,0-49,-25 25,0 0,0 0,0 0,0 24,0-24,0 0,0 0</inkml:trace>
  <inkml:trace contextRef="#ctx0" brushRef="#br0" timeOffset="5790.2532">14561 15801,'-25'0,"-25"24,25 1,-24 0,24 0,0 0,-24-1,49 26,-50-50,50 25,-25-25,25 25,-25-25,1 24,24 1,24-25,1 0,0 0,25 0,-26 0,26 0,-25 0,0 0,24 0,-24 0,0 25,0-25,0 0,-1 0,1 0,-25 25,25-25,0 0,0 25,-1-25,-24 24</inkml:trace>
  <inkml:trace contextRef="#ctx0" brushRef="#br0" timeOffset="7059.3758">14858 15652,'0'-25,"0"75,0-26,0 1,0 0,0 25,0-26,0 1,0 25,0-25,0-1,25-24,-25 25,0 0,0 0,0 0,0-1,25 1,-25 0,0 0,25-25,-25 25,25-25</inkml:trace>
  <inkml:trace contextRef="#ctx0" brushRef="#br0" timeOffset="9314.1055">15206 15751,'-25'0,"0"0,0 0,0 0,1 0,-1 0,0 0,25 25,0 0,0-1,0 1,0 0,0 0,0 0,0-1,0 1,0 0,25-25,-25 25,25-25,-1 0,1 0,0 25,0-25,0 0,-1 0,1 0,0-25,0 25,-25-25,0 0,0 0,0 1,-25-1,25 0,0 0,0 0,0 1,0-1,0 0,0 0,-25 25,0 0,1-25,-1 25,0 0,0 0</inkml:trace>
  <inkml:trace contextRef="#ctx0" brushRef="#br0" timeOffset="12011.1966">15206 15776,'-25'0,"0"0,0 0,0 0,1 0,-1 0,25 25,0-1,0 1,0 0,0 0,0 0,0-1,0 1,0 0,0 0,25-25,-1 0,1 0,0 0,0 0,0 0,-1 0,1 0,0 0,-25 25,25-25,0 0,-25-25,0 0,-25 0,25 0,0 1,0-1,0 0,-25 25,25-25,0 0,0 1,-25-1,25 0,0 0,-25 25,25-25,-24 25,-1 0</inkml:trace>
  <inkml:trace contextRef="#ctx0" brushRef="#br0" timeOffset="13847.4932">13792 15255,'25'0,"-1"0,-24 25,25-1,0-24,0 0,0 0,-1 0,1 0,0 0,0-24,0 24,-1-25,1 0,0 0,25 0,-26 1,1-1,0-25,0 50,-25-49,25 49,-25-25,24 0,1 0,0 0,0 1,0 24</inkml:trace>
  <inkml:trace contextRef="#ctx0" brushRef="#br0" timeOffset="15459.6837">17438 15875,'-25'-25,"0"25,1 0,-1-25,0 25,0 0,-24 25,49 0,0 25,-25-26,0 1,0 0,25 0,-25-25,25 25,0 24,0-24,0 0,0 24,0-24,0 0,0 0,0 0,0-1,0 1,25-25,-25 25,0 0,25-25,0 0,24 0,-24 0,0 0,0 0,0 0,-1-25,1 0,0-24,0 24,0 0,-25 0,24 0,-24 1,25 24,-25-25,0 0,0 0,-25 0,1 1,24-26,-25 50,0-25,0-24,25 24,-25 25,25-25,0 0,-24 25,24-25</inkml:trace>
  <inkml:trace contextRef="#ctx0" brushRef="#br0" timeOffset="16424.9185">17289 16197,'25'0,"0"0,0 25,-1-25,1 25,0 0,0-25,0 25,-25-1,24-24,1 50,0-25,-25 0,0 24,25-24,-25 0,0 0,0 0,25 24,-1-49,-24 50,25-50,-25 25,25-25,-50 0,0 24</inkml:trace>
  <inkml:trace contextRef="#ctx0" brushRef="#br0" timeOffset="17631.5978">17736 15999,'25'0,"-1"0,1 25,0 0,0-25,0 24,-1-24,26 25,-25 0,24-25,-24 0,0 25,0-25,-25 25,25-25,-1 24,1-24,0 25,0 0,0-25,-1 0,-24 25,-24-25,-1 0,0 0,-25 25,26-25,-1 24,-25-24,25 25,-24 0,24 0,0-25,0 0,25 25</inkml:trace>
  <inkml:trace contextRef="#ctx0" brushRef="#br0" timeOffset="18594.4924">18629 15875,'0'25,"0"24,-25-24,25 0,0 25,0-1,0 1,-25-1,25-24,-25 0,25 0,0 24,0-24,0 0</inkml:trace>
  <inkml:trace contextRef="#ctx0" brushRef="#br0" timeOffset="20229.7531">18877 16073,'0'-24,"-25"24,0 0,0 0,0 0,1 0,-1 0,0 0,25 24,-25-24,25 25,0 0,0 0,25 0,-25 24,25-24,0 25,-25-26,0 1,24-25,-24 25,0 0,25-25,0 25,-25 0,25-25,0 0,-25 24,49-24,-24 0,0 0,0 0,0 0,-25-24,0-1,0 0,0 0,0 0,24 0,-24 1,0-1,0 0,0 0,0 0,0 1,0-1,0 0,0 0,-24 25,-1 0,0-25,0 25,0 0,1 0,-1 0</inkml:trace>
  <inkml:trace contextRef="#ctx0" brushRef="#br0" timeOffset="21627.1823">18653 15925,'0'24,"-24"1,24 0,0 0,0 0,0-1,0 1,0 0,0 0,0 0,-25-25,25 24,0 1,0 0,0 0,0 0,0-1,0 1,0 0,-25-25,0-25</inkml:trace>
  <inkml:trace contextRef="#ctx0" brushRef="#br0" timeOffset="23696.2348">17364 16222,'-25'0,"0"-25,0 25,0 0,1 0,-1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5:34:19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6548,'50'50,"-50"-25,25 0,-25 24,25-24,-25 0,0 24,0-24,0 0,0 0,0 0,-25 0,0-1,0 26,0-25,25 0,-24-1,24 1,-25-25,25 25,-25-25,25 25,-25 0,0-1,25 1,-24-25,24 25,0 0,-25-25,0 49,0-49,25 25,-25-25,25 25,0 0,-24 0,24-1,0 1,0 0,0 0,0 0,0-1,0 1,0 0,0 0,-25 0,0-1,0 26,0-25,1 24,-1 1,0 24,0-49,0 0,0 25,1-25,-1 24,-25-24,25 0,1 0,-1-1,0 1,0 0,0-25,-24 50,24-26,-25-24,26 25,-1-25,0 0,0 0,25 25,-49-25,24 0,25 25,-25-25,50 0</inkml:trace>
  <inkml:trace contextRef="#ctx0" brushRef="#br0" timeOffset="1430.6143">18529 5407,'25'0,"0"0,0 0,24 0,1 0,-25 0,24-24,1 24,-25-25,0 25,24 0,-49-25,0 50,0 0,0-1,-24 1,-1 25,25-25,-25-1,0 26,25-25,-25 0,0 24,25-24,-24 25,-1-26,25 26,0-25,0 0,49-25,-24-25,0 0,25 0,-25 0,24 25,-24-24,0-1,24 0,1-25,0 50,-1-49,-24 49,0-25,0 25</inkml:trace>
  <inkml:trace contextRef="#ctx0" brushRef="#br0" timeOffset="2348.2277">19274 5432,'0'25,"0"0,0 0,0 24,0 26,0-51,0 26,0-25,0 24,0-24,0 0,0 0,0 0</inkml:trace>
  <inkml:trace contextRef="#ctx0" brushRef="#br0" timeOffset="4606.7014">23714 9674,'0'25,"24"-1,-24 1,25 25,0-25,0-1,0 26,-1-25,1 24,0-24,0 0,0 25,-25 24,0-24,0-25,0 24,-25 1,0-25,-25-1,26 26,-1-25,-25 24,25-24,-24 25,24-25,-25-1,-24 26,49-25,-24 0,-1 24,25-24,-24 0,24 24,0-24,-25 0,26 0,-26 24,25-24,0 25,-24-25,24-1,25 26,0-25,0 0,0 24,0-24,0 0,25 0,-25 0,0-1,25-24,-25 25,24-25,1 25,25 25,-25-50,-1 24,1-24,0 0,0 0,0 0,-50 0,25 25,-50 0,25 0,-24 0,24 24,0-24,0 25,-24-1,24-24,0 25,-25-1,26-24,-26 49,25-24,-24 24,24-24,25-25,-25 0,0 24,25-24,0 25,-25-50,25 25,-24-1,-1 1,0 0,-25-25,26 0,-1 0,0 0,-25 25,1-25,-1 25,25-25,-24 24,24-24</inkml:trace>
  <inkml:trace contextRef="#ctx0" brushRef="#br0" timeOffset="6186.891">23490 11683,'25'0,"0"0,0 0,0 0,-1 25,1-25,25 0,-25 0,-1 0,1 0,-25 25,25-25,-25 24,0 1,0 0,0 0,-25 0,25-1,0 1,-25 0,1 0,-1 0,25-1,-25 1,0 25,25-25,-25-1,1 1,-1 0,25 0,-25-25,50 25,0-25,-1 0,1 0,25 0,-25 0,24 0,-24 0,25 0,-26 25,1-25,0 0,0 0,0 0</inkml:trace>
  <inkml:trace contextRef="#ctx0" brushRef="#br0" timeOffset="7460.2951">23986 12154,'25'0,"0"0,0 25,0 25,0-50,-1 49,1-24,-25 0,50 0,-50 0,25 24,-1 1,1-25,-25-1,0 1,0 0,0 0,-25-25,-24 25,24-25,0 0,0 0,50-50,0 25,0 0,-25-24,25 24,-1 0,-24 0,25 25,-25-49,25 49,0-50,-25 25,0 1,0 48,-25 1,25 0,0 25,-25-26,25 1,0 25,0-1,0-24,0 0,0 25,0-26,0 1,0 0,25-25,0 0,0 0,24 0,-24 0,0 0,24-25,-24 0,0 1,0 24,0 0,24-25,-24 25</inkml:trace>
  <inkml:trace contextRef="#ctx0" brushRef="#br0" timeOffset="9209.8272">21655 5779,'25'0,"24"0,-24 0,25 0,-26 0,1 0,25 0,24 0,1-24,-26 24,-24 0,25 0,-25 0,24 0,-24 0,0 24,24-24,-49 25,25 0,25 25,-25-25,-1-1,1 1,0 0,-25 0,25 0,-25-1,0 26,49-25,-49 0,50 24,-25-24,-25 25,25-50,-1 24,1 1,-25 0,25-25,-25 25,50-25,-26 0,26 0,-25 25,0-25,24 0,-24 0,25-50,-25 50,-1-25,1 0,-25 1,0 73,0 1,0-1,0 26,0-1,0-24,0 24,-25 1,25-26,0 51,0-26,0-24,0-1,0 1,0-1,0 26,0-50,0-1,0 1,25-25,-50 0,-24 0,24 0,0 0,0 0</inkml:trace>
  <inkml:trace contextRef="#ctx0" brushRef="#br0" timeOffset="10346.2744">22845 5631,'50'0,"-25"49,0-49,24 25,-24 0,0-25,0 0,24 25,-24-25,0 0,0 0,0 24,-1-24,1 0,-25 25,0 0,0 0,-25 0,1 0,-1 24,25-24,0 0,-25 24,0-49,25 25,-25 0,25 0,50-25,-25 0,0 0,-1 0,26 25,-25-25,0 0,24 0,-24 24,0-24,-25 25,0 0</inkml:trace>
  <inkml:trace contextRef="#ctx0" brushRef="#br0" timeOffset="11359.8961">23515 6127,'-25'-25,"25"0,25 25,-25 25,0 0,25 24,0-49,-25 25,0 0,25 0,-25 24,0-24,0 0,0 0,0 24,0-24,0 0,0 0,24-25,1 0,0 0,0 0,0-25,-1 0,1 25,0 0,0 0,0 0,-75 25</inkml:trace>
  <inkml:trace contextRef="#ctx0" brushRef="#br0" timeOffset="13452.4278">16843 10988,'0'-24,"25"24,-1 0,1 0,0 0,0 24,0 26,-25-25,0 24,0-24,0 0,0 0,24-25,-24 25,0 0,25-1,-25 1,25 0,0-25,0 50,-1-26,1-24,0 0,0-24,0 24,24-25,-24 0,0 25,-25 25,0 0,0 24,0-24,0 0,0 24,0-24,0 25,0-25,0 24,0 1,0-1,0 1,25 0,-25-1,24-24,1 0,-25 24,25-24,-25 0,25 25,-25-1,25-49,-25 25,0 25,24-25,1-1,0 1,0 25,24-25,1 24,-25-24,25-25,-1 25,1-25,-1 0,1 0,24 0,-49-50,25 25,-50 1,25 24,-25-25,24 25,-98-25</inkml:trace>
  <inkml:trace contextRef="#ctx0" brushRef="#br0" timeOffset="14492.7627">16570 11683,'25'0,"-1"0,26 0,25-50,-1 26,0-1,-49 25,0 0,-50 25,25 24,-49 1,24-1,-25-24,25 25,-24-25,24 24,0-24,25 0,-25-25,25 25,25-25,25 0,49-25,0-25,-24 50,-51 0,1 0,0 0,-25-25,25 25,0 0,-1 0,1 0</inkml:trace>
  <inkml:trace contextRef="#ctx0" brushRef="#br0" timeOffset="15821.0045">17091 11857,'0'-25,"25"25,-1-25,1 25,0 0,-25 25,25 0,0-1,-1 26,-24-25,25-25,-25 25,-25-25,1 0,-1 0,25 24,49-24,-49 25,25 0,-25 0,25 0,-25-1,25-24,-25 25,0 0,-25-25,25 25,-25 0,0-25,1 0,-1 0,0 0,0 0,0 0,1 0,-1 0,0-25,0 25</inkml:trace>
  <inkml:trace contextRef="#ctx0" brushRef="#br0" timeOffset="29173.7215">17661 2654,'25'0,"0"0,0 0,0 0,-1 0,1 0,0 0,0 0,-25 25,25-25,24 0,-24 0,-25 25,0 0,-25-25,0 24,25 1,-24-25,24 25,-25-25,0 0,25 25,-25-25,0 25,25-1,-24-24,-1 25,0-25,50 0,0 0,-1 0,1 0,0 0,0 0,0 0,-1 0,1 0,0 0,0 0,0 0,-1 0,1 0,0 0,0 0,0 0,-1 0</inkml:trace>
  <inkml:trace contextRef="#ctx0" brushRef="#br0" timeOffset="30823.2517">18232 2828,'0'25,"0"-1,0 1,0 0,0 0,-25 0,25-1,0 1,0 0,0 0,0 0,0-1</inkml:trace>
  <inkml:trace contextRef="#ctx0" brushRef="#br0" timeOffset="48770.5768">18356 2629,'0'-25,"25"25,-1 0,1 0,0 0,-25 25,25-25,0 25,-1-25,1 0,-25 25,25-25,-25 25,25-25,-25 25,0-1,0 1,0 0,0 0,0 0,0-1,0 1,0 0,-25-25,25 25,0 0,0-1,0 1,25-25,0 0,24 0,-24 25,0-25,24 0,-24 0,0 0,0 0,-25 25,25-25,0 0,-1 0,1 0,-25 25</inkml:trace>
  <inkml:trace contextRef="#ctx0" brushRef="#br0" timeOffset="50636.4076">18951 2952,'25'25,"0"-25,-25 24,25-24,-25 25,24 0,-24 0,0 24,25 1,-25-25,0 0,-25-25,25 24,-24-24,-1 0,25-24,0-1,0 0,25-25,-1 26,-24-1,25 0,0 0,-25 0,0 1,25 24,-25-25,0 0,25 25,-25-25,-50 75,50-25,0-1,-25 1,25 0,0 0,-25 24,25-24,0 0,0 0,0 0,0-1,25-24,0 0,-25 25,50-25,-26 0,1 0,-25 25,25-25,0 0,0 0,-1 0,1 0,0 0</inkml:trace>
  <inkml:trace contextRef="#ctx0" brushRef="#br0" timeOffset="52199.7037">19497 2778,'0'-25,"25"25,-1 0,1 0,0 0,0 0,0 0,-1 0,1 0,0 0,0 0,0 0,-1 0,1 0,0 0,-50 0,0 25</inkml:trace>
  <inkml:trace contextRef="#ctx0" brushRef="#br0" timeOffset="52978.784">19497 3026,'49'0,"-24"0,0 0,0 0,0 0,-1 0,1 0,0 0,0 0,0 0,-1 0,1 0,25 0,-25 0</inkml:trace>
  <inkml:trace contextRef="#ctx0" brushRef="#br0" timeOffset="56813.63">20067 2704,'25'0,"0"0,0 0,0 0,-1 0,-24 25,25-1,0-24,0 0,0 0,-1 0,1 0,0 25,0-25,0 0,-1 0,-24 25,0 0,-24 0,24-1,-25-24,25 50,-25-50,25 25,-25-25,25 49,-25-49,25 25,-24 0,24 0,-25-25,25 25,25-25,-1 24,1-24,0 0,0 0,0 0,24 0,-24 0,0 0,24 0,-24 0,-25 25</inkml:trace>
  <inkml:trace contextRef="#ctx0" brushRef="#br0" timeOffset="58089.2493">20638 3125,'-25'0,"25"-24,-25 24,0-25,25 0,0 0,0 0,0-24,0 24,0 0,25 25,0 0,-25 25,25-25,-25 25,25 0,-25-1,0 1,24-25,-24 25,0 0,0 0,0-1,0 1,0 25,0-25,0-1,0 1,0 0,-24-25,24 25,24-25,1 0,0 0,25 0,-26 0,1 0,25 0,-25 0,0 0,-1 0,1 0</inkml:trace>
  <inkml:trace contextRef="#ctx0" brushRef="#br0" timeOffset="59124.1856">20960 3051,'0'25,"25"0,0-25,0 0,-25 24,0-48,-25-1,25 0,-25 25</inkml:trace>
  <inkml:trace contextRef="#ctx0" brushRef="#br0" timeOffset="60404.613">21159 2828,'25'0,"-1"0,1 0,0 0,0 0,0 0,-1 0,26 0,-25 0,-25 25,0-1,-25 1,-25 25,26-1,-26-24,50 0,-50-25,50 50,-24-50,24 24,24-24,1 0,0 0,0 0,0 25,-1-25,26 0,-25 0,0 0,-1 0,1 0,25 0,-25 0,-1 0</inkml:trace>
  <inkml:trace contextRef="#ctx0" brushRef="#br0" timeOffset="62282.2914">21580 3125,'0'-24,"25"24,-25-25,25 25,0 0,-25 25,25-25,-25 24,0 1,0 0,0 0,0 0,0-1,0 1,-25-25,25 25,-25-25,0 0,50 0,0 0,0 0,-25 25,24-25,1 25,-25-1,0 1,-25-25,25 25,-24-25,-1 0,-25 0,25 0,1 0,-1 0,0 0,0 0</inkml:trace>
  <inkml:trace contextRef="#ctx0" brushRef="#br0" timeOffset="66288.6309">17835 967,'25'0,"0"0,-1 0,1 0,0 0,0 0,0 0,-1 0,1 0,0 0,0 0,0 0,-1 0,-24 25,-24 0,-1 0,25 0,-25-1,0 1,25 0,-49 25,-1-1,25-24,25 0,0 0,-25-25,1 24,48-24,1 0,0 0,25 0,-26 0,1-24,0 24,25 0,-26 0,1 0,0 0,25-25</inkml:trace>
  <inkml:trace contextRef="#ctx0" brushRef="#br0" timeOffset="66843.8443">18356 1215,'0'25,"0"0,0 25,0 24,-25-24,25-26,0 26,0 0,0-26,0 1,0 0,0-50,0-24,25 24</inkml:trace>
  <inkml:trace contextRef="#ctx0" brushRef="#br0" timeOffset="67588.7122">18653 1141,'25'0,"0"0,0 0,0 0,-1 0,1 0,0 0,0 0,25-25,-26 25,1 0,25 0,-25 0</inkml:trace>
  <inkml:trace contextRef="#ctx0" brushRef="#br0" timeOffset="68166.7681">18604 1488,'25'0,"-1"-25,1 25,25 0,-25 0,-1 0,1 0,25 0,-25 0,24 0,-24 0,0 0,0 0,0 0,24 0,-24 0,0 0</inkml:trace>
  <inkml:trace contextRef="#ctx0" brushRef="#br0" timeOffset="70130.5071">19447 943,'0'24,"0"1,0 0,0 0,0 0,0 24,0 1,0-1,0-24,0 0,0 0,0 24,0-24,0 0,0-50,0-24,0 24,0 0,0 0,0-24,0 24,0 0,0 0,0 0,0 1,0-26,0 25,0-24,0 24,0 0,-25 0,25 0,0 1,25 24,0 0,0 24,0 1,-1 0,-24 0,25-25,0 25,0-1,-25 1,0 0,49 0,-49 0,25-1,-25 1,0 0,-25-25,1 0,-26 0,25 25,0-25,1 0,-1 25,0-1,25 1,25-25,0 25,24 0,-24 24,25-24,-50 25,24-25,1-1,0-24,-25 25</inkml:trace>
  <inkml:trace contextRef="#ctx0" brushRef="#br0" timeOffset="70680.5198">19869 1414,'0'25,"0"-1,0 26,0-25,0 0,0 24,0-24,0 0</inkml:trace>
  <inkml:trace contextRef="#ctx0" brushRef="#br0" timeOffset="71572.3867">20043 1265,'49'0,"-24"0,0 0,0 0,-1 0,1 0,25 0,-25 0,-1 25,1-25,0 0</inkml:trace>
  <inkml:trace contextRef="#ctx0" brushRef="#br0" timeOffset="72500.5813">20687 1191,'0'24,"0"1,0 0,0 0,0 0,0-1,0 1,-24 25,-1-25,0 24,25-24,-25-25,0 0,1 0</inkml:trace>
  <inkml:trace contextRef="#ctx0" brushRef="#br0" timeOffset="73446.8481">20638 843,'0'25,"0"0,25 0,-25 0,24-25,-24-25,0 0,0 0,-24 25,-1 0</inkml:trace>
  <inkml:trace contextRef="#ctx0" brushRef="#br0" timeOffset="74368.7213">20415 1563,'49'0,"-24"0,0 0,24 0,26 0,-26 0,-24 0,0 0,25 0,-26 0,1 0,0 0,0 0,0 0,24-25,-24 0,0 25,0 0,0 0</inkml:trace>
  <inkml:trace contextRef="#ctx0" brushRef="#br0" timeOffset="76096.7309">20514 1836,'-25'0,"25"24,-25 1,25 0,0 0,0 0,0-1,25-24,0 0,0 0,-1 0,1 0,-25-24,25 24,0 0,0-25,-25 0,0 0,24 0,-24 1,0-1,0 50,0-1,0 1,0 0,0 0,25-25,0 25,0-25,0 0,-1 0,1 0,0 0,0-50,0 50,0-25,-1-24,1 24,0-25,0 25,-25 1,0-1,-25 0,0 25</inkml:trace>
  <inkml:trace contextRef="#ctx0" brushRef="#br0" timeOffset="77202.6713">21283 1712,'0'-25,"-25"25,0 0,0 0,1 0,-1 0,-25 25,25-25,25 24,-24-24,24 25,-25 0,0-25,25 25,-25 0,25-1,0 1,0 0,0 0,25-25,-25 25,25-25,0 0,-25 24,24-24,1 0,0 0,0 0,0 0,-1 0,1 0,0 0,25 0,-50-24</inkml:trace>
  <inkml:trace contextRef="#ctx0" brushRef="#br0" timeOffset="77926.5924">21432 1836,'0'24,"0"1,0 25,0-25,0-1,0 26,0-25,0 0,0-1,0 1</inkml:trace>
  <inkml:trace contextRef="#ctx0" brushRef="#br0" timeOffset="112959.0225">17537 3597,'25'0,"0"0,24 24,-24-24,0 25,0-25,25 0,-50 25,24-25,-24 25,0 0,0 0,0 24,-24-49,-1 25,25 0,-25 0,0-1,0-24,0 50,25-25,-24-25,24 25,0-1,24-24,1 0,0 0,25 0,-25 0,-1 0,1 0,0 0,0 0,0 0,-25 25,24-25,1 0,25 0,-25 0,-1 0</inkml:trace>
  <inkml:trace contextRef="#ctx0" brushRef="#br0" timeOffset="114146.4273">18083 3845,'-25'0,"25"25,0-1,0 26,0-25,0 0,0-1,-25-24,25 25,0 0,0 0,0 0,0-1,0 1</inkml:trace>
  <inkml:trace contextRef="#ctx0" brushRef="#br0" timeOffset="115135.1581">17314 3547,'0'0,"0"25,0 0,0 24,0 1,0-25,0 0,0 24,0-24,0 0,0 0,0 24,0-24,0 0,0 0,0-1,0 1,0 0,0 0</inkml:trace>
  <inkml:trace contextRef="#ctx0" brushRef="#br0" timeOffset="116334.5262">18356 3572,'0'25,"0"24,25-24,-25 0,24 25,-24-26,0 51,25-1,0 1,0-1,-25-49,0 0,0-1,0 26,0-25,0 0,0-1</inkml:trace>
  <inkml:trace contextRef="#ctx0" brushRef="#br0" timeOffset="118676.4008">18777 3770,'0'25,"0"25,0-25,25-1,-25 26,0-25,0 0,0-1,25 1,-25 0,0 0,0 0,0-1,0 1,0 0,25-25,0 0,0 0,-1 0,26 0,-25 0,0 0,-1 0,26 0,-25 0,0 0,-1 0,1 0,0 0,0 0,0 25</inkml:trace>
  <inkml:trace contextRef="#ctx0" brushRef="#br0" timeOffset="120251.6069">19125 3795,'-25'-25,"0"25,0 25,25 0,-24 0,-1 24,25-24,0 0,-25 0,25 0,0-1,0 1,0 0,25 0,-25 0,25-25,-1 0,1 0,0 0,0 0,0 0,-1 0,-24-25,25 0,-25 0,0 0,0 1,0-1,0 0,-25 0,1-24,24 24,-25 25,25-25,0 0,-25 0,0 25,0 0,1 0,-1 0,0 0,25 25,0 0,0 0,0 0,0-1,25 1,-25 0,25-25,-25 25,24-25,-24 25,25-25,0 0,-25 24,25-24,0 0,-1 0,1 0,0-24,0 24,-25-25</inkml:trace>
  <inkml:trace contextRef="#ctx0" brushRef="#br0" timeOffset="121046.7985">19422 3994,'0'24,"0"26,0-25,0 0,0 24,25-49,-25 25,0 0,0 0,0-1,0 1</inkml:trace>
  <inkml:trace contextRef="#ctx0" brushRef="#br0" timeOffset="125260.7939">19794 3820,'25'25,"-25"24,25-24,-25 0,0 25,0-26,0 1,0 25,0-25,0-1,0 26,0-25,0 0,0-1,0 1,25-25,0-25</inkml:trace>
  <inkml:trace contextRef="#ctx0" brushRef="#br0" timeOffset="126427.8454">19968 4018,'25'0,"0"0,0 0,-25 25,24-25,1 0,-25 25,0 0,0 0,0-1,0 1,0 0,0 0,0 0,25-25,0 0,0 0,-1 0,1 0,0 0,0 0,0 0,-25 24,24-24</inkml:trace>
  <inkml:trace contextRef="#ctx0" brushRef="#br0" timeOffset="127595.3137">20241 4167,'25'0,"0"25,-1-25,-24 25,25 0,-25-1,0 1,0 0,0 0,0 0,0-1,0 1,0 0,25-25,-25-25,0 0,25 25,-25-24,0-1,0 0,0-25,0 26,0-1,0 0,-25 0,25 50,25 0,-25 24,0 1,0-25,25-25,-25 25,24-25,1 49,0-24,0-25,0 0,-50-25,25 0,-25 25</inkml:trace>
  <inkml:trace contextRef="#ctx0" brushRef="#br0" timeOffset="128376.4709">20588 3894,'0'25,"0"0,0 0,0 0,0-1,0 26,0-25,0 0,0 24,0-24,0 0,25 24,-25-24,0 0,0 0,25 0,-25-1,0 1,0 0,25-25</inkml:trace>
  <inkml:trace contextRef="#ctx0" brushRef="#br0" timeOffset="129504.444">20861 3994,'0'24,"0"1,0 0,0 25,0-26,0 1,0 0,0 25,0-26,0 1,0 0,0 25,0-26,0 1,0 0,0 0,0 0,0-1,50-24,-1 0,1 0,-25 0,0 0,24 0,-24 0,0 0,0 0,-1 0,1 25,0-25,0 0,-25 25</inkml:trace>
  <inkml:trace contextRef="#ctx0" brushRef="#br0" timeOffset="130984.7898">21184 4043,'-25'0,"0"25,25 0,-25-25,25 25,0-1,0 1,-25 0,25 0,0 0,-24-25,24 24,0 1,0 0,0 0,0 0,0-1,24 1,-24 0,25-25,-25 25,25-25,-25 25,25-25,0 0,-1 0,1-25,0 0,-25-25,0 26,25 24,-25-50,0 25,0 0,0-24,25 49,-25-25,0 0,0 0,0 1,0-1,0 0,-25 25,25-25,-25 25,0-25,0 25,1 0,-1 25,25 0,0 0,0 24,0-24,0 0,25-25,-1 0,-24 25,25-25,0 0</inkml:trace>
  <inkml:trace contextRef="#ctx0" brushRef="#br0" timeOffset="132330.5923">21382 4366,'25'0,"-25"24,25-24,-1 25,-24 0,25-25,-25 25,0 0,0-1,0 1,0 0,-25 0,1-25,24 25,0-50,24 0,1 0,-25 0,25 25,0-49,0 24,-25-25,24 26,-24-1,0 0,0 50,0 0,0-1,0 1,0 0,0 0,0 0,0 24,0-24,25 0,-25 0,25-25,0 0,0 0,-1 24,1-24</inkml:trace>
  <inkml:trace contextRef="#ctx0" brushRef="#br0" timeOffset="133035.3331">22052 4093,'25'0,"-1"0,26 0,0-25,-26 0,1 25,0 0,0 0,0 0</inkml:trace>
  <inkml:trace contextRef="#ctx0" brushRef="#br0" timeOffset="133573.5643">22027 4341,'25'0,"24"0,-24 0,0 0,0 0,24 0,-24 0,25 0,-1 0,-24 0,0 0,0 0,0 0</inkml:trace>
  <inkml:trace contextRef="#ctx0" brushRef="#br0" timeOffset="134330.5953">22647 3820,'0'25,"0"0,25 24,0 1,-1-25,1 49,-25-24,25-1,-25-24,25 25,-25-26,0 1,0 0,0 0,0 0,0-1</inkml:trace>
  <inkml:trace contextRef="#ctx0" brushRef="#br0" timeOffset="135364.7785">22796 3994,'25'0,"-1"0,-24 24,25-24,0 0,0 0,0 0,-1 0,1 0,-25 25,0 0,0 25,0-26,0 1,0 0,0 0,0 0,0-1,-25 1,1 0,24 0,0 0,0-1,-25-24,25 25,25-25,-1 0,26 0,-25-25,0 25,0 0,-1 0,1 0,25 0,-25 0,-1 0</inkml:trace>
  <inkml:trace contextRef="#ctx0" brushRef="#br0" timeOffset="136318.5445">23242 4366,'0'-25,"0"0,25 25,-25-25,25 25,0 0,-25 50,0-25,0-1,0 1,-25-25,0 25,0 0,50-25,0 0,0 0,0 0,-1 0,1 0,0 0,0 0,0 0</inkml:trace>
  <inkml:trace contextRef="#ctx0" brushRef="#br0" timeOffset="137180.6809">23490 3894,'0'25,"25"25,-25-25,0-1,0 26,0 0,0-1,0-24,0 25,0-26,-25 1,1 25,24-25,-25-1,25 1,0 0,0 0,0 0</inkml:trace>
  <inkml:trace contextRef="#ctx0" brushRef="#br0" timeOffset="138502.2991">23838 3969,'0'25,"0"-1,0 26,0-25,-25 0,0 24,0-24,0 25,1-26,24 1,-50 0,50 0,0 24,0-24,-25 0,25 0,0 0,50-25,-25 0,-1 24,26-24,-25 25,0-25,-1 0,1 0,0 0,-25 25,25-25</inkml:trace>
  <inkml:trace contextRef="#ctx0" brushRef="#br0" timeOffset="140806.6262">24111 4118,'-25'0,"0"0,0 24,0 1,25 0,-25 0,25 0,0-1,0 1,0 25,0-25,0-1,25 1,-25 0,25-25,0 0,0 0,0 0,-1 0,1 0,0-25,-25 0,25 25,-25-24,0-1,0 0,25-25,-1 50,-24-24,25 24,-25-25,0 0,-25 25,1 0,-1 0,0 0,0 0,0 0,1-25,-1 25,0 0,25 25,25 0,0-25,-1 0,-24 25,25-25,0 0,0 0,0 0,-1 0,1 0</inkml:trace>
  <inkml:trace contextRef="#ctx0" brushRef="#br0" timeOffset="142083.8066">24359 4465,'0'-25,"24"0,1 25,0 0,0 0,0 25,-1 0,-24 0,0-1,0 1,-24-25,24 25,0 0,-25 0,50-25,-1 0,1 0,0 0,0 0,0 0,-1 0,1 0,-74 0,-1 49</inkml:trace>
  <inkml:trace contextRef="#ctx0" brushRef="#br0" timeOffset="143406.4685">23242 4862,'0'25,"0"-1,0 1,0 25,0-25,0-1,0 1,0 0,25-25,-25 25,25-25,-25 25,0-1,0 1,0 0,0 0,0 0,25-25,-25 24,0 1,0 0,0 0,25 0</inkml:trace>
  <inkml:trace contextRef="#ctx0" brushRef="#br0" timeOffset="144562.5614">23441 4936,'25'0,"-1"0,1 0,25 0,-25 0,-25 25,0 0,0 0,0-1,0 1,0 25,-25-50,25 25,0-1,0 1,25-25,-1 0,1 25,0-25,0 0,0 0,-1 0,1 0,0-25,-25 50</inkml:trace>
  <inkml:trace contextRef="#ctx0" brushRef="#br0" timeOffset="145956.4079">23738 5135,'25'0,"0"0,0 0,0 0,-1 0,-24 24,0 1,0 0,0 0,-24 24,24-24,0 0,0 0,24-25,1 0,-25 25,0-1,25 26,-25-25,0 0,0-1,0 1,0 0,25-25,-25 25,0 0,-25-25,0 0,0 0,1 0,24-25,-25 0</inkml:trace>
  <inkml:trace contextRef="#ctx0" brushRef="#br0" timeOffset="146786.2456">24036 4887,'0'24,"0"1,25 0,0 25,-25-26,25 1,-25 25,24-25,-24-1,0 26,0-25,0 0,0-1,0 26,0-25,0 0,0-1,0 1,0 0,0 0,0 0,0-1,0 1</inkml:trace>
  <inkml:trace contextRef="#ctx0" brushRef="#br0" timeOffset="147658.3139">24259 5135,'0'24,"0"1,0 0,0 0,0 0,0 24,0-24,0 0,0 24,0-24,0 0,0 0,0 0,25-25,25 0,-25 0,24 0,-24 0,25 0,-26 0,1 0,0 0,25 0,-26 0,1 0</inkml:trace>
  <inkml:trace contextRef="#ctx0" brushRef="#br0" timeOffset="149558.7112">24483 5085,'0'-25,"-25"25,0 0,0 0,0 0,25 50,0-25,0-1,0 1,0 0,0 0,0 24,0-24,0 0,0 0,25-25,-25 25,25-25,0 24,0-24,-1 0,1 0,0 0,-25-24,0-26,0 25,0 0,0 1,0-26,0 25,0 0,0 1,-25-1,25 0,0 0,-25 0,1 1,24-1,-25 25,0-25,25 0,-25 25,25-25,0 1,-25 24,25-25,-24 25,-1 0,0 25,25-1,0 1,0 0,0 0,0 0,0-1,0 1,25-25,-25 25,25 0,-1-25,-24 25,25-25,-25 24,25-24,0 0,0 0,-1 0,-24 25,50-25,-25 0,0 0,-25-25,0 1</inkml:trace>
  <inkml:trace contextRef="#ctx0" brushRef="#br0" timeOffset="150922.4">24631 5184,'25'0,"0"0,0 0,0 0,-25 25,0 0,0 0,0-1,0 1,24-25,1 0,0 0,0 0,-25 25,25-25,-25 25,24-25,-24 49,0-24,0 0,0 0,-24 0,-1-25,-25 24,25-24,1 0,-1 0,0 0,0 0,0 0,-24 50,24 0</inkml:trace>
  <inkml:trace contextRef="#ctx0" brushRef="#br0" timeOffset="161670.7018">19993 15205,'0'25,"-25"25,25-26,-25 1,25 25,-24-25,24 0,-25 24,25-24,0 0,-25 0,25-1,0 1,-25 0,25 0,0 0,0-1,-25 1,25 0,0 0,25-25,0 0,0 0,24 25,-24-25,0 24,25-24,-26 0,1 0,0 0,49 0,1 0,-26 0,-24 0,25 0,-25 0,24 0,-24 0,0 0</inkml:trace>
  <inkml:trace contextRef="#ctx0" brushRef="#br0" timeOffset="163313.0721">20439 15131,'-24'0,"-1"0,0 0,25 25,-25-1,0 1,-24 0,24 25,0-26,0 26,-24-25,49 0,-25 0,25-1,0 1,-25 0,25 0,0 0,-25-25,25 24,0 1,0 0,0 0,0 0,25-1,0 1,-25 0,50-25,-26 0,1 0,0 0,0 0,0 0,-1 0,1-25,25 25,-25-25,24 1,-24-1,0 0,-25 0,0 0,25 1,-25-1,0-25,0 25,0 1,0-1,0 0,0 0,0-25,0 26,0-1,0 0,0 0,0 0,-25 25,25-24,-25 24,25-25,-25 25,0 0,1 0,-1 0,0 0,0 0,0 0,25 25,-24-25,24 24,-25 1,25 0,-25 0,25 0,0-1,25 1,0-25,-1 25,1-25,-25 25,25-25,0 0,-25 25,25-25,-1 0,1 0,0 0,0 0,0 0,-1-25,1 25</inkml:trace>
  <inkml:trace contextRef="#ctx0" brushRef="#br0" timeOffset="164020.9498">20737 15453,'0'25,"0"0,0 0,-25 0,25-1,0 1,0 25,-25-25,25-1,-24 1,24 0,0 0,0 0,-25-25,25 24,0 1,0 0,0 0</inkml:trace>
  <inkml:trace contextRef="#ctx0" brushRef="#br0" timeOffset="164827.5308">20886 15404,'25'0,"0"0,-1 0,1 0,0 0,0 0,24 0,-24 0,0 0,0 0,0 0,-1 0,1 0</inkml:trace>
  <inkml:trace contextRef="#ctx0" brushRef="#br0" timeOffset="165388.4662">21134 15230,'0'50,"-25"-26,25 1,-25 25,25-25,0 0,0-1,0 26,0-25,0 0,0-1,0 1,0 0</inkml:trace>
  <inkml:trace contextRef="#ctx0" brushRef="#br0" timeOffset="166830.4644">21432 15230,'-25'0,"0"0,0 0,25 25,0 0,0-1,0 1,-25 25,25-25,0 24,0-24,0 0,0 0,25-25,-25 25,25-25,0 0,-25 24,25-24,-1 0,1 0,-25-49,25 24,-25-25,0 26,0-1,0 0,0-25,0 25,0 1,0-1,0 0,0 0,0 0,-25 25,0-24,1 24,-1 0,0 24,25 1,-25 0,25 0,0 24,0-24,25-25,0 0,-25 25,25-25,-1 0,1 0,0 0,-25 25,25-25,-25 25,25-25,-25 25,0-1</inkml:trace>
  <inkml:trace contextRef="#ctx0" brushRef="#br0" timeOffset="168143.6513">21605 15379,'25'0,"0"0,-25 25,49-25,-49 25,25-25,0 0,0 24,-25 1,0 0,0 0,0 0,0-1,0 1,0 0,-25 0,25-50,0 0,0-24,0 24,0 0,0 0,0 0,0 1,0-1,0 0,25 25,-25-25,0 0,0 50,0 0,0 0,0 0,25-1,-25 1,0 0,0 0,24 24,-24-24,25 0,25 25,-25-50,-1 49,1-24,0-25,-25 25,25-25,-25-25,25 25,0 0,-1 0,26 0</inkml:trace>
  <inkml:trace contextRef="#ctx0" brushRef="#br0" timeOffset="168926.5767">22151 15205,'25'0,"0"0,-1 25,26 0,-25-25,24 0,-24 0,25 0,-1 0,-24 0,0 0,0 0,-25 25,-50 24</inkml:trace>
  <inkml:trace contextRef="#ctx0" brushRef="#br0" timeOffset="169568.7528">22300 15478,'0'25,"25"-25,-1 0,1 0,0 0,0 0,0 0,24 0,-24 0,0 0,0 0</inkml:trace>
  <inkml:trace contextRef="#ctx0" brushRef="#br0" timeOffset="170773.2447">23044 14957,'0'25,"0"0,0 0,0-1,0 26,0-25,0 0,0-1,0 26,0-25,0 0,-25 24,25-24,0 0,-25 0,25 0,0-1,0 1,0 0,25-25,0 0,25 0,-26 0,1 0,0 0,0 0,0 0,24 0,-24 0,0 0,0 0,-1 0,1 0,25 0,-25 0,24 0,-24 0,0 0,0 0,24 0,-24 0</inkml:trace>
  <inkml:trace contextRef="#ctx0" brushRef="#br0" timeOffset="175020.6519">23540 14982,'0'0,"0"25,-25 0,25-1,0 1,0 25,0-25,0 24,0-24,0 0,0 0,0-1,0 1,0 0,0 0,0 0,0 0,25-25,0 0,0 0,-1 0,-24-25,50 0,-25 0,0-25,-1 26,1-1,-25 0,50-25,-25 26,-1-1,1 0,-25 0,25-24,-25 24,0 0,0 0,0 0,0-24,0 24,0 0,0 0,-25 25,0 0,1 0,-1 0,-25 25,25 0,1 0,-1 0,0-25,25 24,-25-24,25 25,-25 0,1 0,24 0,0-1,-25 1,25 25,0-25,0-1,0 1,0 0,0 0,0 0,25-25,-1 24,1-24,0 0,0 0,0 0,24-24,-24-1,0 0,-25-25,25 26,-1-26,-24 25</inkml:trace>
  <inkml:trace contextRef="#ctx0" brushRef="#br0" timeOffset="176252.5102">23986 15354,'0'-25,"0"0,0 1,25 24,0 0,0 0,-25 49,0 1,0-25,0 0,0-1,0 1,0 0,-25-25,50-25,0 0,24 1,-24 24,25-25,-1 0,-24 25,0 0,25 0,-26 0</inkml:trace>
  <inkml:trace contextRef="#ctx0" brushRef="#br0" timeOffset="176920.8197">24359 15106,'24'0,"1"0,25 0,-25 0,-1 0,1 0,0 0,0 0,0 0,24 0,-24 0,0-25,24 25,-24 0,0 0</inkml:trace>
  <inkml:trace contextRef="#ctx0" brushRef="#br0" timeOffset="177517.7508">24557 14833,'0'25,"0"0,0 24,0-24,-25 0,25 25,-25-26,1 26,24 0,-25-26,0 1,25 25,0-25,0-1,0 26,0-25,0-50,50 0,-50 0</inkml:trace>
  <inkml:trace contextRef="#ctx0" brushRef="#br0" timeOffset="179378.9272">24979 14883,'-25'0,"0"0,25 25,-25-25,25 24,-49-24,49 25,-25 0,0 0,0 0,25-1,0 1,0 0,0 0,0 0,0-1,0 1,25-25,0 0,-25 25,25-25,-25 25,24-25,1 0,0 0,0 0,0 0,-25-25,24 25,1-25,0-24,-25 24,25 0,-25 0,0 0,0-24,-25 24,25 0,-25 0,0 25,1 0,-1 0,0 0,0-24,0 24,1 0,-1 0,0 24,25 1,-25-25,25 25,-25-25,25 25,0 0,0-1,25-24,0 0,0 0,0 0,-1 0,1 0,0 0,0 0,0 0,-1 0,1 0</inkml:trace>
  <inkml:trace contextRef="#ctx0" brushRef="#br0" timeOffset="181163.185">25127 15131,'0'-25,"25"25,0 0,0 0,0 0,-25 25,0 0,0-1,0 1,0 0,-25 0,25 0,-25-1,0-24,25 25,0 0,-25-25,50 0,0 0,0 0,0 25,-25 0,0 0,0-1,0 1,-25 0,0 0,0-25,0 0,1 0,-26 0,25 0,0 0,-24 0,24 0,0 0,0 0,1 0,-1 0,25-25,-25 25,50 0</inkml:trace>
  <inkml:trace contextRef="#ctx0" brushRef="#br0" timeOffset="211205.5649">18728 9103,'0'-24,"0"-1,0 0,0 0,0-25,0 26,0-26,0 0,0-24,25 49,-1 0,1-24,-25 24,0 0,25 0,-25 1,0-1,25 0,0 0,-25 0,25 1,-1 24,1 0,0 0,0 0,0 0,-1-25,26 25,-25 0,0 0,24 0,-24 0,0-25,0 25,24 0,-24 0,25-25,-26 25,1 0,0 0,0 0,0 0,-1 0,1 0,0 0,0 0,0 0,-1 0,1 0,-25-25,-25 1,1 24,-1-25,25 0,-25 25,0 0,0 0,25 25,0 0,0-1,50 26,-25-25,-25 0,25-1,-1-24,1 0,0 0,0 0,-25-24,0-1,0 0,-25 25,25-25,-25 25,25-25,0 1,-25 24,25-25,-24 25,48 25,1-25</inkml:trace>
  <inkml:trace contextRef="#ctx0" brushRef="#br0" timeOffset="214074.8317">19794 8334,'25'0,"25"0,0 25,-26 0,1-25,25 0,-25 0,-1 0,1 25,0-25,0 0,-25-25,0 0,-25 25,25-25,-25 25,25-24,-25-1,1 25,24 25,0-1,0 1,24 0,-24 0,25 0,-25-1,50 26,-25-25,-25 0,24-25,1 24,0-24,0 0,0 0,24 0,-24 0,0 0,0 0,-1 0,1 0,0 0,0 0,0 0,-1-24,1-26,-25 25,0 0,0 1,0-26,0 25,-25 25,1-25,-1 25,0 0,0 0,25-24,-25 24,1 0,-1 0,0 0,0 0,0 0,1 0,-1 0,0 0</inkml:trace>
  <inkml:trace contextRef="#ctx0" brushRef="#br0" timeOffset="215450.4893">20588 8409,'25'0,"0"0,0 0,-1 0,26 25,-25-25,0 24,24 1,1 0,-25-25,0 0,-1 25,1-25,0 0,25 25,-26-25,26 24,-25-24,0 0,24 25,-24-25,25 25,-26 25,1-50,25 49,-25-49,-1 25,26-25,-25 25,0 0,-1-25,1 24,0 1,0 0,24 0,-24 24,25-24,-50 0,49 0,-49 0,25-25,-25 25,0-1,0 1,0 0,0 0,25-25</inkml:trace>
  <inkml:trace contextRef="#ctx0" brushRef="#br0" timeOffset="217978.2618">20092 8384,'-25'0,"1"0,-1 0,25-25,-25 25,-25-25,26 25,-26 0,25-24,0 24,-24-25,-1 25,25 0,0 0,50 0,0 0,0 0,0 0,-1 0,1 0,0 0,0 0,0 0,0 0,-1 0,1 0,0 0,0 0,0 25,24-25,1 0,-25 0,-25 24,24-24,1 0</inkml:trace>
  <inkml:trace contextRef="#ctx0" brushRef="#br0" timeOffset="236702.5495">17636 3150,'25'0,"0"0,-25 25,25 0,0-25,0 0,-1 0,1 25,0-1,25 1,-26 0,26-25,-25 25,0 0,-1-25,1 0,-25 24,25-24,0 0,0 0,-1 0,-24 25,25-25,0 25,25-25,-26 0,1 25,25 0,-25-25,-1 0,26 0,-25 0,0 0,-1 0,26 24,-25-24,0 0,-1 0,26 0,-25 0,0 0,24 25,-24-25,0 0,0 0,0 0,-1 0,1 0,25 0,-25 0,-1 0,26 0,-25 0,0 0,24 25,-24-25,0 0,0 0,24 0,-24 0,0 0,0 25,-1-25,1 0,0 0,0 0,0 0,-1 0,26 25,-25-25,0 24,24-24,-24 0,0 25,24-25,-24 25,25-25,-25 0,0 0,24 0,-24 0,25 25,-26-25,26 25,-25-25,0 0,24 0,-24 0,0 0,0 25,-1-25,1 0,0 0,0 0,0 0,-25 24,24-24,1 0,0 0,25 0,-26 0,1 0,25 0,-25 0,24 0,-24-24,0 24,24 0,-24 0,0-25,25 25,-25 0,-1 0,1 0,25 0,-25 0,-1-25,1 25,0 0,0 0,24-25,-24 25,0 0,0 0,0 0,-1 0,1 0,0 0,-25-25,25 25,0 0,-1 0,1 0,0 0,0 0,0 0,-1 0,1 0,0 0,0 0,0 0,-1 0,1 0,0 0,0 0,0 0,-1 0,1 0,0 0,-25-25,25 25,0 0,-1 0,1 0,-25-24,25 24,-25-25,25 25,0-25,-25 0,0 0,0 1,0-1,0 0,0 0,0 0,-25 1,25-1,0 0,0 0,0 0,0 1,0-1,0 0,-25 0,25 0,-25 25,25-24,0-1,-25-25,25 25,0 1,0-1,0-25,0 1,-24 24,24 0,-25 0,25 0,0 1,0-26,-25 25,25 0,-25 0,0 25,25-24,0-1,-24 25,24-25,-25 25,0 0,25-25,-25 25,0 0,1-25,-26 1,25 24,-24-25,49 0,-50 25,25 0,0 0,1-25,-1 25,0 0,25-25,-50 25,26 0,-26-24,25 24,0 0,1-25,-26 25,50-25,-50 25,26-25,-1 25,-25-25,25 1,1 24,-26 0,25-25,0 25,-24-25,24 25,0 0,-25 0,26 0,-1 0,0 0,-25 0,26 0,-1 0,-25 0,25-25,1 25,-1 0,0 0,0 0,0 0,-24 0,24 0,0 0,-24 0,24 0,0 0,0 0,-24 0,-1 0,25 0,0 0,1 0,-1 0,0 0,-25-25,25 25,1 0,-1 0,0 0,0-24,0 24,-24 0,24 0,0 0,0 0,-24 0,-1 0,25 0,1 0,-26 0,0 0,26 0,-1 24,-25 1,25-25,-24 25,24 0,0-25,-24 0,24 25,0-25,-25 24,26-24,-1 0,0 0,25 25,-50-25,25 25,1-25,-26 0,25 25,0-25,-24 25,24-25,0 0,-24 0,24 0,0 0,0 0,0 24,-24-24,24 0,0 0,0 0,-24 0,24 25,-25-25,26 0,-1 0,0 0,0 0,0 0,1 0,-1 0,0 0,0 0,0 0,1 0,-1 0,-25 0,25 0,1 0,-26 0,25-25,0 25,0 0,1 0,-1 0,0 0,0 0,0-24,1 24,24 24,-25 1,25 0,0 0,0 0,0-1,0 1,0 0,0 0,0 0,0-1,0 1,0 0,0 0,0 0,0 0,0-1,0 1,0 0,0 0,-25-25,25 25,0-1,0 1,0 0,0 0,0 0,0-1,25-24,-25 25,25-25,-25 25,24-25,1 25,0-25,0 0,-25 25,25-25,-1 0,1 0,-25 24,25-24,-25 25,25-25,0 0,0 25,-1-25,1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5T05:39:5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7813,'25'0,"0"-24,24 24,-24 0,0 0,0 0,-1 0,1 0,0 0,0 0,0 0,-1 0,1 0,0 0,0 0,0 0,-1 0,26 0,-25 24,0-24,24 25,-24-25,0 0,24 0,-24 0,0 25,25-25,-26 25,1-25,0 0,0 0,0 0,0 25,-1-25,1 0,0 24,0-24,0 0,-1 25,1-25,0 0,0 0,0 0,-1 25,1-25,0 0,0 0,0 0,-1 0,1 0,0 0,0 0,0 0,-1 0,1 0,0 0,49 0,1 0,-1 0,1 0,49 0,-50 0,1 0,-51 25,1-25,25 0,-25 25,-1-25,1 0,0 0,0 0,0 0,-1 0,1-25,-25 0,0 0,0 0,0 1,0-1,0 0,0 0,0 0,0 1,0-26,0 25,0 0,0-24,-25 24,25 0,0-24,0 24,0-25,0 25,-24 25,24-24,0-1,0-25,0 25,-25 25,25-49,-25 24,25 0,-25 0,0 1,25-1,-24-25,-1 25,0 1,25-1,0 0,0 0,-25 25,25-25,0 1,0-1,-25 25,25-25,0 0,0 0,-24 25,-1 0,25-25,-25 1,0-1,25 0,-25 25,0 0,25-25,-24 0,-26 1,25 24,0-25,1 25,-1 0,0 0,25-25,-25 25,0-25,1 25,-1 0,0 0,25-25,-25 25,0 0,1 0,-1 0,0 0,0 0,0 0,1 0,-1 0,-25 0,25 25,-24-25,24 0,-25 25,26 0,-1-25,-50 0,51 25,-26-1,25-24,0 0,1 0,-1 0,0 0,0 0,0 0,0 0,1 25,-1 0,-50-25,51 0,-1 25,-50 24,51-49,-1 25,-25 0,25 0,1 0,-26-25,25 25,0-25,-24 0,24 0,0 24,-24-24,24 0,0 25,-25-25,26 0,-1 0,-25 0,25 0,1 0,-1 0,25 25,0 0,0 0,0-1,0 1,0 0,0 0,0 0,0 24,-25-24,25 0,0 24,0-24,0 0,-25-25,25 50,-25-26,25 1,0 0,0 0,0 0,0-1,0 1,0 0,25-25,-25 25,25-25,-25 25,25-25,0 0,-25 24,24-24,-24 25,25-25,-25 25,25-25,0 0,0 0,-1 0,-24 25,25-25,-25 25,25-25,0 0,-25 24,25-24</inkml:trace>
  <inkml:trace contextRef="#ctx0" brushRef="#br0" timeOffset="3545.9778">7913 3150,'25'0,"0"0,24 0,1 0,-1 0,26 0,-50 0,0 0,24 0,-24 0,0 25,24-25,-24 25,0 0,25-1,-26 1,1-25,25 0,-25 25,-1-25</inkml:trace>
  <inkml:trace contextRef="#ctx0" brushRef="#br0" timeOffset="4693.0369">11907 3125,'49'0,"-24"0,49 0,1 0,49 0,25 0,-25 0,25 0,-25 0,24 0,-24 25,0 0,0 0,0 0,-49-25,-50 24,24 1,-24-25,25 25,-25-25</inkml:trace>
  <inkml:trace contextRef="#ctx0" brushRef="#br0" timeOffset="6284.7287">15131 3225,'25'0,"25"0,-26 0,76 0,-1 0,50-25,-25 0,25 0,-25 25,24-25,1 1,-25-1,25 0,0 0,-25 25,25-25,0 1,24-1,1-25,49 1,-49 24,-50 0,-25 0,-49 0,-26 25,1 0</inkml:trace>
  <inkml:trace contextRef="#ctx0" brushRef="#br0" timeOffset="11140.3413">2580 7020,'0'49,"0"-24,0 0,0 0,0 24,0-24,0 0,0 25,0-26,0 1,0 0,0 0,0 0,0 24,0-24,-25 0,25 0,0 24,-25-24,25 0,0 24,0-24,0 0,0 0</inkml:trace>
  <inkml:trace contextRef="#ctx0" brushRef="#br0" timeOffset="12859.9135">2481 7193,'0'-24,"0"-1,25 0,-25 0,24 0,1 1,-25-1,25 25,-25-25,25 25,-25-25,25 25,-1 0,1 25,0 25,0-50,0 49,-1-24,1 0,0 0,-25-1</inkml:trace>
  <inkml:trace contextRef="#ctx0" brushRef="#br0" timeOffset="15862.2857">6822 7293,'0'24,"0"1,0 0,24 25,-24-26,0 1,0 25,0-25,0-1,0 1</inkml:trace>
  <inkml:trace contextRef="#ctx0" brushRef="#br0" timeOffset="16980.9302">6698 7342,'24'0,"-24"-25,25 25,0-24,0-1,0 0,-1 0,-24 0,25 1,-25-1,25 25,0 0,0 25,-25-1,24 1,1 0,-25 0,25-25,-25 25,25-1,-75-24</inkml:trace>
  <inkml:trace contextRef="#ctx0" brushRef="#br0" timeOffset="17742.4582">6846 7317,'25'0,"-25"25,0 50,25-1,-25 0,25 1,-25-1,0-49,0 0,0 0,0-75,0 25</inkml:trace>
  <inkml:trace contextRef="#ctx0" brushRef="#br0" timeOffset="48833.8258">18629 10368,'0'-24,"24"24,1 0,0 0,0 0,24 0,1 0,-25 0,0 0,24 24,-24-24,0 0,0 0,0 0,-1 25,1-25,25 0,-25 0,-1 0,26 0,-25 0,24 25,-24-25,25 0,-25 0,-1 0,26 0,-25 0,0 25,-1-25,51 0,-50 0,-1 0,1 0,25 0,-25 0,-1 0,26 0,-25 0,0 0,0 0,-1 0,1 0,0 0,25 0,-26 0,1 0,25 0,-25 0,-1 0,26 25,-25-25,0 0,24 0,-24 24,0-24,0 0,-1 0,26 0,-25 0,0 0,24 0,-24 0,0 0,0 0,-1 0,1 0,0 25,0-25,0 0,-1 0,1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4T05:37:20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22424 5730,'-25'0,"0"0,0 0,1 0,-1 0,-25 0,25 0,1 25,-26-25,25 24,0 1,1-25,-1 25,-25-25,50 25,-25-25,0 0,1 25,-1-25,0 0,0 25,-24-25,24 24,0 1,0-25,0 25,1-25,-1 0,25 25,-25 0,0-25,0 0,1 0,24 24,-25-24,0 25,0 0,0-25,25 25,-49-25,24 25,0-25,0 24,1-24,24 25,-25-25,0 0,-25 25,26 0,-1-25,-25 0,25 25,1-25,-26 24,25-24,0 0,1 0,-1 0,0 0,0 0,0 0,0 0,1 0,-1 25,0-25,0 0,0 0,1 0,-1 0,0 0,0 0,0 0,1 0,-1 0,0 0,-25 0,26 0,-1 0,-25 25,25-25,1 25,-26-25,25 25,0-25,-24 0,24 0,0 0,-24 0,-1-25,25 25,0 0,1 0,-1 0,0 0,0 0,0 0,-24 0,24 0,0 0,0 0,0 0,1 0,-1 0,0 25,0-25,0 24,1-24,-1 25,-25-25,25 0,25 25,-24-25,-1 0,25 25,-25-25,0 25,25-1,-25 1,1 0,-1-25,0 50,0-26,0 1,25 0,0 0,0 0,-24-1,24 1,0 0,-25-25,25 25,0 0,0 0,0-1,0 1,0 0,0 0,0 0,-25-1,25 1,0 0,0 0,0 0,0-1,0 1,0 25,0-25,-25-25,25 49,-25-24,25 0,0 24,0-24,-24 25,24-25,0-1,0 1,-25 25,25-25,-25 24,25-24,0 0,0 24,0-24,0 0,0 0,0 0,25-25,0 24,-25 1,24-25,1 25,0 0,0-25,-25 25,25 0,-1-25,1 24,-25 1,25 0,0-25,0 0,-25 25,24 0,26-1,-50 1,25-25,-25 25,25-25,-25 25,24 0,1-1,0 26,0-25,0 0,-25-1,24 1,1 25,-25-25,0 24,25-49,-25 25,25 25,-25-26,25 1,-25 0,24 25,-24-26,25 1,-25 0,0 0,0 0,25-25,-25 24,25 1,-25 0,25-25,-1 25,-24 0,50 0,-25 24,0-24,0 25,24-50,-49 24,50 1,-50 0,25-25,-1 25,1-25,-25 25,25-1,0-24,0 25,-1 0,1 0,25 0,-25-1,-1 1,26 25,0-25,-26 24,51-24,-50 25,-1-50,26 49,-25-49,24 50,1-25,-25-1,0-24,-1 0,1 0,0 25,25 0,-25 0,24 0,-24-25,25 49,-26-49,1 25,25 0,-25-25,24 50,-24-26,25-24,-26 25,26 0,-25-25,0 0,24 0,-24 0,25 0,-26 0,1 0,25-25,-25 0,24 25,-24-24,25-26,-1 0,-24 50,0-25,0 25,-1-49,26 24,-25 0,0 0,24 1,-49-26,25 50,0-25,0-24,0 24,-25 0,24-25,1 26,-25-26,50 25,-25 0,-1-24,1 24,-25 0,25-24,0 24,-25-25,25 25,-1 1,1-51,0 50,0 1,0-26,-1 25,-24 0,25-24,0 24,-25 0,0-25,25 26,0-26,-1 25,1 0,-25-24,25 24,-25 0,0-24,25 24,-25 0,25-25,-25 26,24-1,1-25,-25 25,0 1,25-26,-25 25,25 25,-25-25,0 1,0-1,0 0,0 0,0 0,25 25,-25-24,0-1,0 0,0 0,0 0,24-24,1 24,-25 0,0 0,25 25,-25-25,25 1,0-1,-25 0,0-25,25 26,-25-1,24 0,-24 0,0-24,25 24,-25 0,0 0,0 0,0 1,0-1,0 0,0 0,0 0,0 1,0-1,0 0,0 0,0 0,0 1,0-26,0 25,0 0,0 1,0-26,0 25,0 0,0 1,0-1,0 0,0 0,0 0,0 0,0-24,-25 24,25 0,-24-24,24 24,0 0,0 0,-25 0,25 1,-25-1,0 0,25 0,0 0,-25 1,0 24,25-50,-24 50,24-25,-25 25,25-25,0 1,-25-1,0 0,0 25,25-25,-24 0,24 1,-25-1,25 0,-25 0,0 25,25-25,-25 25,25-24,-24-1,24 0,-25 0,0-24,25 24,-25 25,25-25,-25 25,25-25,-24 0,-1 25,25-25,-25 25,0-24,0 24,25-25,-24 25,24-25,-25 25</inkml:trace>
  <inkml:trace contextRef="#ctx0" brushRef="#br0" timeOffset="148864.3158">18356 12402,'0'-24,"-25"24,0 24,0 1,25 0,-24-25,24 25,-25-25,25 25,0-1,-25-24,0 25,25 0,-25 0,25 0,-24-25,24 24,-25 1,0-25,0 0,25 25,0 0,-25-25,1 25,-1-25,25 24,-25-24,25 25,-25 0,0 0,1-25,24 25,-25-1,25 1,-25-25,0 25,0 0,1-25,24 25,-25-1,0-24,25 25,0 0,-25 0,0 0,0-25,1 49,-1-24,25 0,0 0,-25-25,0 0,0 0,1 0,-1 0,0 0,-25 0,26 0,-1 0,0 0,0 0,0 0,1 0,-1-25,0 25,-25 0,26 0,-1 0,0 0,0 0,0 0,25 25,0 0,0-1,0 1,0 0,0 0,0 0,25 24,-25-24,25-25,-25 25,0 0,-50-25,26 0,-1 0,0 0,0 0,0 0,1 0,24-25,-25 25,0 0,0 0,0-25,1 25,-1 0,0-25,0 0,0 25,0 0,25 25,0 25,25-25,-25-1,0 1,0 0,0 0,0 0,0-1,0 1,-25-25,1 0,-1 0,0 0,0 0,-24 25,24-25,0 0,25 25,-50-25,50 25,-24-25,-1 24,0-24,0 0,25 25,-25 0,25 0,-24-25,-1 49,-25-24,50 0,-49 25,24-26,0 1,-25 0,26 0,-1-25,25 25,-25-1,0-24,25 25,-25 0,1-25,-1 25,25 0,-25-25,0 0,25 24,-25-24,25 25,-24-25</inkml:trace>
  <inkml:trace contextRef="#ctx0" brushRef="#br0" timeOffset="158615.3763">15851 14238,'0'25,"0"-1,-25 26,0-25,0 25,0-26,25 1,-24 0,24 0,-25-25,25 25,-25-25,25 24,-25-24,25 25,-25 0,0 0,1-25,24 25,-25-25,25 24,0 1,-25-25,0 25,0 0,1 0,24-1,-25-24,25 25,-25 0,25 0,-25-25,25 25,-25-25,25 24,0 1,-24-25,24 25,-25-25,25 25,25-25,-1 0,-24 25,25-25,0 24,0 1,0 0,-1-25,1 50,0-26,25 1,-26 0,1 0,0 24,0-49,-25 25,0 0,25 0,0 0,-1 0,-24-1,50 1,-25 0,0 0,-1 0,1-1,-25 1,25-25,0 0,-25 25,0 0,25-25,-25 25,24 24,1-24,0 0,0 24,0-49,-1 50,1-25,0-25,0 25,-25-1,25-24,-25 25,24-25,-24 25,25-25,0 0,0 0,0 0,-1 0,1 0,0 0,0 0,0 0,24-50,-24 50,0 0,0 0,-25-24,24 24,-24 24,0 1,0 0,25 0,-25 24,0-24,0 0,0 0,0 0,25-25,0 0,0 0,24-25,-24 0,0-25,25 50,-26-24,26-1,-25 25,-25-25,25 25,-1-25,-24 0,0 50,0 0,0 25,0-26,0 1,0 25,0-25,0-1,0 1,0 25,0-25,0-1,0 1,-24 0,24 0,0 0,24-25,26-25,-25 0,0 0,24-24,-24 24,0 0,0-25,24 26,-24 24,0-25,0 25,-25 25,0-1,24 26,-24-25,0 0,0-1,0 26,0-25,0 0,0 0,0-1,0 1,0 0,25-25,0 25,-25 0,25-25,0 49,-1-49,1 50,0-25,25-1,-26 26,26-25,-25 24,0-24,0 0,-1 25,26-1,-25 1,0-25,-1 24,26-24,-25 25,24-26,-49 1,50 25,-25-25,-25-1,25 1,-25 0,49-25,-49 50,25-50,-25 24,25 1,0 0,-25 0,24-25,-24 25,25-25,-25 25,25-25,0 0,0-25,-1 0,-24 0</inkml:trace>
  <inkml:trace contextRef="#ctx0" brushRef="#br0" timeOffset="163469.3988">21283 15131,'0'-25,"-25"25,-25 0,26 25,-1 0,-25-1,25-24,1 25,-26 0,25-25,0 0,1 25,-26-25,25 25,-25-1,26-24,-1 50,-25-25,1-25,24 50,-25-50,25 49,-24-24,-1 0,25 0,1-25,-1 24,0-24,0 25,25 0,-25-25,1 25,-1-25,0 0,25 25,-25-25,25 24,-25-24,1 0,24 25,-25-25,0-25,0 25,0 0,1 0,24-24,-25 24,0 0,0 0,25 24,0 1,0 0,0 0,0 0,-25 24,25-24,0 0,0 0,0-1,0 1,0 0,-24 0,-1-25,0 0,0 0,0 0,0 0,1 0,-1 0,0 0,25-25,-25 25,0 0,1 0,-1 0,0 0,0 0,0 0,50 50,-25-26,0 1,0 0,-49-25,24 0,0 0,0-25,-24 25,24-25,0 25,0 0,25 25,0 0,0 0,0 0,25-25,-25 24,0 1,0 0,0 0,0 0,0-1,0 1,0 0,25 0,-25 0,0 0,0-1,0 1,-25 0,25 0,-25-25,0 0,25 25,-24-25,24 24,-25-24,25 25,-25 0,0-25,0 25,1-25,24 25,-25-1,0-24,25 25,-25 0,0-25,25 25,-24 0,-1-25,25 24,-25-24,0 25,25 0,-25-25,1 25,-1-25,0 49,0-49,0 25,0-25,25 25,-24-25,-1 25,0 0,0-25,25 24,-25-24,1 25,24 0,-25-25,0 0,25 25,-50 0,1-1,49 1,-50-25,50 25,-25 0,1-25,24 25,-25-25,0 24,0-24,25 25,-25 0,1-25,-1 25,0-25,25 25,-25-25,0 24,1 1,-1-25,25 25,-25-25,0 25,50-25</inkml:trace>
  <inkml:trace contextRef="#ctx0" brushRef="#br0" timeOffset="172475.5381">16347 12452,'0'-25,"0"50,0 25,24-26,-24 1,0 25,0-25,25-1,-25 26,25 0,-25-26,0 1,0 25,0-25,0-1,0 1,0 25,0-25,0-1</inkml:trace>
  <inkml:trace contextRef="#ctx0" brushRef="#br0" timeOffset="175599.5436">16322 12452,'0'-25,"0"0,25 1,-1 24,1 0,0 0,0 0,0 0,-1 0,-24 24,0 1,-24-25,-1 25,0-25,0 0,25 25,-25-25,1 0,24 25,24-25,-24-25,0 0,25 25,0 0,-25-25,25 25,0 0,-1 0,1 25,-25 0,50 0,-50-1,49 26,-24-25,0 0,-25-1,25 26,-25-25,25 0,-25-1,0 1,0 0,0 0,0 0,-25-25,0 0,25 24,-25-24,0 0,1 0,-1-24,0-1,0 25,25-25,-25 25,25-25,-24 25,24-25,0 1,24 24,1 24,-25 1,25-25,0 50,-25-25,49-1,-24 26,25-25,-25 24,0-24,24 25,-49-25,25-1,0 1,24 0,-24 0,-25 0,25-25</inkml:trace>
  <inkml:trace contextRef="#ctx0" brushRef="#br0" timeOffset="177996.0708">17116 12774,'-25'25,"25"0,0 0,0 0,0-1,0 26,0-25,0 0,0-1,0 1,25-25,-1 25,1 0,0-25,-25 25,25-25,0 0,-1 24,1 1,0-25,0 25,-25 0,25-25,-25 25,0 0,0-1,0 26,-25-50,25 50,0-26,-50 1,50 0,-25 0,1-25,-1 0,0 0</inkml:trace>
  <inkml:trace contextRef="#ctx0" brushRef="#br0" timeOffset="178907.3214">17066 12774,'0'-24,"25"24,0-25,-1 0,1 0,25 0,-25 1,-1-1,26 0,-25 25,0 0,-1 0,1-25,0 25</inkml:trace>
  <inkml:trace contextRef="#ctx0" brushRef="#br0" timeOffset="183170.3671">17512 14908,'-24'0,"24"24</inkml:trace>
  <inkml:trace contextRef="#ctx0" brushRef="#br0" timeOffset="184998.2187">17289 15429,'-25'0,"25"49,-24-24,-1 0,0 24,25-24,0 0,-25 25,25-26,0 1,-25 25,25-25,0-1,0 1,0-50</inkml:trace>
  <inkml:trace contextRef="#ctx0" brushRef="#br0" timeOffset="186637.9987">17190 15453,'0'-24,"25"24,-25-25,25 25,-1 0,-24 25,0-1,0 1,0 0,0 0,0 0,0-1,-24 1,24 0,0 0,0 0,0-1,0 1,24-25,1 0,0 0,-25 25,25-25,0 0,-25 25,24-25,1 0,-25 25</inkml:trace>
  <inkml:trace contextRef="#ctx0" brushRef="#br0" timeOffset="188129.7523">17587 15652,'-25'0,"0"0,0 0,1 0,24 25,0-1,0 1,-25 0,25 0,0 0,0-1,0 1,0 0,0 25,0-26,0 1,25 0,-25 0,24-25,-24 25,25-1,-25 1,50-25,-50 25,25-25,-1 0,1 0,-25-25,0 0,-25 25,1-24,-1 24,0 0,0 0,0 0</inkml:trace>
  <inkml:trace contextRef="#ctx0" brushRef="#br0" timeOffset="190949.0545">15429 15007,'-25'0,"0"0,25 25,0-1,0 1,0 0,-25-25,25 25,0 0,-24-1,24 1,0 0,-25-25,25 25,0 0,0-1,0 1,0 0,0 25,0-25,-25-1,25 1,0 0,0 0,0 0,0-1,0 1,0 0,0 0,0 0,0-1,0 1,0 0,0 0,0 0,0-1,0 1,0 0,0 0,0 0,25-25,-25 24,25-24,-1 25,1-25,0 50,25-50,-50 49,49-49,-49 50,50-25,-50 0,25-1,-25 1,24-25,1 0,-25 25,25-25,-25 25,25-25,-25 25,25-25,0 0,-25 24,24-24,-24 25,25-25,-25 25,0 0,25-25,0 0,-25 25,0 0,25-25,-25 24,24 1,1-25,-25 25,25-25,-25 25,25-25,-25 25,25-1,-1-24,-24 25,25-25,-25 25,25-25,-25 25,0 0,25-25,0 0,-25 24,24-24,1 0,-25 25,25-25,0 0,-25 25,25 0,-1 0,1-25</inkml:trace>
  <inkml:trace contextRef="#ctx0" brushRef="#br0" timeOffset="191957.4737">16396 16594,'-25'0,"1"25,24 0,-25-25,25 25,-25 0,25-1,-25-24,25 25,-25-25,25 25,-24 0,24 0,-25-25,0 24,25 26,-25-50,25 25,-25-25,25 25,-24-1,-1-24</inkml:trace>
  <inkml:trace contextRef="#ctx0" brushRef="#br0" timeOffset="193171.1312">16570 16718,'-25'25,"0"-25,25 25,0 0,-25 0,1-1,-1 1,25 0,-25 0,25 0,0-1,-25-24,0 0,25 25,0 0,0 0,-24-25</inkml:trace>
  <inkml:trace contextRef="#ctx0" brushRef="#br0" timeOffset="195781.2182">16520 16892,'25'25,"0"0,0-1,-25 1,24-25,1 25,0-25,0 0,0 25,0 0,-1-25,-24 24,25-24,0 25,0-25,0 0,-1 25,1-25,0 0,0 25,0 0,-1-25,-24 24,25-24,0 25,0-25,0 25,-1 0,1-25,0 49,25-49,-26 50,26-25,-25 0,0-1,24-24,-24 25,25 0,-26 0,1 0,25 0,-25-25,-25 24,24-24,1 0,0 25,0-25,0 0,0 0,-25 25,24-25,-24 25,25-25,0 0,0 0,0 25,-1-25,1 0,0 0,0 0,0 0,-1 0,1 0,0 0,-25-25,25 0,0 0,-1 25,-24-25,0 1,25-1,-25 0,25 25,-25-25,25 25,0-25,-1 0,1 25,-25-24,25 24,-75 0,-49 0,-25 0</inkml:trace>
  <inkml:trace contextRef="#ctx0" brushRef="#br0" timeOffset="197404.2985">15999 17016,'-24'0,"-1"0,0 0,25 25,-25-25,25 25,-25-25,25 24,0 1,-24-25,24 25,0 0,-25 0,25-1,-25 26,25-25,0 0,0-1,0 1,25-25,0 0,-25 25,24-25,1 0,0 0,25 25,-26-25,1 0,0 0,0 0,24 0,-24 0,25 0,-25 0,-1 0,1 0,0 0,0 0,0 0,-25-25,24 25</inkml:trace>
  <inkml:trace contextRef="#ctx0" brushRef="#br0" timeOffset="198499.8176">19968 16321,'-25'0,"1"25,24 0,-25-25,25 50,-25-25,0-1,25 26,0-25,-25 0,0-1,25 26,0-25,0 0,0-1</inkml:trace>
  <inkml:trace contextRef="#ctx0" brushRef="#br0" timeOffset="199903.282">19919 16371,'0'-25,"24"25,1 0,0 0,0 0,-50 25,25 0,0 0,0 0,-25-25,25 24,-25 1,1 0,-1 0,0 0,25-1,-25-24,0 0,0 0,1 0,24 25,24-25,1 0,0 0,0 25,0-25,-25 25,25 0,-1-25,1 0,-25 24,25-24,0 25,0-25</inkml:trace>
  <inkml:trace contextRef="#ctx0" brushRef="#br0" timeOffset="202914.9503">20018 16669,'25'0,"-1"0,1 0,0 0,-25 25,0-1,0 1,0 0,-25 0,25 0,-25-1,1-24,24 25,0 0,0 0,0 0,-25-25,0 0,50 0,0 0,-1 0,1 0,0 0,0 0,0 0,-25 24,0 1,24-25,-24 25,0 0,0 0,-24-1,-1-24,0 0,0 0,0 0,1 0,-1 0,0 0,0 0,0 0,1 0</inkml:trace>
  <inkml:trace contextRef="#ctx0" brushRef="#br0" timeOffset="225364.7235">18356 12452,'25'0,"-1"0,1 0,-25 25,50 0,-50-1,49 1,-24 0,25 25,-25-26,-1 26,26-25,-25 0,24 24,1 1,-25-1,25-24,-26 0,26 25,-25-26,24 26,-49-25,50 0,-50-1,25 1,-25 0,49-25,-49 50,25-50,0 0,-25 25,0-1,25-24,-25 25,0 0,25-25,-25 25,24-25,-24-25,25 25,-25-25,25 0,-25 1,25 24,0-25,-1 25,1 0,0 0,0 0,-25 25,0-1,25-24,-25 25,0 0,0 0,0 0,0-1,0 1,0 0,0 0,0 0,-25-25,25 24,-25-24,0 0,25-24,0-1,0 0,25 25,0-25,0 25,-1-25,1 25,0 0,0 0,0 0,-1 0,-24 25,25-25,-25 25,0 0,25 0,-25-1,0 1,0 0,-25-25,25 25,-25-25,25 25,-24-1,24 1,0-50,0 1,24-1,-24 0,25 25,-25-25,0 0,25 25,0 0,0 0,-1 0,-24 25,25 0,0 0,-25 0,0-1,0 1,0 0,0 0,0 0,0-1,0 26,-25-50,25 25,0 0,0-1,-25-24,25 25,0-74,0 24,0 0,25 0,0 0,-25 1,25-1,0 25,-25-25,25 25,-25-25,24 25,1 0,0 0,0 25,-25 0,25-25,-1 25,-24-1,0 1,0 0,25 0,-25 0,50 24,-25-24,-25 25,24-26,1 1,-25 0,0 0,-25-25,25-25,25 25,0 0,0 25,-25 0,49-25,-49 24,25-24,25 50,-50-25,49 0,-49-1,25 1,0-25,-25 25,25 0,0 0,-1 0,-24-1,-24-24,24 25,0 0,0 0,24-25,1 0,0 0,0 0,0 0,-1 0,-24 25,-24-1,24 26,-25-25,25 0,-25-25,25 24,0 1,25-25,0 0,-1 0,1 0,0 0,0 0,0 0,-1 0,1 0,-25-25,25 25,0-24,-25 48,0 1,0 25,0-25,0-1,0 1,25-25,0 0,-1 0,1 0,-25 25,25-25,-25 25,25-25,-25 25,25-25,-25 24,0 1,24-25,1 25,0 0,-25 0,25-1,-25 1,25-25,-1 25,-24 0,25 0,-25-1,25 1,-25 0,25-25,-25 25,25-25,-25 25,-25-75,0 50</inkml:trace>
  <inkml:trace contextRef="#ctx0" brushRef="#br0" timeOffset="227123.2827">20861 14312,'25'0,"0"0,-25 25,0 0,25-25,-1 25,-24 0,25-25,-25 24,0 1,0 0,25-25,-25 25,0 0,0-1,0 1,0 0,0 0,0-50,0 0,0 0,0 1,0-1,0 0,0 0,0 0,0 1,0-1,0 0,25 0,0 0,-25 0,24 25,-24-24,0-1,25 0,-25 0</inkml:trace>
  <inkml:trace contextRef="#ctx0" brushRef="#br0" timeOffset="238229.3716">20936 14287,'0'25,"-25"-25,25 25,0 0,0 0,0 0,0-1,0 1,-25 0,25 0,0 0,0-1,0 1,0 0,0 0,0 0</inkml:trace>
  <inkml:trace contextRef="#ctx0" brushRef="#br0" timeOffset="240913.884">20911 14287,'25'-24,"-25"-1,49 0,-49-25,50 26,-50-1,25 0,-25 0,24 0,1 25,0 0,0 0,0 25,-1 0,-24 0,0 0,0-1,0 1,0 0,-24-25,24 25,0 0,-25-25,25 24,-25-24,25 25,-25-25,0 0,1 25,-1-25,0 25,0-25,25 25,-25-25,1 0,24 25,-25-25,0 0,0 0,50 0,0 0,-25 24,25-24,-1 0,1 0,-25 25,25-25,-25 25,25 0,0-25,-25 25,24-25,-24 24,25-24,-25 25,25-25,-25 25,25-25,0 0,-25 25,24-25,-24 25,0-1,0 1,25-25,0 0</inkml:trace>
  <inkml:trace contextRef="#ctx0" brushRef="#br0" timeOffset="242471.9145">21357 14610,'0'25,"0"0,0-1,0 26,0-25,0 0,0 24,0-24,0 0,0 0,0-1,0 1,0 0,-25-25,25 25,0 0,0-1,0-48,-24-1,24 0</inkml:trace>
  <inkml:trace contextRef="#ctx0" brushRef="#br0" timeOffset="248519.3901">19819 12874,'25'0,"-25"49,25-24,-25 0,25-25,-25 25,25-1,-25 1,0 0,0 0,0 0,24-25,-24 49,25-24,-25 0,25 0,-25 0,0-1,0 1,0 0,0 0,25-25,-25 25,0-1,25-24,-25 25,24-25,1 0,-25 25,25-25,25 0,-26 0,1 25,0-25,25 25,-1-25,-24 0,0 0,-25 24</inkml:trace>
  <inkml:trace contextRef="#ctx0" brushRef="#br0" timeOffset="250517.3169">20390 13345,'25'0,"-1"0,1 25,0-25,-25 25,0-1,25-24,-25 25,0 0,0 0,0 0,0-1,0 26,0-25,0-50,25-25,-1 26,1-1,-25 0,25 0,-25 0,25 25,-25-24,25 24,-1-25,1 25,-25-25,25 0,0 0,-25 1,-25 24,0 0,0 0,1 0,24 24,0 1,-25 0,25 0,0 0,0-1,0 1,0 0,0 25,0-26,0 1,25 25,-1-25,-24-1,0 1,25-25,0 0,-25 25,25-25,0 0,-1 0,1 25,0-25,0 0,25 25,-26-25,1 0,-25-25,-25 25,25-25,-24 25,-1 0</inkml:trace>
  <inkml:trace contextRef="#ctx0" brushRef="#br0" timeOffset="253502.9719">19943 12923,'0'0,"0"25,0 0,0 0,0 24,0-24,0 0,0 0,25-1,-25 26,0-25,25-25,-25 25,0 0,0-1,25 1,-25 0,25-25,-25 25,0 0,24-1,1-24,-25 25,25-25,0 0,-25 25,49 0,1-25,-25 25,0-25,-1 0,1 0,0 24,0-24,0 25,-1-25,1 0,0 0,0 0,-50 0,0 0,0 0,1 0,-1 0,25-25,-25 25,0 0,25-24,-25 24,1 0,-1 0,0 0,0 0,0-25,1 25,-1 0,-25-25,25 25,1 0,-1 0,25-25,-25 0,0 25,25-24,-25 24,1-50,-1 50,25-25,-25 25,25-25,-25 25,25-24,-25 24,25-25,0 0,-25 25,25-25,0 0,-24 0,24 1,0-26,-25 50,25-25,-25 0,25 1,0-1,0 0,25 25,-25 25</inkml:trace>
  <inkml:trace contextRef="#ctx0" brushRef="#br0" timeOffset="256457.1061">19869 12898,'0'-24,"0"48,0 1,0 0,0 0,0 0,25-25,-25 24,0 1,0 0,0 0,25 0,-25-1,24 1,-24 0,0 0,0 0,25 0,-25-1,0 1,25 0,-25 0,0 0,0-1,25 1,-50-74,25 24,-25 0,0-25,25 26,-24-1,24-25,-25 25,25 0,0 1,0-1,0 0,-25 25,25-50,0 26,0-1,0 0,0 0,0 0,0 1,0-1,0 0,0 0,0 0,0 50,0 0,0 0,0 0,0-1,25-24,-25 50,0-25,0 0,0 24,0-24,0 0,0 24,0-24,25-25,-25 25,0 0,0 0,0 0,24-25,-24 24,0 1,25-25,-25 25,0 0,25-25,-25 25,50-1,-26-24,1 0,0 0,-25 25,25-25,0 0,-1 0,-24 25,25-25,0 0,0 0,-25 25,25-25,-25 25,24-25,1 0,0 0</inkml:trace>
  <inkml:trace contextRef="#ctx0" brushRef="#br0" timeOffset="290469.392">22225 8508,'0'-25,"25"25,-25-25,0 1,0-1,0 0,0-25,0 26,0-1,0 0,0-25,0 26,-25-26,1 50,24-25,0 0,-25 1,25-1,-25 25,25-25,-25 0,25 0,0 0,-25 1,1-1,24 0,-50-25,50 26,-50-1,25-25,-24 25,24-24,0 24,-49-25,49 26,-25-26,-24 25,49 0,0-24,-24 24,24 25,-25-50,26 50,-1 0,-25-49,25 49,1 0,-26-25,25 0,0 25,-123 0,123-25,-99 25,99 0,-25 0,25-24,1 24,-26 0,25 0,0 0,1 0,-1 0,0 0,0-25,-24 25,24-25,0 25,-25-25,26 25,-26-25,25 1,0 24,-24 0,24 0,0-25,0 25,-24-25,24 25,0-25,-24 25,24 0,25-25,-50 1,25-1,1 25,-1 0,0 0,25-25,-25 25,-25 0,26-25,-26 25,0 0,26 0,-1 0,0-25,-25 25,1 0,-26 0,51 0,-51 0,26 0,-1 0,25 0,-24 0,24 0,0 0,-25 0,26 0,-1 0,0 0,0 0,0 25,1-25,-1 0,0 0,-25 0,50 25,-25-25,-24 0,24 25,0-25,0 25,1-25,-26 0,25 24,0 1,1-25,-1 0,0 0,0 25,0 0,1-25,-26 0,50 25,-25-25,0 0,1 0,-1 24,-25 1,25-25,1 0,-26 0,25 0,25 25,-49-25,24 0,0 0,0 0,0 25,1-25,24 25,-25-25,0 0,0 0,0 24,1-24,24 25,-25-25,0 0,25 25,-25 0,25 0,-25-1,0 1,25 0,0 0,-24 0,24-1,-25 1,0 0,25 0,0 0,-25-1,25 1,0 0,-25-25,25 25,0 0,0-1,-24 1,24 0,0 0,0 0,0-1,0 1,0 0,0 0,0 0,0-1,0 1,0 25,0-25,24-25,-24 49,0-24,25 25,0-25,-25-1,25 26,0-25,-25 0,24-1,1 1,25 25,-50-25,50 24,-50-24,24 0,-24 0,25-25,-25 24,0 1,25-25,-25 25,0 25,25-50,0 49,-25-24,24 0,1 24,0-24,0 0,-25 25,25-26,-1 26,1-25,0 0,0 24,0-24,-1 0,1 25,25-26,-25 1,-1 0,1-25,0 25,0-25,0 0,-1 25,-24-1,50 1,-25-25,0 25,24 0,-24 0,25-25,-26 49,1-49,0 0,0 25,0-25,-1 25,1-25,25 25,-25-25,24 24,-24-24,0 25,0-25,0 25,-1-25,26 0,-25 0,0 25,-1 0,1-25,0 24,25-24,-26 25,1-25,25 0,-25 25,-1-25,26 25,-25-25,0 0,24 0,-49 25,25-1,0-24,0 0,-1 0,1 0,0 0,0 25,0 0,24-25,-24 0,25 25,-25-25,-1 0,1 25,0-25,0 0,24 24,1-24,-25 0,0 0,-1 0,26 25,0 0,-26-25,1 0,0 0,0 0,0 0,-1 0,26 0,-25 0,24 0,-24 0,0-25,25 25,-26-25,1 1,25 24,-25-25,-1 0,26 25,-25-25,25 0,-26 1,1 24,25-25,-25 0,-1 25,26-25,0 0,-50 1,24 24,1 0,0-25,0 0,0 0,24 0,1-24,-25 24,-1 25,1-25,-25 0,25 25,0-24,0 24,-25-25,24 25,-24-25,25 25,0 0,0-25,0 0,-1 25,-24-24,25 24,0-25,0 25,-25-25,25 25,-1 0,1-25,-25 0,25 1,0 24,-25-25,25 25,-1 0,-24-25,25 0,0 25,-25-25,0 1,25 24,-25-25,25 25,-25-25,0 0,25 25,-25-25,24 0,-24 1,25 24,0 0,-25-25,25 0,-25 0,25 25,-25-25,24 1,1-1,-25 0,25 25,-25-25,25 0,-25 1,25 24,-1 0,-24-25,0 0,0 0,0 0,0 1,0-1,0 0,0 0,0 0,0 1</inkml:trace>
  <inkml:trace contextRef="#ctx0" brushRef="#br0" timeOffset="302858.0792">14164 5730,'0'-25,"-25"25,0 0,25 25,-25 24,25-24,-24-25,24 25,0 0,0 0,0 0,0-1,0 1,-25-25,25 25,0 0,0 24,0-24,0 0,0 0,0 0,-25-1,25 1,0 0,0 0,0 0,0-1,0 1,0 0,-25-25,25 25,0 0,0-1,0 1,0 0,-25-25,25 25,0 0,0-1,0 1,-24-25,-1 0,0 0,0 0,25 25,-25-25,1 0,-1 0,25 25,-25-25,25 25,0-1,25-24,-25 25,25 25,24-25,-49-1,25 1,0 25,0-50,-25 25,24 0,-24-1,25-24,-50 0,25 25,-24-25,-1 0,0 0,0 0,0 0,1 0,-1 0,0 0,25 25,0 0,25 0,0-25,-25 24,24-24,1 50,0-50,-25 25,25-25,-25 25,49-25,-49 24,0 1,25-25,-50 25,1-25,24 25,-25 0,25-1,0 1,-25-25,25 25,-25 25,25-26,-25 1,25 0,0 0,-24 0,24-1,0 1,0 0,0 0,0 0,-25-25,0 49,25-24,-25 25,25-1,0-24,0 0,-25 0,25-1,-24 1,24 0,-25-25,0 25,0 0,-24 0,24-1,0-24,-25 0,25 25,1-25,-1 0,0 0,0 25,0-25,25 25,-24-25,-1 0,0 25,-25-1,26-24,-26 25,25 0,0-25,-24 0,24 25,-25 0,1-25,24 0,25 24,-25-24,0 0,25 25,-24-25,-1 0,25-25,-25 1,0-1,0 0,25 0,0 0,-24 25,24-24,-25-1,0 25,25-25,-25 25,0 0,1 0,-1 25,0 24,0-24,-25 0,50 25,-49-50,49 24,-25 1,0-25,25 25,0 0,-25 0,25-1,-24-24,24 25,-25-25,0-25,-25 1,1-26,24 25,-25-24,26 24,-1 0,0 25,25-25,-25 0,0 25,25 25,-24 0,24 0,0 0,-25-1,25 1,0 0,0 0,0 0,-25-25,0 0,0 24,1 1,-26 0,25 0,-24 24,-1-24,25 0,-24 25,24-26,0 1,-49-25,24 50,-49-1,-50-24,0 25,50-1,-50 1,75 0,24-25,0-1,26 1,-1-25,50 0,-1 0,1 0,-25-25,25 25,0 0</inkml:trace>
  <inkml:trace contextRef="#ctx0" brushRef="#br0" timeOffset="306808.8866">13792 7987,'0'-25,"25"25,-25 25,24-25,-24 25,0 0,25-25,-25 25,25-1,0-24,-25 25,25-25,-25 25,24 0,1 0,0-1,-25 1,25 0,0 0,-1 0,1-25,-25 24,25 1,0-25,-25 25,25-25,-25 25,49 0,-49-1,25-24,0 25,0 0,-25 0,49 0,-49-1,25-24,0 25,-25 0,49 0,1 0,-50-1,25-24,0 0,-25-24,25 24,-1 0,-24-25,25 25,0 0,-25 25,0-1,0 1,0 0,0 0,0 0,0-1,0 1,25-25,0 0,-1 0,26 0,-25 0,0-25,24 1,-24 24,0-25,0 0,-1 25,-24 25,0 0,0-1,0 1,0 0,-24-25,24 25,0 0,0-1,0 1,0 0,0 0,24-25,1 0,0 0,0 0,0 0,-25-25,0 50,24 0,-24 0,0 24,25-24,0 0,-25 24,25-24,24 25,-49-25,25-1,-25 1,50 25,-25-25,-25-1,24 1,1 0,0 25,0-26,-25 26,25-25,-1 0,-24 24,50-24,-50 0,50 24,-26-24,1 25,0-25,25-1,-50 26,25-25,24 25,-24-50,0 49,-25-24,25-25,-25 25,0 0,24-25,1 0,-25 24,0-73</inkml:trace>
  <inkml:trace contextRef="#ctx0" brushRef="#br0" timeOffset="308317.8251">14189 5655,'-25'0,"0"25,25 0,0 0,0 24,0-24,25 0,0 25,-25-25,0-1,24-24,1 0,0 0,25 0,-50-24,24-1,-24 0,0-25,0 1,0 24,-49-25,24 25,0 25,0 0,1 0,-1 0,0 25,25 0,0 0,-25-25,25 25,0-1,0 1,0 0,0 0,0 0,25-25,0 25,0-25,-1 0</inkml:trace>
  <inkml:trace contextRef="#ctx0" brushRef="#br0" timeOffset="310485.0451">14164 6697,'25'0,"-1"0,-24 50,25-50,0 25,0-1,-25 1,0 0,0 0,0 0,0 0,0-1,0 1,0 0,0 0,0 0,0-1,-25-24,25-24,0-1,0 0,0 0,0 0,25 1,-25-1,0 0,0 0,25 0,-1 0,-24 1,0-1,0 0,25 0,0 0,0 1,-25-1,25 0,-1 25,1-25,-25 0,25 1,0 24,-25-25,25 25,-25-25,0 50,0 0</inkml:trace>
  <inkml:trace contextRef="#ctx0" brushRef="#br0" timeOffset="312461.7756">12080 7615,'0'25,"0"0,0-1,0 1,0 25,0-25,0-1,0 1,0 0,0 0,0 0,0-1,0 1,0 0,0 0,0-50,0 0</inkml:trace>
  <inkml:trace contextRef="#ctx0" brushRef="#br0" timeOffset="313843.0341">12031 7615,'0'-25,"-25"25,25-25,0 1,0-1,49 25,-24 0,-25-25,25 25,0 0,0 0,-1 0,1 0,0 0,0 0,-25 25,25-25,-25 25,0-1,24-24,-24 25,0 0,0 0,0 0,-24-25,-1 24,-25-24,25 0,1 0,24 25,-25-25,0 0,50 0,-25 25,25-25,-1 25,1 0,0-25,0 24,0 1,-1 0,-24 25,25-50,-25 24,0 1,25-25,-25 25</inkml:trace>
  <inkml:trace contextRef="#ctx0" brushRef="#br0" timeOffset="315194.2728">12576 7888,'-24'-25,"24"0,0 0,24 25,1 0,0 0,0 0,0 25,-25 0,24-25,-24 25,0 0,0-1,-24 1,24 0,-25-25,0 0,25 25,-25-25,50 0,0 0,0 0,-1 0,1 0,0 0,0 0,0 0,24 0,1 0,-25 0,-1 0,1 0,0 0</inkml:trace>
  <inkml:trace contextRef="#ctx0" brushRef="#br0" timeOffset="316481.7099">15206 8434,'0'24,"0"1,0 0,0 25,0-26,0 1,0 25,0-25,24-1,-24 1,0 0,0 0,0 0,0-1,0 1</inkml:trace>
  <inkml:trace contextRef="#ctx0" brushRef="#br0" timeOffset="318185.431">15181 8409,'25'-25,"-1"25,1-25,0 25,0 0,-25-25,25 25,-1 0,1 0,0 0,-25 25,0 0,0 0,0 24,0-24,0 0,0 0,-25 24,25-24,-25-25,25 25,0 0,-24-25,48 0,1 25,0-25,0 24,0-24,-25 25,24-25,-24 25,25-25,0 0</inkml:trace>
  <inkml:trace contextRef="#ctx0" brushRef="#br0" timeOffset="319345.7193">15354 8607,'25'25,"0"0,0-25,0 25,-1-1,-24 1,25-25,0 25,0 0,0-25,-25 25</inkml:trace>
  <inkml:trace contextRef="#ctx0" brushRef="#br0" timeOffset="320789.2126">15627 8657,'0'25,"0"-1,0 1,0 0,0 0,0 0,0-1,25-24,-25 25,25-25,0 0,0 0,-1 0,-24-25,25 25,-25-24,0-1,0 0,0 50,0 0,0-1,-25 1,25 25,0-25,0-1,0 1,0 25,0-25,-24 0,24-1,0 1</inkml:trace>
  <inkml:trace contextRef="#ctx0" brushRef="#br0" timeOffset="321757.2758">15429 8731,'0'-25,"-25"25,0 0,0 0,1 0,-1-24,0 24,25-25</inkml:trace>
  <inkml:trace contextRef="#ctx0" brushRef="#br0" timeOffset="329515.5505">13817 7937,'0'-24</inkml:trace>
  <inkml:trace contextRef="#ctx0" brushRef="#br0" timeOffset="333733.7098">14139 5655,'-25'0,"0"0,1 0,-1 0,0 0,0 0,0 0,1 0,-1 0,0 0,0 0,0 0,1 0,-1 0,0 25,0-25,0 0,1 0,-1 25,-25-25,25 0,1 25,-26 0,25-25,0 0,-24 24,49 1,-25-25,0 0,0 25,0 0,1-25,-1 0,0 0,0 25,0-25,1 0,24 25,-25-25,0 0,0 0,0 24,1 1,-1-25,25 25,-25-25,0 0,0 0,25 25,-24-25,-1 49,-25-24,50 0,-25 0,1-25,-26 49,0 1,26-25,-1-25,0 25,-25-1,26-24,-1 25,-25 0,25 0,0 0,1-25,24 24,-25-24,25 25,-25-25,0 0,0 0,25 25,-24-25,-26 25,25-25,0 0,1 0,-1 0,-25-25,25 25,1-25,-1 25,0-25,0 1,-24 24,24 0,0-25,0 25,0 0,1 0,-1 0,25 25,-25-1,25 1,0 25,-25-25,25 24,-25 1,25-25,0-1,0 1,-24-25,24 25,0 0,0 0,-25-25,0 0,0 0,0-25,-24 25,24 0,0-25,0 25,1 0,-1 0,25-25,-25 25,0-25,25 75,0-25,25 0,-25-1,50 1,-50 25,0-25,0 24,0-24,24 0,-48-25,-1 0,0 0,0 0,0 25,0 0,-24 24,24 1,0-25,-24 24,24-24,0 25,0-50,25 24,0 1,-25 0,1 0,-1 0,25-1,-25 26,0-25,0 24,1-24,24 0,-25 25,0-26,25 1,-25 25,0-25,25-1,-24 26,24-25,-25 0,25 24,-25-24,25 0,-25 25,0-26,25 26,0-25,-24 0,-1 24,25-24,0 0,-25 24,0-24,25 0,0 25,-25-50,25 24,-24 26,24-25,0 0,0-1,0 1,-25 0,25 25,-25-26,25 26,0-25,0 0,0-1,0 1,0 25,0-25,0 24,0-24,0 25,0-25,0-1,0 1,25-25,-25 25,25-25</inkml:trace>
  <inkml:trace contextRef="#ctx0" brushRef="#br0" timeOffset="337746.7312">14189 5779,'24'0,"1"0,0 0,0 0,0 0,-25 25,24-25,1 0,-25 25,25 0,25 0,-50 0,24-1,-24 26,25-50,0 25,-25 24,25-49,0 50,-25-25,49 0,-49 24,50-49,-50 50,50-25,-26 24,1-24,0 0,0 24,0-24,-25 25,24-25,1-1,0 26,0-25,0 24,-1-24,1 0,25 25,-25-26,-1 26,1-25,0 0,-25 0,0-1,25 1,0 25,-25-25,49-1,-24 26,-25-25,25 0,-25-1,0 1,0 0,0 0,0 0,25-25,-25 24,24 1,1-25,0 0,0 0,0 0,-1 0,1 0,-25 25,0 0,0 0,0-1,0 1,0 0,0 0,0 0,0-1,0 1,0 0,0 0,25-25,0 0,0 0,-1 0,1 0,-25 25,25-25,0 0,0 0,-25 24,0 1,-25-25,25 25,-25 0,25 0,-25-1,25 26,0-25,0 0,25-25,0 0,-25 24,25 1,-25 0,25-25,-1 50,-24-25,25-1,-25 1,0 25,25-25,0-1,-25 1,25 0,-25 25,24-26,-24 1,25 25,0-25,-25-1,0 26,25-25,0 0,-25 24,24-24,1 0,-25 24,0-24,0 0,0 0,25-25,-25 49,0-24,25 0,-25 25,0-26,0 1,0 0,0 25,0-25,0 24,0-24,0 0,0 24,0-24,0 0,0 0,25 24,-25-24,0 0,0 25,0-26,24 26,-24-25,0 0,0 24,25-24,-25 0,25 24,-25-24,0 0,0 25,0-26,0 1,25 25,-25-25,0 24,0-24,0 0,0 0,0 0,0-1,-25-24,25 25,-25-25,-24 0,24 0,0 0,0 0,25 25,-25-25,1 0,-1 0,0 25,0-25,0 25,1-25,-1 24,0-24,25 25,-25-25,25 25,0-50,25 25,-25-25,50 1,-50-1</inkml:trace>
  <inkml:trace contextRef="#ctx0" brushRef="#br0" timeOffset="343553.1398">10443 9054,'25'0,"0"0,-25 25,25-25,-1 0,1 49,25-24,-25-25,24 50,-24-50,0 0,0 24,-1-24,26 25,-25-25,0 0,24 0,-24 25,0-25,0 0,-1 0,1 0,-25 25,25-25,0 25,0-25,-1 0,1 0,0 0,0 0,0 0,-1 0,1 0,0 0,0-25,0 25,0 0,-1 0,1-25,0 25,0-25,24 0,-24 1,0-26,25 50,-26-50,26 50,-25-24,0-1,24 25,-24-25,0 0,24 25,-49-25,50 25,-50-25,25 25,-25 25,0 0,0 0,25 0,-25 0,24-1,1 26,-25-25,25 0,-25 24,25-49,0 0,-25 25,24-25,1 25,-25 0,0-1,0 1,25-25,0 0,0 0,-1 0,-24-25,50 1,-25-1,-25 0,25 25,-1 0,1-25,0 25,0 0,0 0,-25 25,0 0,25 0,-1 24,1-49,-25 25,25 0,-25 0,25-25,0 24,-1-24,1 0,0 0,0 0,0 0,24 0,-24-24,25 24,-26-25,1-25,25 50,-25-25,-1 1,26 24,-50-25,25 25,0 0,-1 0,-24-25,0 50,0 49,0-49,25 0,0 24,-25-24,25-25,0 0,-25 25,0 0,24-25,1 0,0 25,0-25,0 0,-1 0,-24 24,25-24,0 25,0 0,0-25,0 0,-25 25,24-25,1 0,0 25,0-1,0-24,24 25,-24 0,25-25,-26 25,1-25,0 0,-25 25,50-1,-26 1,1-25,0 25,25-25,-50 25,24-25,1 25,0-1,0-24,0 0,-1 0,1 0,0 25,0-25,0 0,-1 0,1 0,0 25,0-25,0 0,-1 25,1-25,0 0,0 0,0 25,0-25,-1 0,26 0,-25 0,0 0,49 25,50-1,0 1,25 0,-50 0,25 24,-25-49,-49 25,-1 0,26 0,-25-25,-1 25,1-25,-25 24,-1-24,1 0,0 0,-25 25,25-25,-25-25,-25 1,25-1,0 0,-25 25</inkml:trace>
  <inkml:trace contextRef="#ctx0" brushRef="#br0" timeOffset="347239.6756">11758 5531,'0'25,"0"25,0-25,0-1,0 26,0-25,0 0,25 24,-25-24,0 0,0 0,0 24,0-24,24 0,-24 0,0 0,0-1</inkml:trace>
  <inkml:trace contextRef="#ctx0" brushRef="#br0" timeOffset="349013.9179">11659 5606,'0'-25,"24"25,1 0,-25-25,25 25,0 0,0 0,-1 0,1 25,0 0,0 0,0-25,-25 24,24 1,-24 0,0 0,0 0,-24-25,-1 0,0 0,75 0,-26 0,1 49,25-24,-25 25,24-25,-24 24,25-49,-26 50,1-50,-25 25,25-25</inkml:trace>
  <inkml:trace contextRef="#ctx0" brushRef="#br0" timeOffset="349897.0477">12353 5928</inkml:trace>
  <inkml:trace contextRef="#ctx0" brushRef="#br0" timeOffset="351448.2733">12378 5928,'0'-24,"-25"24,0 24,0 1,25 0,0 0,0 0,0-1,0 1,25 0,-25 0,25-25,-25 25,50-25,-26 24,1 1,-25 0,0 0,0 0,0-1,-25-24,1 0,-1 0</inkml:trace>
  <inkml:trace contextRef="#ctx0" brushRef="#br0" timeOffset="352401.433">12378 5904,'25'0,"-1"0,1 0,0 0,25 0,-50-25,49 25,-24 0,0 0,0 0,0 0,-1 0,1 0,25 0,-25-25,-1 25,1 0</inkml:trace>
  <inkml:trace contextRef="#ctx0" brushRef="#br0" timeOffset="354362.7143">15900 7193,'0'25,"0"25,0-25,0-1,0 26,25-25,0 0,0 24,-25-24,0 0,0 24,0-24,0 0</inkml:trace>
  <inkml:trace contextRef="#ctx0" brushRef="#br0" timeOffset="355793.3567">15925 7268,'0'-25,"0"0,25 0,0 25,-1-24,1 24,-25 24,0 1,0 0,0 0,0 0,0-1,0 1,-25-25,25 25,-24-25,-1 0,50 0,-1 25,1-25,-25 25,25-25,0 24,0-24,-25 25,24 0,-24 0,25 0,0-1,-25 1,25 0,0-25,-25 25,24-25</inkml:trace>
  <inkml:trace contextRef="#ctx0" brushRef="#br0" timeOffset="357063.6663">16446 7218,'0'50,"-25"-50,25 25,0-1,-25 1,0 25,25-25,-24-1,24 26,-25-25,25 0,0 24,0-24,0 0,-25 0,25-1,0 1,0 0,0 0,0 24,25-24,0 0,-25 0,24 0,1-1,0-24,0 0,0 0,-1 0,26 0,-25 0,0 0,-25-24,0-1,0 0,0 0,-25 25,25-25,-25 25,0 0,0 0,1 0,-1 0,0 0,0 25,0-25,1 25,-1 0,0 0,0-25,0 24,25 1,0 0</inkml:trace>
  <inkml:trace contextRef="#ctx0" brushRef="#br0" timeOffset="357978.646">13395 9897,'0'25,"0"0,0-1,0 26,0 0,0-1,-25 1,25-25,0 24,-25-24,25 0,0 0,0 0,-25-25,25-25</inkml:trace>
  <inkml:trace contextRef="#ctx0" brushRef="#br0" timeOffset="359073.2079">13444 9872,'0'-25,"25"25,0 0,0 0,0 0,-25-24,25 24,-1 0,1 0,0 0,-25 24,0 26,-50 0,50-26,-24 1,24 0,-25-25,0 0,0 25,0-25,25 25,-25-25,25 25,25-25,0 49,0-49,-25 25,25 0,-25 0,25-1,-25 1,0 0,24-25,-24 50,25-26,-25 1,0 0</inkml:trace>
  <inkml:trace contextRef="#ctx0" brushRef="#br0" timeOffset="360047.8667">13792 10170,'25'0,"24"0,-24 0,25 0,-26 0,1 0,0 0,0 0,-25 50,-25-26,25 26,-25-25,0 0,25 24,-24-24,-26 25,50-26,-25 1,25 0,-25 0,1 0,24-1,0 1,-25-25,25 25,0 0,0 0,-25-25,25 24,-25-24</inkml:trace>
  <inkml:trace contextRef="#ctx0" brushRef="#br0" timeOffset="360805.9333">13767 10393,'25'0,"0"0,-1 0,1 0,0 0,25 0,-26 0,1 0,25 0,-25 0,-1 0,1 0,0 0,25 0,-26 0,1 0</inkml:trace>
  <inkml:trace contextRef="#ctx0" brushRef="#br0" timeOffset="368031.22">13941 8062,'0'0,"0"-25,0 0,-25 25,0-25,0 25,0-25,1 25,-1 0,25-25,-25 25,25-24,-25 24,0-25,-24 25,49-25,-25 0,0 25</inkml:trace>
  <inkml:trace contextRef="#ctx0" brushRef="#br0" timeOffset="374742.5281">12874 3076,'-25'0,"0"0,1 25,24-1,0 1,-25 25,25-25,-50-1,25 51,25-26,-49 26,24-26,25 26,-25-26,25 1,-25 0,25-1,0-73,0-1,0 0,25 0,-25 0</inkml:trace>
  <inkml:trace contextRef="#ctx0" brushRef="#br0" timeOffset="375947.5879">12775 3125,'25'0,"-1"0,26 0,-50 25,25 0,0 0,-1-25,-24 25,0-1,0 1,-24 25,-1-1,25-24,-25-25,25 25,-25-25,0 0,1 0,-1 0,0 0,25 25,50 0,-26-1,26 1,-25 0,0 0,-1-25,-24 25,25-25,-25 24,25-24,0 25,0-25,-25 25,24-25,1 0,-25 25</inkml:trace>
  <inkml:trace contextRef="#ctx0" brushRef="#br0" timeOffset="376955.29">13221 3597,'-25'0,"25"24,-24 1,24 0,0 0,0 0,0 0,0 24,0-24,0 0,0 0,0-1,24-24,1 0,-25 25,25-25,0 25,-25 0,0 0,0-1,0 1,0 0,-25-25,0 0,0 0,1 0</inkml:trace>
  <inkml:trace contextRef="#ctx0" brushRef="#br0" timeOffset="377710.2286">13221 3621,'25'-24,"0"24,0 0,24 0,-24 0,0 0,0 0,-1 0,1 0,0 0,0 0,0 0</inkml:trace>
  <inkml:trace contextRef="#ctx0" brushRef="#br0" timeOffset="378571.0901">13965 3299,'25'0,"25"0,-25 0,-1 0,26 0,-25 0,24 0,-24 0,0 0,0 0</inkml:trace>
  <inkml:trace contextRef="#ctx0" brushRef="#br0" timeOffset="379553.2303">14040 3671,'25'0,"-1"0,1 0,25 0,-25 0,-1 0,1 0,25 0,-25 0,-1 0,1 0,0 0,0 0,0 0,-1 0</inkml:trace>
  <inkml:trace contextRef="#ctx0" brushRef="#br0" timeOffset="386908.5776">14809 3150,'0'-25,"0"75,0 0,25-1,-1-24,-24 0,25 49,-25-49,25 0,0 24,-25-24,0 0,0 25,0-26,0 1,0 0,25-25,-25 25,24 0,-24 0,0-1,0 1,25-25,-25-25,0 1,0-1</inkml:trace>
  <inkml:trace contextRef="#ctx0" brushRef="#br0" timeOffset="388515.027">14809 3225,'25'0,"-1"-25,1 25,0 0,0 0,-25 25,25-25,-1 24,-24 1,0 0,25-25,-25 25,0 0,0-1,0 1,-25 0,25 0,-24 0,48-1,1 1,0-25,0 0,0 25,-1 0,1 0,0 24,25-24,-26 50,26-26,-25 1,24-25,-24 24,25-24,-50 0,25-25</inkml:trace>
  <inkml:trace contextRef="#ctx0" brushRef="#br0" timeOffset="389523.0426">15404 3795,'-25'-25,"0"25,25-24,-24 24,-1 0,25-25,0 0,25 0,-1 25,1 0,0 0,0 0,-25 25,25-25,-25 25,0 0,24-25,-24 24,0 1,25 0,-25 25,0-26,0 1,0 0,0 0,0 0,-25-1,25 1,0 0,25-25,0 25,0-25,0 0,24 0,-24 0,0 0,25 0,-26 0,1 0,0 0,0 0,-50 0</inkml:trace>
  <inkml:trace contextRef="#ctx0" brushRef="#br0" timeOffset="390631.8171">15553 3274,'25'0,"-1"25,1 0,0-25,-25 49,25-24,0 0,-25 0,25 24,-25-24,0 0,0 0,0 24,24-24,1 0,-25 25,0-25,0-1,0 26,0-25,0-50,0 0,0-24,0 24,25 0,-25 0,25-25,-25 26,25-26,-1 25,-24 0,50-24,-25 24,-25 0,0 0,25 25,-25-49,24 24</inkml:trace>
  <inkml:trace contextRef="#ctx0" brushRef="#br0" timeOffset="391357.1975">16297 3547,'-25'0,"50"0,0 0,24 0,-24 0,0 0,0-25,24 25,-24 0,0-25,25 25,-26 0,1 0,25 0,-25 0,0 0,-1 0,26-24,-25 24,0 0,-50 0,0 0</inkml:trace>
  <inkml:trace contextRef="#ctx0" brushRef="#br0" timeOffset="391957.955">16570 3299,'0'50,"0"-26,0 1,0 25,0-25,0 49,0-24,0-26,0 26,0-25,0 0,0 0,0 24,0-24,25 0,-25 0,0 24,0-24,0 0</inkml:trace>
  <inkml:trace contextRef="#ctx0" brushRef="#br0" timeOffset="393696.9328">17016 3200,'0'25,"0"-1,0 26,0-25,0 0,0-1,0 26,0-25,0 0,0 24,0-24,0 0,0 0,0 24,25-24,-25 0,0 0,0 0,0-1,0-48,0-1,0 0,0 0,0-25,0 26,0-1,0-25,0 25,-25 1,25-26,-24 25,24 0,0 1,0-1,0 0,0 0,0-24,0 24,24-25,-24 25,0 1,25-1,-25 0,0 0,25 0,0 25,-25-49,25 49,-1 0,-24 25,25-1,-25 26,0 0,0-26,0 1,0 25,0-25,0 24,-25-24,1 0,-1 0,0-25,25 24,-25-24,25 25,-25-25,25 25,25-25,0 0,0 0,-25 25,25-25,24 49,-24-24,25 0,-26 25,1-26,25 26,-25-50,-25 25,24 0</inkml:trace>
  <inkml:trace contextRef="#ctx0" brushRef="#br0" timeOffset="394735.0218">17438 3671,'-25'0,"0"0,25-25,-24 25,24-25,0 1,0-1,0 0,0 0,0 0,24 25,1 0,0 0,0 50,0-25,-25 0,0 24,0-24,0 0,0 25,0-26,0 1,0 0,0 0,24-25,1 0,25 0,-25 0,-1 0,26 0,-25-25,0 25,0 0,-1 0,1 0,0 0,0-25</inkml:trace>
  <inkml:trace contextRef="#ctx0" brushRef="#br0" timeOffset="395574.7778">17761 3051,'0'25,"0"0,0 24,24-24,-24 0,0 24,0-24,0 0,0 25,0-26,0 1,0 0,0 0,0 0,0-1,0 51,0-50,0-1,0 26,0-25,0 0,0 0,0-1,0 1,-24-74</inkml:trace>
  <inkml:trace contextRef="#ctx0" brushRef="#br0" timeOffset="396561.1726">17711 3200,'0'-25,"25"25,0 0,-1 0,1 0,25 0,-25 0,-1 0,1 0,-25 25,0 0,0-1,0 1,0 0,0 0,0 0,0-1,-25-24,1 25,-1-25,0 0,0 0,25 25,25 0,0 0,0-1,-1 1,26 0,-50 0,25 0,-25-1,0 1,0 0,25-25</inkml:trace>
  <inkml:trace contextRef="#ctx0" brushRef="#br0" timeOffset="397556.0446">18058 3324,'0'0,"0"25,0-1,0 1,0 0,0 0,0 0,0 24,25-24,0 25,0-26,-1 1,-24 25,25-50,0 25,0-25,0 0,-1 0,1-50,-25 25,0 0,0 1,0-26,25 25,-25 50,0 0,0 24,0-24,25 25,-25 0,0-26,25-24,-25 50,0-25,24-25,-24 49,25-49,-25 25,0 0</inkml:trace>
  <inkml:trace contextRef="#ctx0" brushRef="#br0" timeOffset="398421.5676">18629 3225,'24'0,"1"0,0 0,0-25,0 25,-1 0,1 0,25 0,-25 0,0 0,24 0,-24 0,0 0,0 0,-1 0,1-25,0 25</inkml:trace>
  <inkml:trace contextRef="#ctx0" brushRef="#br0" timeOffset="398972.8184">18902 3026,'0'25,"0"0,0 24,0 1,0 0,0-26,0 1,0 25,0-25,24-1,-24 26,0-25,0 0,25-25</inkml:trace>
  <inkml:trace contextRef="#ctx0" brushRef="#br0" timeOffset="400805.4183">19274 3001,'0'50,"0"-25,0 0,0-1,0 1,0 0,0 0,0 0,0-1,0 1,0 0,0 0,0 0,0-1,0 1,0 0,0 0,0-50,0 0,24 0,-24 1,25-26,0 25,-25-24,25 24,0 0,-1-25,1 26,0-26,0 50,0-25,-1 0,-24 1,25-1,-25 0,25 25,-25 25</inkml:trace>
  <inkml:trace contextRef="#ctx0" brushRef="#br0" timeOffset="402113.3079">19621 3001,'25'0,"-25"25,0 0,0 0,0 0,-25 24,25-24,0 0,0 49,0-49,0 0,-25 0,25 24,0-24,0 0,0-50,0 0,0-24,0-1,0 25,0-24,0-26,0 26,25 24,-25 0,25-25,-25 26,0-1,0 0,24 0,-24 0,25 1,-25-1,25 0,0 25,0 25,-25 0,0-1,0 26,-25-25,0 24,-25 1,26-25,-26 24,25-24,-24 25,49-25,24-25,26 0,-25 24,0 1,-1-25,-24 25,25-25,-25 25,25-25,-25 25,25-1,0-24,-1 0,-24 25,25-25,25 0,-25 0,24 0,-24 0,0 0</inkml:trace>
  <inkml:trace contextRef="#ctx0" brushRef="#br0" timeOffset="403278.9562">19894 3125,'0'25,"0"0,0 25,0-26,0 1,25-25,-1 0,26 25,-25-25,0 0,-1 0,1 0,0-25,0 0,0 1,-25-1,24 25,-24-25,0 0,0 50,-24 0,24 24,0 1,0 0,-25-26,25 26,0 0,0-26,0 1,0 0</inkml:trace>
  <inkml:trace contextRef="#ctx0" brushRef="#br0" timeOffset="406072.3506">14759 4068,'25'0,"0"0,0 0,-1 0,1 0,-25 25,25-25,25 0,-26 25,1-25,0 0,0 0,0 0,-1 24,1-24,25 25,-25-25,-1 0,26 0,-25 0,0 25,-1-25,26 25,-25-25,0 0,-1 0,26 25,-25-1,0-24,49 0,-24 25,-25 0,24-25,1 0,-1 25,-24 0,25-1,-1-24,-24 0,0 0,25 0,-26 25,1-25,25 25,-1-25,1 0,-25 25,24-25,51 0,-26 0,25 25,-24-25,-1 24,-24-24,-1 0,1 0,0 0,-1 0,1 0,-1 0,-24 0,25 0,-1 0,1 0,0 0,-26 0,1 0,25 0,-25 0,-1 0,26 0,-25 0,24 0,-24 0,25 0,0 0,-26 0,1 0,25 0,-25 0,-1-24,1 24,0 0,0 0,0-25,-1 25,26-25,-25 25,0 0,-1 0,1 0,0-25,0 25,0-25,-1 25,1 0,0 0,0 0,24-24,-24 24,0 0,25 0,-50-25,24 25,-24-25,25 25,0 0,-50 0</inkml:trace>
  <inkml:trace contextRef="#ctx0" brushRef="#br0" timeOffset="414112.2005">15727 4589,'0'25,"0"-1,24 51,-24-1,25 26,0-26,0 0,-25 1,0-26,0-24,0 0,0 0,0 0</inkml:trace>
  <inkml:trace contextRef="#ctx0" brushRef="#br0" timeOffset="415977.6939">15751 4713,'0'-25,"25"25,-25-25,25 25,-25-25,25 25,0 0,-1 0,1 0,0 0,-25 25,0 0,25-25,-25 25,0 0,0-1,0 1,0 0,-25 25,0-50,25 25,0-1,-25-24,25 25,-24-25,48 25,1 0,0 0,0 24,24-24,-49 0,25-25,-25 25,25-1,-25 1,25-25,-25 25,25-25,-1 0,-24 25</inkml:trace>
  <inkml:trace contextRef="#ctx0" brushRef="#br0" timeOffset="417491.2343">16247 5060,'0'25,"0"0,0 0,25-1,-25 26,0-25,25-25,-25 25,25-1,0-24,-1 25,1 0,0-25,0 0,0-25,-1 25,1-25,0 1,0-1,-25 0,0 0,0 0,0 1,0-1,-25 25,0 25,25 24,0-24,0 25,0-1,0 1,0-1,0-24,25 25,-25-25,25-1,-25 1,0 0,0 0</inkml:trace>
  <inkml:trace contextRef="#ctx0" brushRef="#br0" timeOffset="432256.8967">15975 7962,'24'0,"1"0,0 0,0 0,0 0,-1 0,1 0,0 0,0 0,0 25,24-25,-24 0,0 25,0-25,-1 0,-24 25,25-25,0 25,0-25,0 0,24 24,-24-24,0 0,0 0,-25 25,24-25,1 0</inkml:trace>
  <inkml:trace contextRef="#ctx0" brushRef="#br0" timeOffset="497831.4407">21357 14684,'0'25,"25"-25,-25 25,0 25,50-26,-50 1,0 0,0 0,0 0,0-1,0 1,0 0,0 0,0 0,0-1,0 1,-25-25,25 25,-25-25,0 0,0 0,-24 0,49-25,0 0,25 1,-25-1,24 25,-24-25,25 0,-25 0,25 1,0-1,-25 0,25 0,-1 0,-24 1,25 24,-25-25,25 0,0 25,-25-25,0 0,25 25,-25-24,-25 48,25 1,0 0,0 0,0 0,0 24,0-24,0 0,0 0,0 24,0-24,0 0,0 0,0-1,0 1,0 0,0 0,25-25,-25 25,24-25,1 0,0 0,0 0,0 0,-1 0,-24-25,25 25</inkml:trace>
  <inkml:trace contextRef="#ctx0" brushRef="#br0" timeOffset="506478.9139">14015 11757,'-25'0,"0"-24,1 24,-1 0,0 0,-25 0,26 0,-1 0,0 0,-25 24,26-24,-26 0,0 0,-24 0,-1 25,1 0,0-25,24 25,0-25,-24 25,24-25,1 0,-26 0,51 0,-26 0,25 24,-24-24,24 0,0 0,-25 0,26 0,-1 0,0 0,-25 0,26 0,-1 0,0 0,0-24,0 24,-24 0,24-25,0 25,-25 0,26 0,-1 0,0 0,0 0,25 25,0-1,0 1,0 0,0 0,0 0,0 24,0-24,0 0,0 0,0 24,0-24,0 25,0-1,0-24,0 25,0-25,0-1,0 1,0 25,0-25,0-1,0 1,0 0,0 0,0 0,0-1,0 1,0 0,0 0,0 0,0-1,0 1,0 25,0-25,0-1,0 1,0 0,0 25,0-26,0 1,-25 25,25-25,0-1,0 1,0 25,0-25,0 0,0 24,0 1,0-1,0-24,0 0,0 25,50-1,-50-24,25 25,-25-26,25 1,-25 0,0 25,0-26,24 1,-24 0,25 25,-25-26,0 1,25 25,-25-25,0-1,0 1,0 0,0 0,0 0,0-1,0 1,0 0,0 0,0 24,0-24,0 0,0 0,0 0,0 0,0-1,0 1,0 0,0 0,0 0,0-1,0 1,0 0,25 0,-25 0,0-1,0 1,0 0,0 0,0 0,25-25,-25-25,0 0,-25 25,25-25,-25 25,0 0,0 0,1 0,-1 0,0 0,25 25,-25-25,25 25,-25-25,1 25,-1-1,-25 1,25 0,1 25,-26-26,50 1,-50 0,50 0,-24-25,-1 0,25 25,-25-25,0 24,0 1,25 0,-24-25,-1 50,0-50,0 49,0-24,25 25,0-26,0 1,0 25,25-25,-25 24,25-24,-25 25,25-25,0-1,-1 1,1-25,-25 25,25 0,0 0,-25-1,49 1,1-25,-50 25,25 0,0-25,-1 0,1 0,25 25,-25-25,-1 0,26 24,-25-24,0 0,-1 0,1-24,0-26,0 50,24-50,-24 26,-25-1,25 25,0 0,0-25,-25 0,25 25,-25-25,24 1,1-1,-25 0,25 25,0-25,-25 0,0-24,0 24,25 0,-25-25,0 26,0-1,0 0,0 0,0 0,0-24,-25 24,25 0,0 0,-25 25,0-24,25-1,-25 25,1 0,24-25,-25 0,25 0,-25 25,25-24,-25 24,0 0,0 0,25-25,-24 25,24-25,-25 25,25-25,-25 25,0-25,0 1,25-1,0 50</inkml:trace>
  <inkml:trace contextRef="#ctx0" brushRef="#br0" timeOffset="508003.2004">11981 15503,'-25'0,"25"-25,0 0,0 1,0-1,0 0,0 0,0 0,0 0,0-24,0 24,25 0,-25 0,25 1,-25-1,25 25,-1 0,1 0,0 0,-25 25,0-1,25-24,-25 25,0 0,25-25,-25 25,24 0,1-25,-25 24,25-24,0 25,0-25,-1 0,-24 25,25-25,0 0,0 0,0 0,-1 0,1-25,0 0,-25-24,25 24,0 0,-25-24,0 24,0 0,0 0,0 0,0 1,0-1,0 0,0 0</inkml:trace>
  <inkml:trace contextRef="#ctx0" brushRef="#br0" timeOffset="510765.0202">12279 15751,'0'25,"0"0,0-1,0 1,0 0,0 0,0 0,0-1,0 1,-25 25,25-25,0-1,0 26,0-25,0 0,-25 24,25-24,0 0,0 0,0 24,-25-24,25 0,-25 0,25 0,0-1,0 26,0-25,0 0,0 24,0-24,-24 0,24 24,-25-24,25 25,0-25,0-1,0 26,0-25,0 0,0-1,-25 26,25-25,0 0,0 24,-25-24,25 0,0 24,0-24,0 0,0 0,0 24,0-24,0 0,-25 25,25-26,-24 1,24 25,0-25,0 0,-25-1,25 1,0 0,0 0,-25-25,25 49,0-24,0 0,0 0,0 0,0-1,0 26,0-25,0 24,0-24,-25 0,25 25,0-26,0 26,0-25,25-25,0 0,0 0,-1 0,1 0,0 0,0 0,0 0,24 0,-24 0,25 0,-1 0,1 0,-25 0,24 0,-24 0,0 0,0 0,24 0,-24 0,0 0,0 0,0 0,-1 0,1 0,0 0,0 0,0 0,24 0,-24 0,0 0,0 0,-1 0,1 0,25 0,-25 0,-1 0,1 0,0 0,0 0,0 0,24 25,-24-1,0-24,24 0,-24 0,0 0,25 25,-26-25,1 0,25 0,-25 0,0 0,-1 0,1 0,0 0,0 0,0 0,-1 0,26 25,-25-25,0 0,-1 0,1 0,0 0,0 0,24 0,-24 0,0 0,0 0,0 0,-1 0,1 0,0 0,0 0,0 0,-1 0,1 0,0 0,0 0,0 0,24 0,-24 0,0 0,0 0,-25-25,24 25,26 0,-25 0,0 0,0 0,-25-25,24 25,26 0,-25 0,0 0,-25-24,24 24,1 0,0 0,0 0,0-25,-50 25,0 0</inkml:trace>
  <inkml:trace contextRef="#ctx0" brushRef="#br0" timeOffset="513195.5028">13122 15304,'0'-24,"0"-1,-25 0,0 25,1 0,-1 0,0 0,25 25,0 0,-25-25,25 24,0 1,0 0,0 25,0-25,0-1,0 1,0 25,0-25,0-1,-25 1,25 0,0 0,0 0,0-1,0 1,-24-25,24 25,0 0,24 0,1-25,0 0,0 0,0 0,-1 0,1 0,25 0,-25 0,-1 0,26 0,-25 0,0 0,-1 0,-48 0</inkml:trace>
  <inkml:trace contextRef="#ctx0" brushRef="#br0" timeOffset="514084.2103">13023 15627,'25'0,"-1"0,1 0,0 0,0 0,0 0,24 0,-24 0,-25-25</inkml:trace>
  <inkml:trace contextRef="#ctx0" brushRef="#br0" timeOffset="515236.8566">12948 15280,'25'0,"0"0,0 0,0 0,-1 0,1 0,0 0,0 0,0 0,-1 0,1 0,0 0,0 0</inkml:trace>
  <inkml:trace contextRef="#ctx0" brushRef="#br0" timeOffset="523141.5692">15379 15106,'0'-25,"25"25,0 0,0 0,-1 0,1-25,0 25,0 0,0 0,24 0,-24-24,0 24,25-25,-26 25,1 0,0 0,0 0,0 0,-1 0,26 0,-25 0,24 0,-24 0,0-25,0 25,24 0,-24 0,0 0,25 0,-26 0,1 0,25 0,-25 0,-1 0,1 0,0 0,25-25,-26 25,1 0,0 0,0 0,0-25,-1 25,1 0,0 0,0 0,25 0,-26 0,1 0,25 0,-25 0,24 0,-24-24,25 24,-26-25,1 25,25 0,-25 0,-1 0,26-25,-25 25,24-25,-24 25,0 0,0 0,0 0,-1 0,1 0,0 0,0 0,0 0,-1-25,1 25,0 0,0 25,0-25,-25 25,24 0,1-25,0 25,0-25,0 0,0 0,-1 0,-24-25,25 25,-25-25,0 0,0 0,-25 25,25-24,-24 24,-1 0,0 0,0 0,25 24,0 1,0 0,0 0,0 0,0-1,25-24,-25 25,25 0,0-25,-25-25,24 0,-24 1,-24-1,-1 25</inkml:trace>
  <inkml:trace contextRef="#ctx0" brushRef="#br0" timeOffset="524677.0489">18852 14908,'0'24,"0"1,0 0,0 0,0 0,0-1,25-24,-25 25,25 0,-1-25,1 25,0-25,-25-25,0 0,0 0,-25 25,0 0,1 0,24-24,-25 24,0 0,50 0,0 0,-1 0,-24-25,0 0,0 0,-24 0</inkml:trace>
  <inkml:trace contextRef="#ctx0" brushRef="#br0" timeOffset="526749.2726">18926 15081,'0'-25,"25"25,0 0,0 0,0 0,-1 0,1 0,-25 25,25-25,0 0,0 0,-1 0,1 0,0 0,0 25,0-25,-1 0,1 0,0 25,0-25,0 25,-1-25,1 0,0 0,0 0,0 24,-1-24,26 25,-25-25,0 0,24 25,-24 0,25-25,-26 25,1-25,25 24,-25-24,0 0,24 25,-24 0,0-25,0 0,-1 0,1 0,0 0,0 25,0-25,-1 0,1 0,25 0,-25 0,24 0,-24 0,0 0,0 25,-1-25,26 25,-25-25,0 0,-1 0,1 0,0 0,0 0,0 0,-1 0,1 0,0 0,0-25,0 25,-1-25,1 25,0 0,0 0,0 0,0 0,74-25,-74 25,49-50,-49 50,-25-24,25 24,-25-25,-25 25</inkml:trace>
  <inkml:trace contextRef="#ctx0" brushRef="#br0" timeOffset="530536.9167">17860 14833,'0'-25,"0"1,0-1,0 0,0 0,25 0,-25 1,24-1,1 0,-25 0,25 0,-25 1,25-1,0 25,-1 0,-24-25,25 25,0 0,0 0,0 0,-1 0,26 0,-25 0,0 0,-1 0,1 0,0 0,0 0,0 0,-1 0,-24 25,25-25,-25 25,25-25,0 24,0 1,-1-25,1 50,0-50,-25 25,25-25,-25 24,25-24,-25 25,24-25,1 25,0 0,-25 0,0-1,25-24,-25 25,25 0,-25 0,24 0,1-1,0 1,-25 0,25-25,-25 25,25 0,0-25,-25 24,24-24,1 25,-25-50,0 1,0-1,-25 0,1 25,-1 0,0 0,25 25,0 0,0-1,0 1,0 0,25-25,-25 25,25-25,-1 0,1 0,-25-25,0 0,0 0,-25 25,1 0,24-24,-25 24,25 24,-50-24</inkml:trace>
  <inkml:trace contextRef="#ctx0" brushRef="#br0" timeOffset="551203.1176">13941 11782,'0'-25,"24"25,1 0,0-24,25-1,-26-25,1 25,0-24,-25 24,0 0,-25 25,0-25,1 25,-26 0,25 0,0 0,1 0,-26 0,25 0,25 25,0 0,0 0,0 0,0-1,0 1,0 0,0 0,0 0,25-25,0 0,0 0,-1 0,1 0,25 0,-25-25,-1-25,26 50,-50-25,0 1,-25 24,25-25,-25 25,25 25</inkml:trace>
  <inkml:trace contextRef="#ctx0" brushRef="#br0" timeOffset="553116.7158">14561 18083,'0'-25,"0"50,0-1,0 1,25-25,-25 25,24 0,-24 0,25-1,0-24,-25 25,25-25,0 0,-1-25,1 1,-25-1,0 0,-25 25,1 0,-1 0,0 0,0 0,0 0,1 0,-1 0,25 25,0 0,-25-1,25 1,0 0,0 0,25-25,-25 25,49-25,-24 0,25 0,-25-25,-1 0,1 0,-25-24,0 24,0 0,-25 25,50 0,0 0,0 0</inkml:trace>
  <inkml:trace contextRef="#ctx0" brushRef="#br0" timeOffset="576470.8013">13841 11782,'25'0,"-25"-25,25 25,0 0,0 0,-1 0,26 0,-25 0,0 0,-1 0,1 0,0 0,25 0,-26 0,1 0,0 0,0 0,0 25,24-25,1 25,-25-25,24 25,-24-25,0 25,25-25,-26 24,1-24,0 0,0 25,0-25,-1 0,1 25,0-25,25 0,-26 0,1 25,0-25,0 0,0 25,-1-1,1-24,25 0,-25 0,-1 25,1-25,0 25,0-25,0 0,24 0,-24 0,0 0,0 0,-1 0,1 0,0 0,0 0,0 0,-1 0,1 0,0 0,25 0,-26-25,1 25,0 0,0 0,0-25,0 25,-1 0,26 0,-50-24,25-1,24 25,-24 0,0 0,0-25,0 25,-1 0,1-25,0 25,0-25,0 25,-1 0,26 0,-25-24,0 24,-1 0,-24-25,25 25,0 0,0 0,0-25,24 25,-49-25,25 25,25 0,-1-25,-24 1,0 24,24 0,-24 0,0 0,0 0,0 0,0 0,24 0,-24 0,0 0,24 0,1 0,24 0,-49 0,0 0,25 0,-26 0,1 0,0 0,0 0,0 0,-1 0,1 0,0 0,25 0,-26 0,1 0,0 0,0 0,0 0,24 0,-24 0,25 0,-26-25,26 25,0-25,-25 25,-1-25,26 25,-25 0,0 0,-1 0,1 0,0 0,-25-25,25 25,0 0,-1 0,1 0,25 0,-25 0,24 0,-24 0,0 0,-25 25,0 0,0 0,0 0,0-1,0 1,0 0,0 0,0 0,0-1,0 1,0 0,0 0,0 0,0-1,0 1,0 0,25-25,-25 25,0 0,0-1,0 1,0 0,0 0,24-25,-24 25,0 0,0-1,0 1,0 0,0 0,0 0,0-1,0 1,0 0,0 0,0 0,0-1</inkml:trace>
  <inkml:trace contextRef="#ctx0" brushRef="#br0" timeOffset="580795.0273">14660 18256,'25'0,"0"0,-1 0,1 0,0 0,0 0,0 0,-1 0,-24-25,25 25,0 0,0 0,0 0,-1 0,26 0,-25 0,0 0,24-24,-24 24,0-25,24 25,-24 0,25-25,-1 25,-24 0,0-25,0 25,24 0,-24 0,0 0,0 0,0 0,-1 0,1 0,0 0,25 0,-25 0,24 0,-24 0,0 0,24 0,-24 0,0 0,0 0,24 0,-24 25,0-25,25 0,-1 0,-24 0,25 0,-1 0,-24 0,25 0,-1 0,-24 0,0 0,24 0,-24 0,25 0,-1 0,26-25,24 0,-49 1,24-1,-24 0,-25 0,24 25,-24 0,0 0,24-25,-24 25,25-24,-25 24,24-25,-24 25,0-25,0 25,-1 0,1 0,25 0,-25 0,24 0,-49 25,25-25,0 0,-25 25,25-25,-1 24,26-24,-25 0,0 25,0-25,24 0,-24 25,25-25,-26 0,1 0,0 0,0 0,0 0,-1 0,1 0,0 0,-25 25,25-25,0 0,-1 0,1 0,0 0,0 0,-25-25,0 0,0 0,0 1,0-1,0 0,0 0,0 0,0 1,0-1,0-25,-25 25,25 1,0-1,0 0,0 0,0 0,0 1,0-1,0 0,0 0,0 0,0-24,0 24,0 0,0 0,0 0,25 25,0 0,-25 25,0 0,24-25,-24 25,25-25,0 0,-50 0,0 0,1 0,24 49,0-24,-25 0,25 0,0 0,0 0,0-1,0 1,25-25,-25 25,24-25,1 0,-25-25,0 0,0 1,0-1,0 0,0 0,0 0,-25 25,1 0,24 25</inkml:trace>
  <inkml:trace contextRef="#ctx0" brushRef="#br0" timeOffset="618421.1751">20787 11881,'24'50,"1"-25,-25 0,25 24,0-24,-25 25,0-26,25 1,-25 0,0 25,0-25,0-1</inkml:trace>
  <inkml:trace contextRef="#ctx0" brushRef="#br0" timeOffset="619963.7703">20762 11956,'0'-25,"25"25,-1 0,1 0,0-25,0 25,0 0,0 0,-1 0,1 25,0-25,0 0,-25 25,25-25,-25 25,24-1,-48-24,-1 0,0 0,0 25,0-25,1 0,24 25,49 0,-49 0,25-25,-25 24,25-24,0 0,-1 0,-24 25,50 0,-50 0,25 0,0 0,-1-25,-24 24,25-24</inkml:trace>
  <inkml:trace contextRef="#ctx0" brushRef="#br0" timeOffset="621506.1722">21332 12129,'0'-24,"0"48,0 1,0 0,0 0,0 25,0-26,0 1,0 0,0 0,0 0,0-1,0 1,0 0,0 0,25-25,0 25,0-25,0 0,-1 0,1 0,-25-25,25 25,-25-25,0 0,25 25,-25-25,0 1,-25 24,25-25,-25 0,0 25,1 0,-1 0,25 25,-25-25,0 0,25 25,0-1,-25-24,25 25</inkml:trace>
  <inkml:trace contextRef="#ctx0" brushRef="#br0" timeOffset="622427.0052">21655 12030,'25'0,"-1"0,1 0,0 0,0 0,0 0,-1 0,1 0,0 0,0 0,0 0,-1 25,1-25,0 0,-25 25,-25-25</inkml:trace>
  <inkml:trace contextRef="#ctx0" brushRef="#br0" timeOffset="623290.0192">21828 12254,'-24'0,"-1"0,50 0,-1 0,1 0,0 0,0 0,0 0,-1 0,1 24,0-24,0 0,0 0,0 0,-25 25,24-25</inkml:trace>
  <inkml:trace contextRef="#ctx0" brushRef="#br0" timeOffset="626468.5892">22349 11931,'-24'0,"-1"0,25 25,-25-25,25 25,0-1,0 1,-25 0,25 0,0 0,0 24,-25-24,25 0,-24 25,24-26,0 1,0 0,0 0,0 0,0-75,24 25</inkml:trace>
  <inkml:trace contextRef="#ctx0" brushRef="#br0" timeOffset="627801.181">22325 11857,'24'0,"1"0,0 0,0 24,-25 1,0 0,0 0,-25 0,0-1,25 1,-25-25,50 25,25 25,-25-26,-1 1,1 25,0-25,0 0,-25-1,25 1,-25 0,0 0,0 0</inkml:trace>
  <inkml:trace contextRef="#ctx0" brushRef="#br0" timeOffset="628977.0462">22647 12204,'0'-25,"25"0,0 25,-1 0,-24 25,0 25,0-25,0 24,-24-24,-1-25,25 25,-25-25,25 49,-25-24,0 0,25 0,0 0,25-25,0 0,0 0,0 0,-1 0,26-25,0 0,-26 0,1 25,25 0,-50-25,25 25,-1 0,-24-24</inkml:trace>
  <inkml:trace contextRef="#ctx0" brushRef="#br0" timeOffset="630222.602">22920 12080,'25'0,"-1"0,1 0,0 25,0-25,-25 24,25 1,-25 0,25 0,-25 0,0 0,0-1,0 1,0 0,0 0,0-50,0 0,0 0,0-24,24 24,-24 0,0-25,25 26,-25-1,0 0,25 0,-25 0,0 1,25 24,-50 0,0 24,0 26</inkml:trace>
  <inkml:trace contextRef="#ctx0" brushRef="#br0" timeOffset="631131.5276">23366 12129,'25'0,"0"0,0 0,-25-24,25 24,-1 0,1 0,25-25,-25 25,-1 0,1 0,0 0</inkml:trace>
  <inkml:trace contextRef="#ctx0" brushRef="#br0" timeOffset="632047.1419">23590 12005,'0'0,"-25"0,25 25,0 0,-25 25,25-26,0 26,0-25,-25 0,25 0,0-1</inkml:trace>
  <inkml:trace contextRef="#ctx0" brushRef="#br0" timeOffset="632889.0484">23937 11906,'0'25,"0"0,0 0,0-1,0 1,0 0,0 0,0 0,0-1,0 1,25-25,-25 25</inkml:trace>
  <inkml:trace contextRef="#ctx0" brushRef="#br0" timeOffset="634539.0146">23912 11931,'0'-25,"0"0,25 25,-25-24,25 24,-1 0,1-25,-25 0,25 25,0 0,-25-25,25 25,0 0,-25 25,0 0,0 0,0-1,0 26,0-25,0 0,-25-25,0 24,25 1,-25-25,0 0,25 25,0 0,25-25,-25 25,25-25,-25 24,25-24,-25 25,25-25,-25 25,24 0,1-25,0 25,0-25,-25 25,25-25,-1 0</inkml:trace>
  <inkml:trace contextRef="#ctx0" brushRef="#br0" timeOffset="635905.4826">24235 12229,'-25'-25,"25"0,0 0,0 0,25 25,-1 0,-24-24,25 24,-25 24,0 1,0 25,0-25,0 0,-25-25,25 24,0 1,0 0,25-25,0 0,0 0,0 0,-1 0,1 0</inkml:trace>
  <inkml:trace contextRef="#ctx0" brushRef="#br0" timeOffset="636738.1083">24532 11931,'0'25,"0"0,0-1,0 1,0 0,0 0,0 0,0-1,0 1,0 0,0 0,0 0,0 0,0-1,0 1,0-74</inkml:trace>
  <inkml:trace contextRef="#ctx0" brushRef="#br0" timeOffset="637789.8441">24532 11906,'25'0,"0"0,0 0,-1 0,1 0,0 0,-25 25,0 0,0 0,0-1,0 1,0 0,0 0,-25-25,0 0,1 0,-1 0,0 0,0 0,25 25,25-25,0 24,24 26,-24 0,0-25,25-1,-50 1,24 0,-24 0,0-50,0 0</inkml:trace>
  <inkml:trace contextRef="#ctx0" brushRef="#br0" timeOffset="638814.3194">24780 12055,'0'25,"0"0,0-1,-25 1,25 25,0-25,0 0,0-1,25-24,0 0,0 0,0 0,-1 0,-24-24,25 24,0-25,-25 0,0 0,0 0,0 50,0 25,0-1,0-24,0 0,0 25,25-50,-25 24,0 1,0 0,0 0,25-25,-1 25,1-25,-25 24,0 1</inkml:trace>
  <inkml:trace contextRef="#ctx0" brushRef="#br0" timeOffset="639724.0688">23540 12799,'25'0,"0"0,-1 0,1 0,0 0,0 0,0 0,-1 0,1 0,0 0,25 0,-26 0,1 0,0 0,0 0,0 0</inkml:trace>
  <inkml:trace contextRef="#ctx0" brushRef="#br0" timeOffset="640351.9085">23763 12601,'0'25,"0"24,0-24,0 0,0 24,0-24,0 0,25 0,-25 0,0-1,0 1,0 0,25 25,-25-26,0 1,0 25,0-25,25-1,-25 1,24 0,-24 0</inkml:trace>
  <inkml:trace contextRef="#ctx0" brushRef="#br0" timeOffset="641565.0172">24011 12700,'25'0,"0"0,0 0,-25 25,25-25,-25 25,24-1,-24 1,25 0,-25 0,25-25,-25 25,0-1,0 1,0 0,0 0,0 0,0-50,0 0,0 0,0 0,0 1,0-26,25 25,0 0,-25 1,0-1,0 0,24 25,-24-25,25 25,-25-25</inkml:trace>
  <inkml:trace contextRef="#ctx0" brushRef="#br0" timeOffset="643357.0537">24383 12675,'25'0,"-25"50,0-25,0-1,25 1,-25 25,0-25,0-1,0 26,0-25,0 0,0-1,0 1,0-50,0 1,0-1,0-25,0 25,0 1,0-1,0 0,0 0,0 0,0 1,0-1,0 0,0 0,0 0,0 1,0-1,25 25,0 0,-1 0,1 25,-25 24,25-24,-25 0,0 0,25-25,-25 24,0 1,0 0,0 0,0 0,0-1,0 1,0 0,-25-25,50 0,-25 25,25-25,-1 0,1 25,25-1,-25-24,-25 25,24-25,1 0</inkml:trace>
  <inkml:trace contextRef="#ctx0" brushRef="#br0" timeOffset="644563.9008">24830 12849,'0'25,"0"-1,0 1,0 0,0 25,0-26,0 1,0 0,0 0,0 0,25-25,-1 0,1 0,0-50,-25 25,0 0,0 1,0-1,0 74,0-24,0 0,0 0,0 0,0-1,25 26,0-25,-25 0,0 24,0-24,0 0,0 0,24-25,-24 25,-49-75,-1 25</inkml:trace>
  <inkml:trace contextRef="#ctx0" brushRef="#br0" timeOffset="646593.5451">22225 13097,'25'0,"0"0,0 0,0 0,-1 0,1 0,25 0,-25 0,-1 0,1 0,25 0,-25 0,-1 0,1 0,50 0,-51 0,1 0,0 0,25 0,-26 0,1 0,0 0,0 0,0 0,24 0,-24 0,0 0,0 0,24 0,-24 0,0 0,25 0,-26 0,1 0,0 0,0 0,0 0,-1 0,1 0,0 0,0 0,0 25,-1-25,26 24,-25-24,0 0,-1 0,1 25,0-25,0 0,-25 25,25-25,-1 25,1-25,0 0,0 0,-25 25,25-25,-1 0,-24 25,25-25,0 0,-25 24,25-24,0 0,-1 0,1 0,-25 25,25-25,0 0,0 0,0 0,-1 0,1 0,0 25,0-25,0 0,-1 0,1 0,-25 25,25-25,0 0,0 0,-1 25,1-25,0 0,0 0,0 0,-1 0,1 0,-25 24,25-24,0 0,0 0,-1 0,1 0,0 0,0 0,24 0,-24 25,0-25,25 0,-26 0,1 25,0-25,0 0,0 0,-1 0,1 0,0 0,0 0,49 0,-99 0,25-25,-49 0,24 25</inkml:trace>
  <inkml:trace contextRef="#ctx0" brushRef="#br0" timeOffset="652308.2315">23416 13370,'0'25,"0"-1,0 26,-25-25,25 24,0-24,0 25,-25-25,25-1,0 26,0-25,0 0,0-1,0 1,0 0,0 0,0 0,0-1,0-73</inkml:trace>
  <inkml:trace contextRef="#ctx0" brushRef="#br0" timeOffset="653890.8856">23416 13469,'25'0,"0"0,-1 0,1 25,-25 0,0-1,0 1,0 0,0 0,0 0,-25-25,1 24,-1-24,0 0,0 25,0-25,50 25,0-25,-25 25,0 0,50-25,-26 49,1-24,0-25,-25 25,25-25,-25 25,25-25,-1 0,1 0</inkml:trace>
  <inkml:trace contextRef="#ctx0" brushRef="#br0" timeOffset="655175.4333">23738 13866,'0'-25,"0"0,0 0,0 1,-24 24,24-25,0 0,24 25,-24 25,25-25,0 25,-25-1,25 1,-25 0,0 0,0 0,0 24,0-24,0 25,0-26,0 1,-25-25,0 0,25 25,0 0,25-25,0 0,0 0,-1 0,1 0,0 0,0 0,24 0,-24 0,0-25,25 25,-25 0,-1 0,1 0,0 0,0 0,0 0</inkml:trace>
  <inkml:trace contextRef="#ctx0" brushRef="#br0" timeOffset="665609.0963">17116 15478,'0'25,"0"0,0 0,0-1,0 1,0 0,0 0,0 0,0-1,0 1,0 0,0 25,0-26,0 1,0 0,0 0,0 0,0-1,0 1</inkml:trace>
  <inkml:trace contextRef="#ctx0" brushRef="#br0" timeOffset="667955.2204">17140 15478,'0'-25,"25"25,0 0,0 0,0 0,-1 0,1 0,0 0,0 0,-25 25,0 0,0 0,0 0,-25-1,0-24,25 25,-25-25,1 0,24 25,-25-25,0 0,25 25,25-25,0 25,-25-1,24-24,1 0,-25 25,25-25,-25 25,25-25,0 0,-25 25,24-25,1 25,0-25,-25 24,0 1,25-25,-25 25,25-25,-1 25,1-25,-25 25,25-1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6-14T05:49:35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 15503,'0'-25,"25"25,0 0,0 0,0 0,-25 25,24-25,-24 25,25-25,0 0,0 0,-25 25,25-25,0 0,-25 24,0 1,0 0,0 0,-25 0,25-1,-50-24,50 25,-25 0,0 0,1 0,24-1,-25 1,0 0,25 0,-25-25,25 25,-25-25,25 24,50-24,-25 0,0 0,-1 0,1 0,25 0,-25-24,24 24,-24 0,0 0,0 0,-25-25,25 25,-1 0,1 0</inkml:trace>
  <inkml:trace contextRef="#ctx0" brushRef="#br0" timeOffset="1441.3779">2059 15825,'25'0,"0"0,-25 25,0 0,0 0,0 0,25-25,-25 24,0 1,0 0,0 0,0 0,0-1,-25 1,0-25,25 25,50-50,-26 0,1 1,0-1,0 0,0 0,-1 0,-24 1,0-1,0 0,-24 25,24 25,0 0,0-1,0 1,0 25,0-25,0-1,0 26,24-25,-24 0,0-1,25 1,0 0,0-25,-25 25,25-25,-25 25,24-25,1 0,0 0,0 0,-75-25</inkml:trace>
  <inkml:trace contextRef="#ctx0" brushRef="#br0" timeOffset="3137.9912">2679 15577,'50'0,"-25"0,-1 0,1 0,0 0,0 0,0 0,-25 25,0 0,0 25,-25-26,0 1,0 25,0-25,25-1,-24 1,-1 25,25-25,-25-1,25 1,0 0,25-25,0 0,24 0,-24 0,0 0,0 0,-1 0,1 0,0 0,0 0,0 0,0 0,-1 0,1 0,0 0,0 0,0 0,-1 0,-73 0,-1 0,-24 0</inkml:trace>
  <inkml:trace contextRef="#ctx0" brushRef="#br0" timeOffset="6338.3013">3275 15850,'-25'25,"25"0,0 0,0-1,-25-24,25 25,-25-25,25 25,0 0,-25 0,25-1,0 1,0 0,0 0,0 0,0-1,0 1,0 0,0 0,25-25,0 0,-25 25,25-25,0 0,-1 24,1-24,0 0,0 0,0 0,-1 0,-24-24,25 24,-25-25,0 0,0 0,-25 25,1-25,-1 25,0 0,-25 0,26 0,-1 25,-25 0,50 25,-49-26,24 26,-25-25,50 0,-25-25,50 0,0 0,0-25,24 25,-24-25,25 0</inkml:trace>
  <inkml:trace contextRef="#ctx0" brushRef="#br0" timeOffset="7125.3905">3994 15875,'25'0,"0"0,-1 0,26 25,-25-25,0 0,24 25,-24-25,0 0,0 0,-1 0,1 0,0 0,0 0,0 0,-50 0,0 24</inkml:trace>
  <inkml:trace contextRef="#ctx0" brushRef="#br0" timeOffset="7784.8052">4068 16148,'25'0,"0"0,0 0,0 0,-1 25,1-25,25 24,-25-24,-1 0,1 0,0 0,0 0,0 0,-1 0</inkml:trace>
  <inkml:trace contextRef="#ctx0" brushRef="#br0" timeOffset="9584.8544">4738 15825,'0'-24,"0"-1,25 25,0 0,-1 0,1 0,25 0,-25 0,-1 0,26 0,-25 0,0 0,0-25,-1 25,26 0,-25 0,-25 25,0 0,-25-25,0 49,-24-24,49 0,-25 0,25-1,-25 1,25 0,-25-25,25 25,-25 0,25-1,-25 1,1 0,24 25,-25-26,0 1,25 0,0 0,-25 0,25-1,25 1,0-25,0 25,-1-25,1 0,0 0,0 0,25 0,-26 0,1 0,0 0,0 0,0 0,-1 0</inkml:trace>
  <inkml:trace contextRef="#ctx0" brushRef="#br0" timeOffset="10965.9921">5333 16247,'25'0,"0"0,-25 50,0-26,0 1,0 25,0-25,0 0,0-1,0 1,0 0,0 0,-25-25,25 25,25-25,0 0,0 0,-1 0,1 0,0 0,-25 24,25-24,-25 25,0 0,0 0,-25-25,0 0,0 0,-24 0,-1 0,25 0,1 0,-1 0,0 0</inkml:trace>
  <inkml:trace contextRef="#ctx0" brushRef="#br0" timeOffset="12084.3123">5904 16173,'-25'0,"0"0,0 0,25 24,0 1,0 0,25-25,-25-25,25 25,-50 0,0 0,1 0,-1 0</inkml:trace>
  <inkml:trace contextRef="#ctx0" brushRef="#br0" timeOffset="13392.9869">6028 15801,'25'-25,"-1"25,1 0,0 0,0 0,0 0,0 0,-1 0,26-25,-25 25,24 0,-24 0,0 0,0 0,0 0,-1 0,-48 25,-1 24,0-49,25 25,-25 0,25 0,-25 0,1-1,24 1,-25 0,25 0,-50 0,50-1,-25 1,1 0,24 0,0 0,-25-25,25 24,0 1,0 0,25-25,-1 0,1 0,0 0,0 0,0 0,-1 0,26 0,-25 0,0 0,-1 0,1-25,0 25</inkml:trace>
  <inkml:trace contextRef="#ctx0" brushRef="#br0" timeOffset="14470.2876">6772 16197,'0'-24,"-25"24,0 0,1 24,-1 26,0-50,25 25,0 0,0-1,-25 1,25 0,0 0,0 0,0 0,0-1,25-24,-25 25,25-25,0 0,-25 25,24 0,-24 0,0-1,0 1,0 0,-24-25,-1 25,0-25,0 0,0 0</inkml:trace>
  <inkml:trace contextRef="#ctx0" brushRef="#br0" timeOffset="15332.1594">6747 16197,'25'0,"0"0,24 0,-24 0,0 0,25-24,-26-1,1 25,25 0,-25-25,-1 25,26-25</inkml:trace>
  <inkml:trace contextRef="#ctx0" brushRef="#br0" timeOffset="20813.2037">3175 17016,'0'-25,"25"25,25 0,-25 0,-1 0,1 0,0 0,0 0,0 0,-1 25,1-25,0 0,0 0,-25 25,0 0,0-1,0 1,-25 25,25-25,-50-1,26 26,-26-25,25 24,0-24,25 0,0 0,0 0,50-25,-25 24,0-24,24 0,-24 0,0 0,0 0,-1 0,26 0,-25 0,0 0,-1 0,-24 25,25-25,0 0</inkml:trace>
  <inkml:trace contextRef="#ctx0" brushRef="#br0" timeOffset="22219.8928">3721 17413,'0'0,"25"0,0 0,-1 0,26 0,-25 0,0-25,-1 25,1 0,0 25,0 0,-25-1,25 26,0-25,-25 0,0 0,0-1,-25-24,0 0,0 0,0 25,25-50,0 1,25-26,0 25,0-25,-25 26,25-1,-1 0,-24 0,0 50,25 0,0 24,-25-24,0 0,0 0,25 0,-25 0,25-25,-25 24,24 1,1-25,-25 25,25-25,0 0,0 25,-1-25,1 0,-25 25,25-25,0 0,0-25,-25 0,24 25,-24-25,0 0</inkml:trace>
  <inkml:trace contextRef="#ctx0" brushRef="#br0" timeOffset="22847.1961">4614 17239,'0'-25,"25"25,0 0,-1 0,26 0,-25 0,0 0,-1 0,1 0,0 0,-25 25,0 25,-25-50,0 25</inkml:trace>
  <inkml:trace contextRef="#ctx0" brushRef="#br0" timeOffset="23376.8835">4713 17537,'25'0,"0"0,0 0,-1 0,26 0,-25 0,0 0,-1-25,26 25,-25 0,0 0,0-25,-1 25</inkml:trace>
  <inkml:trace contextRef="#ctx0" brushRef="#br0" timeOffset="24864.8956">5730 17115,'25'50,"-25"-25,0-1,0 1,0 0,0 0,0 0,0-1,0 1,0 25,0-25,-25-1,25 1,0 0</inkml:trace>
  <inkml:trace contextRef="#ctx0" brushRef="#br0" timeOffset="26556.9286">5730 17239,'0'-25,"25"25,0 0,0 0,-1 0,1 0,0 0,0 0,-25 25,49 0,-49 0,-24-25,-1 0,0 0,0 0,0 25,1-25,-1 24,0-24,0 0,25 25,25 0,0 0,0-25,-1 25,-24-1,25-24,0 25,0-25,0 25,-1 0,1-25,-25 25,25-25,-25 25</inkml:trace>
  <inkml:trace contextRef="#ctx0" brushRef="#br0" timeOffset="28046.4017">6028 17537,'0'-25,"25"25,-1 0,1 0,0 25,0 25,-25-26,0 1,0 0,0 0,0 0,0-1,-25-24,25-24,25-1,0 0,0-25,-25 26,49-26,-49 25,25 25,-25-25,0 0,25 25,-25-24,0 48,0 1,0 0,0 0,0 0,25 24,-1-24,-24 0,50 0,-25-25,-25 25,25-25,-1 0,1 0,0 0,0 0,-25 24,-25-24</inkml:trace>
  <inkml:trace contextRef="#ctx0" brushRef="#br0" timeOffset="28777.3356">6623 17314,'25'0,"0"0,0 0,-1 24,26-24,-25 0,0 0,24 0,-24 0,0 0,0 25,-1-25,1 0,0 0,0 0,-25 25,-25-25,0 0</inkml:trace>
  <inkml:trace contextRef="#ctx0" brushRef="#br0" timeOffset="29418.1063">6797 17041,'0'49,"0"-24,49 0,-24 49,0-24,0 0,0-1,-25 1,0 24,0-49,24 0,-24 0,0 0,25-1</inkml:trace>
  <inkml:trace contextRef="#ctx0" brushRef="#br0" timeOffset="30383.6811">7293 17239,'0'-25,"25"25,0 0,-1 25,-24 25,0-25,0-1,0 26,0 0,0-26,0 1,0 25,0-25,0 0,0-1,-24-24,-1 0,0 0,0 0,0 0,1 0,-1 0,25-24,-25 24,0-25</inkml:trace>
  <inkml:trace contextRef="#ctx0" brushRef="#br0" timeOffset="31441.6779">7293 16917,'0'25,"25"-1,-25 1,25-25,-1 25,-24-50,-24 25,-1-25,0 1,0 24,25-25,-25 25,50 25,0-25</inkml:trace>
  <inkml:trace contextRef="#ctx0" brushRef="#br0" timeOffset="33150.2829">7764 17165,'0'25,"0"-1,-25 1,25 0,0 0,0 0,0-1,0 1,0 25,0-25,0-1,0 1,0 0,0 0,0 0,0 0,25-25,0 0,-25 24,25-24,0 0,-1 0,-24-24,25 24,-25-25,25 0,-25 0,0 50,0 0,0 0,25-1,0 1,24 25,-24-1,25-49,-26 0,1 25,25-25,-25 0,0-25,-1-24,26-1,-25 25,24-24,-49 24,0 0,0-25,0 1,0-1,-24 25,24 1,-25 24,25-25,-25 25,0 0</inkml:trace>
  <inkml:trace contextRef="#ctx0" brushRef="#br0" timeOffset="34480.5545">8632 17090,'0'-24,"0"73,0-24,0 0,0 24,0-24,0 25,-24-1,-1-24,25 0,-25 25,-25-50,50 49,-24-24,24 0,24-25,1 0,0 0,0 0,0 0,-1 0,26 0,-25 0,0 0,-1 0,1 0,0 0,0 0,0 0,-1 0,-24 25</inkml:trace>
  <inkml:trace contextRef="#ctx0" brushRef="#br0" timeOffset="36107.2089">8930 17413,'25'0,"0"0,-1 0,1 0,0 25,-25-1,25-24,-25 25,0 0,0 0,0 25,-25-26,-25 1,50 0,-24 0,24-50,0-25,24 26,1-1,0-25,-25 25,25 0,0 25,-25-49,24 49,-24-25,0 0,25 25,-25-25,0 1,0-1,25 25,-50 0,0 49,25-24,0 0,0 0,0 24,0-24,0 0,0 0,25-25,0 0,0 0,-25 25,25-25,-1 0,1 0,25 25,-50-1,25-24,0 0,-1 0,1 0,-50 0,1-24,-1 24</inkml:trace>
  <inkml:trace contextRef="#ctx0" brushRef="#br0" timeOffset="44992.494">4986 14982,'-25'25,"25"0,0 24,0-24,0 0,0 24,0-24,-25-25,25 50,0-25,0-1</inkml:trace>
  <inkml:trace contextRef="#ctx0" brushRef="#br0" timeOffset="46360.2042">4961 15056,'0'-24,"0"-1,25 25,-25-25,25 25,-25-25,25 25,0 0,-25 25,0 0,-25-25,25 25,0-1,0 1,-25-25,0 25,0-25,25 25,-25-25,1 0,24 25,24-25,1 0,0 0,-25 24,25-24,0 0,0 25,-1-25,-24 25,25-25,-25 25,25-25,-25 25,25-25</inkml:trace>
  <inkml:trace contextRef="#ctx0" brushRef="#br0" timeOffset="47757.0283">5185 15205,'0'-25,"24"25,1 0,0 0,0 0,0 0,-1 25,-24 0,0 0,0 0,0-1,0 1,-24-25,-1 0,0 0,25 25,0 0,25-25,0 0,-1 0,1 0,-25 25,25-25,-25 25,25-25,-25 24,0 1,0 0,0 0,-25-25,0 25,25-1,-25-24,1 25,-1-25,0 0</inkml:trace>
  <inkml:trace contextRef="#ctx0" brushRef="#br0" timeOffset="48705.8399">6474 15156,'0'-25,"0"50,0-1,0 1,0 25,0-1,0-24,-24-25,24 25,0 0</inkml:trace>
  <inkml:trace contextRef="#ctx0" brushRef="#br0" timeOffset="49964.2285">6499 15131,'0'-25,"0"0,25 25,0 0,0 0,-25 25,0 0,0 24,0-24,-25 0,0 0,0-25,25 25,25-25,-25 24,25-24,0 25,-1 0,1-25,0 25,0-25,-25 25</inkml:trace>
  <inkml:trace contextRef="#ctx0" brushRef="#br0" timeOffset="51021.8487">6797 15354,'0'-25,"0"50,0 0,0 0,0 0,0-1,0 1,0 0,0 0,25-25,-25 25,24-25,1 0,-25 24,0 1,-25-25,1 0,-1 0</inkml:trace>
  <inkml:trace contextRef="#ctx0" brushRef="#br0" timeOffset="51776.8108">6822 15379,'0'-25,"24"25,1 0,25 0,-25 0,-1 0,1 0,25 0,-25 0,-1-25,26 25,-25 0,0 0,-50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AE69B-895E-401D-AC15-4F31A951407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9E51-CBAC-4BEA-A888-04EDB51D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0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D618-0B9C-4732-A2D5-8625E5C7DC3B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4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2130428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8517-5C7D-4DC0-BD47-92D5F3FBBA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11CE-F73C-4F6B-8E9B-9413BDF83A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9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1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1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815C-8616-479F-B5EC-8E6C23635B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7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0BEA-B863-460A-819B-015F8338D2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D8DF-225E-4202-823B-B06C32B128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25E-AF48-4DF7-8BCD-BF82CD3E64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1A95-2893-403C-BB12-E23B2B4802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5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D6D8-5F46-458E-BDBF-19EDE1DBF7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8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777-6B8F-4092-A57A-36EF4C7E61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189-860B-49BE-AC8C-1F30D4F3F7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D5BE-B5A6-46DB-A1A7-C9071F7C8C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6356352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5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6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asurement" TargetMode="External"/><Relationship Id="rId2" Type="http://schemas.openxmlformats.org/officeDocument/2006/relationships/hyperlink" Target="http://www.myclassbook.org/maxwells-inductance-capacitance-brid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ductance" TargetMode="External"/><Relationship Id="rId7" Type="http://schemas.openxmlformats.org/officeDocument/2006/relationships/image" Target="../media/image13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20.emf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classbook.org/maxwells-inductance-capacitance-bridge/" TargetMode="External"/><Relationship Id="rId2" Type="http://schemas.openxmlformats.org/officeDocument/2006/relationships/hyperlink" Target="http://www.myclassbook.org/maxwells-inductance-bridg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149" y="5334004"/>
            <a:ext cx="80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EECE1">
                    <a:lumMod val="10000"/>
                  </a:srgbClr>
                </a:solidFill>
              </a:rPr>
              <a:t>Department of Electronics and Communication Engineering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340" y="4866585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prstClr val="black"/>
                </a:solidFill>
              </a:rPr>
              <a:t>Instructor: </a:t>
            </a:r>
            <a:r>
              <a:rPr lang="en-US" sz="2200" b="1" dirty="0" smtClean="0">
                <a:solidFill>
                  <a:srgbClr val="1F497D"/>
                </a:solidFill>
              </a:rPr>
              <a:t>Mr. B.ManiKanth, Assistant Professor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35" y="394272"/>
            <a:ext cx="7373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stellar" pitchFamily="18" charset="0"/>
              </a:rPr>
              <a:t>  ELECTRONIC MEASUREMENTS 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stellar" pitchFamily="18" charset="0"/>
              </a:rPr>
              <a:t>AND INSTRUMENTATION</a:t>
            </a:r>
            <a:endParaRPr lang="en-US" sz="2400" b="1" dirty="0">
              <a:solidFill>
                <a:srgbClr val="C00000"/>
              </a:solidFill>
              <a:latin typeface="Castellar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63" y="1600201"/>
            <a:ext cx="5256517" cy="3266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E478-C431-4898-AE3A-45CA50BD5F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Ea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E[R3/ (R1 + R3)  -  R4/ (R2 + R4)]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determined  replacing E with internal impedance or otherwise short circuiting the resistance looking into terminals a &amp; 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internal resistance is assumed to be very low = 0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circuit can be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5A4B-D0ED-4BFF-B9C2-41B50CDC6298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IMG_1067.jpg"/>
          <p:cNvPicPr>
            <a:picLocks noChangeAspect="1"/>
          </p:cNvPicPr>
          <p:nvPr/>
        </p:nvPicPr>
        <p:blipFill>
          <a:blip r:embed="rId2" cstate="print">
            <a:lum bright="32000" contrast="44000"/>
          </a:blip>
          <a:srcRect l="20938" t="27500" r="17187" b="25000"/>
          <a:stretch>
            <a:fillRect/>
          </a:stretch>
        </p:blipFill>
        <p:spPr>
          <a:xfrm>
            <a:off x="1828800" y="3886200"/>
            <a:ext cx="5029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resistance of the ckt is R1||R3 in series with R2||R4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R1R3/(R1+R3)   +  R2R4/ (R2+R4)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 thevenin’s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ckt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C97F-2840-4BFD-8612-C0AA8B99531C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IMG_1068.jpg"/>
          <p:cNvPicPr>
            <a:picLocks noChangeAspect="1"/>
          </p:cNvPicPr>
          <p:nvPr/>
        </p:nvPicPr>
        <p:blipFill>
          <a:blip r:embed="rId2" cstate="print">
            <a:lum bright="39000" contrast="43000"/>
          </a:blip>
          <a:srcRect l="22813" t="31250" r="23750" b="18750"/>
          <a:stretch>
            <a:fillRect/>
          </a:stretch>
        </p:blipFill>
        <p:spPr>
          <a:xfrm>
            <a:off x="2438400" y="3886200"/>
            <a:ext cx="4343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Unbalanced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86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galvanometer is connected in between a and b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deflection current is therefore given by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Eth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6A7F-B845-417F-9310-FA780FFD5A0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IMG_1069.JPG"/>
          <p:cNvPicPr>
            <a:picLocks noChangeAspect="1"/>
          </p:cNvPicPr>
          <p:nvPr/>
        </p:nvPicPr>
        <p:blipFill>
          <a:blip r:embed="rId2" cstate="print"/>
          <a:srcRect l="21875" t="3750" r="30313" b="8750"/>
          <a:stretch>
            <a:fillRect/>
          </a:stretch>
        </p:blipFill>
        <p:spPr>
          <a:xfrm rot="5400000">
            <a:off x="4686300" y="2628900"/>
            <a:ext cx="3200400" cy="4648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Calculate the current through the galvanometer ?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Eth  = 0.132V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2.778K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42.88 micro 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 : slightly unbalanced whetstone's bridge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8F43-8C49-4C91-8837-1DB71B027B3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whetstones bridge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measure the DC resistance of various types of wires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 : resistance of motor windings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Solenoids  and relay coils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Extensively used by telephone companies and others to locate cable faults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FD0-3674-4999-9FFC-7D212BE027D2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Limitations of whetstone’s bridge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low resistance measurement the resistance of leads and contacts become significant and introduces and error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high resistance measurements the resistance presented by the bridge becomes so large that the galvanometer is insensitive to imbalance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in resistance of the bridge arms due to heating effect of current through the resistance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4588-F0D0-49BA-A7CE-7D0A21443734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 Bridges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Impedances at AF and RF are commonly determined by means of an AC WHEATSTONE BRIDGE </a:t>
            </a:r>
          </a:p>
          <a:p>
            <a:r>
              <a:rPr lang="en-US" sz="2400" dirty="0" smtClean="0"/>
              <a:t>Similar to DC bridge except that the bridge arms are impedances. The bridge Is excited by ac source rather than dc source and the galvanometer is replaced by detector</a:t>
            </a:r>
            <a:endParaRPr lang="en-US" sz="2400" dirty="0"/>
          </a:p>
        </p:txBody>
      </p:sp>
      <p:pic>
        <p:nvPicPr>
          <p:cNvPr id="4" name="Picture 3" descr="wheatstone_bridge_ac_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05200"/>
            <a:ext cx="32004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7702" y="3244335"/>
            <a:ext cx="548389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When the bridge is balanced then</a:t>
            </a:r>
          </a:p>
          <a:p>
            <a:r>
              <a:rPr lang="en-US" sz="2200" dirty="0" smtClean="0"/>
              <a:t>                   _   _     _   _</a:t>
            </a:r>
            <a:endParaRPr lang="en-US" sz="2200" dirty="0"/>
          </a:p>
          <a:p>
            <a:r>
              <a:rPr lang="en-US" sz="2200" dirty="0" smtClean="0"/>
              <a:t>                   Z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/Z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Z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/Z</a:t>
            </a:r>
            <a:r>
              <a:rPr lang="en-US" sz="2200" baseline="-25000" dirty="0" smtClean="0"/>
              <a:t>4</a:t>
            </a:r>
          </a:p>
          <a:p>
            <a:r>
              <a:rPr lang="en-US" sz="2200" dirty="0" smtClean="0"/>
              <a:t>_  _   _   _</a:t>
            </a:r>
            <a:endParaRPr lang="en-US" sz="2200" dirty="0"/>
          </a:p>
          <a:p>
            <a:r>
              <a:rPr lang="en-US" sz="2200" dirty="0" smtClean="0"/>
              <a:t>Z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,Z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,Z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,Z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are the impedances and are vector complex components that poses phase angles  </a:t>
            </a:r>
          </a:p>
          <a:p>
            <a:endParaRPr lang="en-US" sz="2200" dirty="0"/>
          </a:p>
          <a:p>
            <a:r>
              <a:rPr lang="en-US" sz="2200" dirty="0" smtClean="0"/>
              <a:t>Adjust both magnitude and phase of the impedance arms to achieve balance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90F-E53A-4476-B28D-CBA362B34787}" type="datetime1">
              <a:rPr lang="en-US" smtClean="0"/>
              <a:t>6/18/2021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Maxwell’s bridge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Maxwell-Bridge-The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1600200"/>
            <a:ext cx="3974234" cy="3733800"/>
          </a:xfrm>
        </p:spPr>
      </p:pic>
      <p:sp>
        <p:nvSpPr>
          <p:cNvPr id="5" name="Rectangle 4"/>
          <p:cNvSpPr/>
          <p:nvPr/>
        </p:nvSpPr>
        <p:spPr>
          <a:xfrm>
            <a:off x="457200" y="1295400"/>
            <a:ext cx="449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Maxwell’s bridge measures the unknown </a:t>
            </a:r>
            <a:r>
              <a:rPr lang="en-US" sz="2400" b="1" dirty="0" smtClean="0">
                <a:solidFill>
                  <a:srgbClr val="C00000"/>
                </a:solidFill>
              </a:rPr>
              <a:t>inductance in terms of known capacitor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use of standard arm offers the advantage of compactness and easy shielding.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Capacitor is almost loss less component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Balance eq. using admittance of arm 1 instead of impedance</a:t>
            </a:r>
          </a:p>
          <a:p>
            <a:r>
              <a:rPr lang="en-US" sz="2400" dirty="0" smtClean="0"/>
              <a:t> _    _      _    _</a:t>
            </a:r>
            <a:endParaRPr lang="en-US" sz="2400" dirty="0"/>
          </a:p>
          <a:p>
            <a:r>
              <a:rPr lang="en-US" sz="2400" dirty="0" smtClean="0"/>
              <a:t> 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.Z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=  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.Z</a:t>
            </a:r>
            <a:r>
              <a:rPr lang="en-US" sz="2400" baseline="-25000" dirty="0" smtClean="0"/>
              <a:t>3</a:t>
            </a:r>
          </a:p>
          <a:p>
            <a:r>
              <a:rPr lang="en-US" sz="2400" dirty="0" smtClean="0"/>
              <a:t>_      _ _    _       _ _  _</a:t>
            </a:r>
          </a:p>
          <a:p>
            <a:r>
              <a:rPr lang="en-US" sz="2400" dirty="0" smtClean="0"/>
              <a:t>Z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= Z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/Z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  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82720" y="5366880"/>
              <a:ext cx="2375640" cy="651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360" y="5357520"/>
                <a:ext cx="23943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965200" y="294840"/>
              <a:ext cx="3116880" cy="5429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5840" y="285480"/>
                <a:ext cx="313560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Maxwell’s bridge Continued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599"/>
          </a:xfrm>
        </p:spPr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R</a:t>
            </a:r>
            <a:r>
              <a:rPr lang="en-US" baseline="-25000" dirty="0" smtClean="0"/>
              <a:t>1</a:t>
            </a:r>
            <a:r>
              <a:rPr lang="en-US" dirty="0" smtClean="0"/>
              <a:t>  || (1/j</a:t>
            </a:r>
            <a:r>
              <a:rPr lang="el-GR" dirty="0"/>
              <a:t>ω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baseline="-25000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= (1/R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n-US" dirty="0"/>
              <a:t>j</a:t>
            </a:r>
            <a:r>
              <a:rPr lang="el-GR" dirty="0" smtClean="0"/>
              <a:t>ω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 = R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x</a:t>
            </a:r>
            <a:r>
              <a:rPr lang="en-US" dirty="0" smtClean="0"/>
              <a:t> =  R</a:t>
            </a:r>
            <a:r>
              <a:rPr lang="en-US" baseline="-25000" dirty="0" smtClean="0"/>
              <a:t>x</a:t>
            </a:r>
            <a:r>
              <a:rPr lang="en-US" dirty="0" smtClean="0"/>
              <a:t> + </a:t>
            </a:r>
            <a:r>
              <a:rPr lang="en-US" dirty="0"/>
              <a:t>j</a:t>
            </a:r>
            <a:r>
              <a:rPr lang="el-GR" dirty="0" smtClean="0"/>
              <a:t>ω</a:t>
            </a:r>
            <a:r>
              <a:rPr lang="en-US" dirty="0" smtClean="0"/>
              <a:t>L</a:t>
            </a:r>
            <a:r>
              <a:rPr lang="en-US" baseline="-25000" dirty="0" smtClean="0"/>
              <a:t>x</a:t>
            </a:r>
          </a:p>
          <a:p>
            <a:pPr marL="0" indent="0">
              <a:buNone/>
            </a:pPr>
            <a:r>
              <a:rPr lang="en-US" dirty="0" smtClean="0"/>
              <a:t> From the above equation</a:t>
            </a:r>
          </a:p>
          <a:p>
            <a:r>
              <a:rPr lang="en-US" dirty="0"/>
              <a:t>R</a:t>
            </a:r>
            <a:r>
              <a:rPr lang="en-US" baseline="-25000" dirty="0"/>
              <a:t>x</a:t>
            </a:r>
            <a:r>
              <a:rPr lang="en-US" dirty="0"/>
              <a:t> + j</a:t>
            </a:r>
            <a:r>
              <a:rPr lang="el-GR" dirty="0"/>
              <a:t>ω</a:t>
            </a:r>
            <a:r>
              <a:rPr lang="en-US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= 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((1/R1</a:t>
            </a:r>
            <a:r>
              <a:rPr lang="en-US" dirty="0"/>
              <a:t>)+j</a:t>
            </a:r>
            <a:r>
              <a:rPr lang="el-GR" dirty="0"/>
              <a:t>ω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) by solving this eq.  and equating real and imaginary terms we get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28F2-1AD5-42EF-86D4-342CB975B874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Maxwell’s bridge Continued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x</a:t>
            </a:r>
            <a:r>
              <a:rPr lang="en-US" dirty="0" smtClean="0"/>
              <a:t> = 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/R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= 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-&gt;  We Know that  quality factor is Q = </a:t>
            </a:r>
            <a:r>
              <a:rPr lang="el-GR" dirty="0"/>
              <a:t>ω</a:t>
            </a:r>
            <a:r>
              <a:rPr lang="en-US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/R</a:t>
            </a:r>
            <a:r>
              <a:rPr lang="en-US" baseline="-25000" dirty="0" smtClean="0"/>
              <a:t>x</a:t>
            </a:r>
            <a:r>
              <a:rPr lang="en-US" dirty="0" smtClean="0"/>
              <a:t>=</a:t>
            </a:r>
            <a:r>
              <a:rPr lang="el-GR" dirty="0" smtClean="0"/>
              <a:t> 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*R</a:t>
            </a:r>
            <a:r>
              <a:rPr lang="en-US" baseline="-25000" dirty="0" smtClean="0"/>
              <a:t>1</a:t>
            </a:r>
            <a:r>
              <a:rPr lang="en-US" dirty="0" smtClean="0"/>
              <a:t>)/R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        Q = </a:t>
            </a:r>
            <a:r>
              <a:rPr lang="el-GR" dirty="0"/>
              <a:t>ω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sz="4600" b="1" baseline="-25000" dirty="0" smtClean="0">
                <a:solidFill>
                  <a:srgbClr val="C00000"/>
                </a:solidFill>
              </a:rPr>
              <a:t>Limitations :</a:t>
            </a:r>
          </a:p>
          <a:p>
            <a:pPr marL="0" indent="0">
              <a:buNone/>
            </a:pPr>
            <a:endParaRPr lang="en-US" sz="4200" b="1" baseline="-25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Maxwell’s eq. is limited to the measurement of low Q values and independent of excitation freq</a:t>
            </a:r>
          </a:p>
          <a:p>
            <a:r>
              <a:rPr lang="en-US" dirty="0" smtClean="0"/>
              <a:t>Disadvantage of fixed capacitance is an interaction between resistance and reactance balances  and can be avoided by varying the capacitances instead of R</a:t>
            </a:r>
            <a:r>
              <a:rPr lang="en-US" baseline="-25000" dirty="0" smtClean="0"/>
              <a:t>2</a:t>
            </a:r>
            <a:r>
              <a:rPr lang="en-US" dirty="0" smtClean="0"/>
              <a:t> and R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Particularly suited for inductance measurements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41B2-513D-446B-AF23-508972503753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93160" y="991080"/>
              <a:ext cx="6644160" cy="279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981720"/>
                <a:ext cx="666288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5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636954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UNIT </a:t>
            </a:r>
            <a:r>
              <a:rPr lang="en-US" sz="2000" b="1" u="sng" dirty="0" smtClean="0"/>
              <a:t>IV</a:t>
            </a:r>
          </a:p>
          <a:p>
            <a:pPr algn="ctr"/>
            <a:endParaRPr lang="en-US" sz="2000" b="1" u="sng" dirty="0" smtClean="0"/>
          </a:p>
          <a:p>
            <a:pPr algn="just"/>
            <a:r>
              <a:rPr lang="en-US" sz="2000" b="1" dirty="0" smtClean="0"/>
              <a:t>AC </a:t>
            </a:r>
            <a:r>
              <a:rPr lang="en-US" sz="2000" b="1" dirty="0"/>
              <a:t>Bridges </a:t>
            </a:r>
            <a:r>
              <a:rPr lang="en-US" sz="2000" b="1" dirty="0" smtClean="0"/>
              <a:t>: </a:t>
            </a:r>
            <a:r>
              <a:rPr lang="en-US" sz="2000" dirty="0" smtClean="0"/>
              <a:t>Measurement </a:t>
            </a:r>
            <a:r>
              <a:rPr lang="en-US" sz="2000" dirty="0"/>
              <a:t>of inductance- Maxwell’s bridge, Anderson bridge. Measurement of capacitance - </a:t>
            </a:r>
            <a:r>
              <a:rPr lang="en-US" sz="2000" dirty="0" smtClean="0"/>
              <a:t>Shearing </a:t>
            </a:r>
            <a:r>
              <a:rPr lang="en-US" sz="2000" dirty="0"/>
              <a:t>Bridge. Wheat stone bridge. Wien Bridge, Errors and precautions in using bridges. Q-meter.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A8E4-AA82-40CD-8241-1BC3E613B3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on Maxwell’s 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axwell bridge is used to measure an inductive impedance. The bridge constants at balance are </a:t>
            </a:r>
          </a:p>
          <a:p>
            <a:pPr>
              <a:buNone/>
            </a:pPr>
            <a:r>
              <a:rPr lang="en-US" dirty="0" smtClean="0"/>
              <a:t>  C1 = 0.001MICRO F, R1 = 470K, R2= 5.1K, R3 = 100K</a:t>
            </a:r>
          </a:p>
          <a:p>
            <a:pPr>
              <a:buNone/>
            </a:pPr>
            <a:r>
              <a:rPr lang="en-US" dirty="0" smtClean="0"/>
              <a:t>FIND the series </a:t>
            </a:r>
            <a:r>
              <a:rPr lang="en-US" dirty="0" err="1" smtClean="0"/>
              <a:t>eq</a:t>
            </a:r>
            <a:r>
              <a:rPr lang="en-US" dirty="0" smtClean="0"/>
              <a:t>’ of the </a:t>
            </a:r>
            <a:r>
              <a:rPr lang="en-US" dirty="0"/>
              <a:t>u</a:t>
            </a:r>
            <a:r>
              <a:rPr lang="en-US" dirty="0" smtClean="0"/>
              <a:t>nknown impedance?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5237-4709-4BF3-B70C-FFF79C2AB41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Maxwell’s bridge 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= 1.09K</a:t>
            </a:r>
          </a:p>
          <a:p>
            <a:r>
              <a:rPr lang="en-US" dirty="0" smtClean="0"/>
              <a:t>Lx = 5.1 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06DD-DD74-451C-9CCD-888B102FE68C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Anderson’s Bridge is the modification of </a:t>
            </a:r>
            <a:r>
              <a:rPr lang="en-US" dirty="0">
                <a:hlinkClick r:id="rId2" tooltip="Maxwell’s inductance capacitance bridge"/>
              </a:rPr>
              <a:t>Maxwell’s inductance-capacitance bridge</a:t>
            </a:r>
            <a:r>
              <a:rPr lang="en-US" dirty="0"/>
              <a:t>. In Anderson’s bridge, a standard capacitor is used for the </a:t>
            </a:r>
            <a:r>
              <a:rPr lang="en-US" dirty="0">
                <a:hlinkClick r:id="rId3" tooltip="Measurement"/>
              </a:rPr>
              <a:t>measurement</a:t>
            </a:r>
            <a:r>
              <a:rPr lang="en-US" dirty="0"/>
              <a:t> of self-inductance. The main advantage of this method is that it can be used for the wide range of self-inductance measurement.</a:t>
            </a:r>
          </a:p>
          <a:p>
            <a:pPr algn="just"/>
            <a:r>
              <a:rPr lang="en-US" dirty="0"/>
              <a:t>The following figure shows Anderson’s bridge for the balance conditions.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D411-5282-4570-8219-ABF959DF0BB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/>
          </a:p>
        </p:txBody>
      </p:sp>
      <p:pic>
        <p:nvPicPr>
          <p:cNvPr id="4" name="Content Placeholder 3" descr="andersons-bridg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0" y="1143000"/>
            <a:ext cx="3450336" cy="3276600"/>
          </a:xfrm>
        </p:spPr>
      </p:pic>
      <p:sp>
        <p:nvSpPr>
          <p:cNvPr id="5" name="Rectangle 4"/>
          <p:cNvSpPr/>
          <p:nvPr/>
        </p:nvSpPr>
        <p:spPr>
          <a:xfrm>
            <a:off x="685800" y="1524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L1 = </a:t>
            </a:r>
            <a:r>
              <a:rPr lang="en-US" sz="2800" dirty="0">
                <a:hlinkClick r:id="rId3" tooltip="Inductance"/>
              </a:rPr>
              <a:t>Self-inductance</a:t>
            </a:r>
            <a:r>
              <a:rPr lang="en-US" sz="2800" dirty="0"/>
              <a:t> to be measured,</a:t>
            </a:r>
          </a:p>
          <a:p>
            <a:r>
              <a:rPr lang="en-US" sz="2800" dirty="0"/>
              <a:t>R1 = resistance of self-inductor,</a:t>
            </a:r>
          </a:p>
          <a:p>
            <a:r>
              <a:rPr lang="en-US" sz="2800" dirty="0"/>
              <a:t>r1 = resistance connected in series with self-inductor,</a:t>
            </a:r>
          </a:p>
          <a:p>
            <a:r>
              <a:rPr lang="en-US" sz="2800" dirty="0"/>
              <a:t>r, R2, R3, </a:t>
            </a:r>
            <a:r>
              <a:rPr lang="en-US" sz="2800" dirty="0" smtClean="0"/>
              <a:t>R4 </a:t>
            </a:r>
            <a:r>
              <a:rPr lang="en-US" sz="2800" dirty="0"/>
              <a:t>= known non-inductive resistances,</a:t>
            </a:r>
          </a:p>
          <a:p>
            <a:r>
              <a:rPr lang="en-US" sz="2800" dirty="0"/>
              <a:t>C = fixed standard capacitor.</a:t>
            </a:r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9E76-884B-4059-ADDC-C64226A44175}" type="datetime1">
              <a:rPr lang="en-US" smtClean="0"/>
              <a:t>6/18/2021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759480" y="1009080"/>
              <a:ext cx="5295600" cy="5590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0120" y="999720"/>
                <a:ext cx="5314320" cy="56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89320" y="5384520"/>
              <a:ext cx="2804400" cy="1009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960" y="5375160"/>
                <a:ext cx="282312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balance</a:t>
            </a:r>
            <a:endParaRPr lang="en-US" dirty="0"/>
          </a:p>
        </p:txBody>
      </p:sp>
      <p:pic>
        <p:nvPicPr>
          <p:cNvPr id="4" name="Picture 3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877175" cy="3657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A2-A488-4114-8436-7F4CB0EA3F71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8875"/>
          <a:stretch>
            <a:fillRect/>
          </a:stretch>
        </p:blipFill>
        <p:spPr>
          <a:xfrm>
            <a:off x="609600" y="1219200"/>
            <a:ext cx="7924800" cy="4953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A0-BC76-4ABB-8D4E-A6AA1BF63B3E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0509"/>
          <a:stretch>
            <a:fillRect/>
          </a:stretch>
        </p:blipFill>
        <p:spPr>
          <a:xfrm>
            <a:off x="533400" y="1295400"/>
            <a:ext cx="8018357" cy="48768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DD3A-E9C8-438E-BFE2-A4FAAD1D218B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Anderson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Advantages of Anderson’s Bridge:</a:t>
            </a:r>
          </a:p>
          <a:p>
            <a:r>
              <a:rPr lang="en-US" dirty="0"/>
              <a:t>1)      In Anderson’s bridge, it is very easy to obtain the balance point as compared to </a:t>
            </a:r>
            <a:r>
              <a:rPr lang="en-US" dirty="0">
                <a:hlinkClick r:id="rId2" tooltip="Maxwell’s inductance bridge"/>
              </a:rPr>
              <a:t>Maxwell’s bridge</a:t>
            </a:r>
            <a:r>
              <a:rPr lang="en-US" dirty="0"/>
              <a:t>.</a:t>
            </a:r>
          </a:p>
          <a:p>
            <a:r>
              <a:rPr lang="en-US" dirty="0"/>
              <a:t>2)      In this bridge, a fixed standard capacitor is used therefore there is no need of costly variable capacitor.</a:t>
            </a:r>
          </a:p>
          <a:p>
            <a:r>
              <a:rPr lang="en-US" dirty="0"/>
              <a:t>3)      This method is very accurate for measurement of capacitance in terms of inductance.</a:t>
            </a:r>
          </a:p>
          <a:p>
            <a:r>
              <a:rPr lang="en-US" b="1" dirty="0"/>
              <a:t>Disadvantages of Anderson’s Bridge:</a:t>
            </a:r>
          </a:p>
          <a:p>
            <a:r>
              <a:rPr lang="en-US" dirty="0"/>
              <a:t>1) It is more complex as compared with </a:t>
            </a:r>
            <a:r>
              <a:rPr lang="en-US" dirty="0">
                <a:hlinkClick r:id="rId3"/>
              </a:rPr>
              <a:t>Maxwell’s inductance bridge</a:t>
            </a:r>
            <a:r>
              <a:rPr lang="en-US" dirty="0"/>
              <a:t>. It has more parts and hence complex in setting up and manipulate. The balance equations of Anderson’s bridge are quite complex and much more tedious.</a:t>
            </a:r>
          </a:p>
          <a:p>
            <a:r>
              <a:rPr lang="en-US" dirty="0"/>
              <a:t>2) An additional junction point increases the difficulty of shielding the bridge.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7329-39E3-4DDC-A205-AA3FA7975277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000" y="357120"/>
              <a:ext cx="9081720" cy="6358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" y="347760"/>
                <a:ext cx="9100440" cy="63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7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4525963"/>
          </a:xfrm>
        </p:spPr>
        <p:txBody>
          <a:bodyPr/>
          <a:lstStyle/>
          <a:p>
            <a:r>
              <a:rPr lang="en-US" dirty="0" smtClean="0"/>
              <a:t>Calculate the unknown inductance, resistance, Quality factor of the inductor by using Hays bridge with the bridge elements as R1=5.1Kohm,R2=7.9Kohm,C1=2uF,R3=790ohm with supply frequency of 1000rad/sec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37760" y="473400"/>
              <a:ext cx="7778160" cy="5866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464040"/>
                <a:ext cx="7796880" cy="58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609601"/>
            <a:ext cx="7772400" cy="14700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</a:rPr>
              <a:t>Electronic Measurements and Instrumentation </a:t>
            </a:r>
            <a:r>
              <a:rPr lang="en-US" dirty="0" smtClean="0">
                <a:latin typeface="Adobe Garamond Pro" pitchFamily="18" charset="0"/>
              </a:rPr>
              <a:t/>
            </a:r>
            <a:br>
              <a:rPr lang="en-US" dirty="0" smtClean="0">
                <a:latin typeface="Adobe Garamond Pro" pitchFamily="18" charset="0"/>
              </a:rPr>
            </a:br>
            <a:endParaRPr lang="en-US" dirty="0">
              <a:latin typeface="Adobe Garamond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" pitchFamily="18" charset="0"/>
              </a:rPr>
              <a:t>UNIT-</a:t>
            </a:r>
            <a:r>
              <a:rPr lang="en-US" sz="2800" dirty="0" smtClean="0">
                <a:solidFill>
                  <a:srgbClr val="FF0000"/>
                </a:solidFill>
                <a:latin typeface="Adobe Garamond Pro" pitchFamily="18" charset="0"/>
              </a:rPr>
              <a:t>IV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" pitchFamily="18" charset="0"/>
              </a:rPr>
              <a:t>AC BRIDGES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dobe Garamond Pro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C8A1-FB8F-42A5-B31B-6D0B784381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Schearing Bridge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herin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4286885" cy="3276600"/>
          </a:xfrm>
        </p:spPr>
      </p:pic>
      <p:sp>
        <p:nvSpPr>
          <p:cNvPr id="5" name="Rectangle 4"/>
          <p:cNvSpPr/>
          <p:nvPr/>
        </p:nvSpPr>
        <p:spPr>
          <a:xfrm>
            <a:off x="4495800" y="14478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Schearing Bridge is very important bridge  used for precision measurement of capacitors and their insulating properties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C3 is a high quality mica capacitor for general measurements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For balance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 Z1Zx =Z2Z3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Zx = Z2Z3/Z1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Zx = Rx – J/</a:t>
            </a:r>
            <a:r>
              <a:rPr lang="el-GR" sz="2000" b="1" dirty="0" smtClean="0"/>
              <a:t> ὡ</a:t>
            </a:r>
            <a:r>
              <a:rPr lang="en-US" sz="2000" b="1" dirty="0" smtClean="0"/>
              <a:t> Cx      AND Z2 =R2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Z3 = -J/</a:t>
            </a:r>
            <a:r>
              <a:rPr lang="el-GR" sz="2000" b="1" dirty="0" smtClean="0"/>
              <a:t> ὡ</a:t>
            </a:r>
            <a:r>
              <a:rPr lang="en-US" sz="2000" b="1" dirty="0" smtClean="0"/>
              <a:t>c3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Y1 =(1/R1) + j </a:t>
            </a:r>
            <a:r>
              <a:rPr lang="el-GR" sz="2000" b="1" dirty="0" smtClean="0"/>
              <a:t>ὡ</a:t>
            </a:r>
            <a:r>
              <a:rPr lang="en-US" sz="2000" b="1" dirty="0" smtClean="0"/>
              <a:t> C1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9F6F-901C-4D04-80F0-8DD1B16E68D0}" type="datetime1">
              <a:rPr lang="en-US" smtClean="0"/>
              <a:t>6/18/2021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1520" y="1687680"/>
              <a:ext cx="7787160" cy="445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60" y="1678320"/>
                <a:ext cx="7805880" cy="44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Schearing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Zx = Z2 Z3ZY1</a:t>
            </a:r>
            <a:endParaRPr lang="en-US" sz="2400" dirty="0"/>
          </a:p>
          <a:p>
            <a:r>
              <a:rPr lang="en-US" sz="2400" dirty="0" smtClean="0"/>
              <a:t>( Rx – J/</a:t>
            </a:r>
            <a:r>
              <a:rPr lang="el-GR" sz="2400" dirty="0" smtClean="0"/>
              <a:t> ὡ</a:t>
            </a:r>
            <a:r>
              <a:rPr lang="en-US" sz="2400" dirty="0" smtClean="0"/>
              <a:t>Cx) = R2(-J/</a:t>
            </a:r>
            <a:r>
              <a:rPr lang="el-GR" sz="2400" dirty="0" smtClean="0"/>
              <a:t> ὡ</a:t>
            </a:r>
            <a:r>
              <a:rPr lang="en-US" sz="2400" dirty="0" smtClean="0"/>
              <a:t>C3)(1/R1+j</a:t>
            </a:r>
            <a:r>
              <a:rPr lang="el-GR" sz="2400" dirty="0" smtClean="0"/>
              <a:t> ὡ</a:t>
            </a:r>
            <a:r>
              <a:rPr lang="en-US" sz="2400" dirty="0" smtClean="0"/>
              <a:t>c1)</a:t>
            </a:r>
          </a:p>
          <a:p>
            <a:r>
              <a:rPr lang="en-US" sz="2400" dirty="0" smtClean="0"/>
              <a:t>( Rx – J/</a:t>
            </a:r>
            <a:r>
              <a:rPr lang="el-GR" sz="2400" dirty="0" smtClean="0"/>
              <a:t> ὡ</a:t>
            </a:r>
            <a:r>
              <a:rPr lang="en-US" sz="2400" dirty="0" smtClean="0"/>
              <a:t>Cx) = R2(-j)/R1(</a:t>
            </a:r>
            <a:r>
              <a:rPr lang="el-GR" sz="2400" dirty="0" smtClean="0"/>
              <a:t>ὡ</a:t>
            </a:r>
            <a:r>
              <a:rPr lang="en-US" sz="2400" dirty="0" smtClean="0"/>
              <a:t>C3)  + R2C1/C3</a:t>
            </a:r>
          </a:p>
          <a:p>
            <a:r>
              <a:rPr lang="en-US" sz="2400" dirty="0" smtClean="0"/>
              <a:t>Equating real and imaginary terms </a:t>
            </a:r>
          </a:p>
          <a:p>
            <a:r>
              <a:rPr lang="en-US" sz="2400" dirty="0" smtClean="0"/>
              <a:t>Rx = R2 C1/ C3</a:t>
            </a:r>
          </a:p>
          <a:p>
            <a:r>
              <a:rPr lang="en-US" sz="2400" dirty="0" smtClean="0"/>
              <a:t>Cx = R1C3/ R2</a:t>
            </a:r>
          </a:p>
          <a:p>
            <a:r>
              <a:rPr lang="en-US" sz="2400" dirty="0" smtClean="0"/>
              <a:t>The dissipation factor D of a series RC ckt is defined as cotangent of phase 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D =  </a:t>
            </a:r>
            <a:r>
              <a:rPr lang="el-GR" sz="2400" b="1" dirty="0" smtClean="0"/>
              <a:t>ὡ</a:t>
            </a:r>
            <a:r>
              <a:rPr lang="en-US" sz="2400" b="1" dirty="0" err="1" smtClean="0"/>
              <a:t>CxRx</a:t>
            </a:r>
            <a:endParaRPr lang="en-US" sz="2400" b="1" dirty="0" smtClean="0"/>
          </a:p>
          <a:p>
            <a:r>
              <a:rPr lang="en-US" sz="2400" b="1" dirty="0" smtClean="0"/>
              <a:t>D = 1/ Q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A490-7245-41ED-8F17-926B87858161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94880" y="901800"/>
              <a:ext cx="8331840" cy="5117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892440"/>
                <a:ext cx="835056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Schearing Bridge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 bridge has the following constants </a:t>
            </a:r>
          </a:p>
          <a:p>
            <a:r>
              <a:rPr lang="en-US" dirty="0" smtClean="0"/>
              <a:t>C1 = 0.5 micro Farad</a:t>
            </a:r>
          </a:p>
          <a:p>
            <a:r>
              <a:rPr lang="en-US" dirty="0" smtClean="0"/>
              <a:t>R1 = 1K , R2 = 2K, </a:t>
            </a:r>
          </a:p>
          <a:p>
            <a:r>
              <a:rPr lang="en-US" dirty="0" smtClean="0"/>
              <a:t>C3= 0.5 </a:t>
            </a:r>
            <a:r>
              <a:rPr lang="en-US" dirty="0" err="1" smtClean="0"/>
              <a:t>microF</a:t>
            </a:r>
            <a:r>
              <a:rPr lang="en-US" dirty="0" smtClean="0"/>
              <a:t> frequency = 1KHz</a:t>
            </a:r>
          </a:p>
          <a:p>
            <a:r>
              <a:rPr lang="en-US" dirty="0" smtClean="0"/>
              <a:t>Determine unknown capacitance and dissipation factor?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FA7E-C899-4CF2-A9B2-D654E4144E91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661280" y="3759480"/>
              <a:ext cx="4010040" cy="2152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920" y="3750120"/>
                <a:ext cx="402876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Schearing Bridge 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= 2K</a:t>
            </a:r>
          </a:p>
          <a:p>
            <a:r>
              <a:rPr lang="en-US" dirty="0" smtClean="0"/>
              <a:t>Cx = 0.25 micro farad </a:t>
            </a:r>
          </a:p>
          <a:p>
            <a:r>
              <a:rPr lang="en-US" dirty="0" smtClean="0"/>
              <a:t>D = 3.1416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E068-8DA8-49A8-B484-0AADF27FEE28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804040" y="2991600"/>
              <a:ext cx="393120" cy="178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2982240"/>
                <a:ext cx="41184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609600"/>
            <a:ext cx="4275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Wheatstone Bridge</a:t>
            </a:r>
            <a:endParaRPr lang="en-US" sz="4000" b="1" dirty="0"/>
          </a:p>
        </p:txBody>
      </p:sp>
      <p:pic>
        <p:nvPicPr>
          <p:cNvPr id="8" name="Picture 7" descr="w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639587" cy="43821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7E9E-D382-4E0E-A78F-4F820F8F2FBB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Measurement of resistance in Wheatstone’s 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Between A &amp; B  source of EMF</a:t>
            </a:r>
          </a:p>
          <a:p>
            <a:r>
              <a:rPr lang="en-US" dirty="0" smtClean="0"/>
              <a:t>Between C &amp; D galvanometer (sensitive current indicating meter)</a:t>
            </a:r>
          </a:p>
          <a:p>
            <a:r>
              <a:rPr lang="en-US" dirty="0" smtClean="0"/>
              <a:t>Galvanometer with zero center scale</a:t>
            </a:r>
          </a:p>
          <a:p>
            <a:r>
              <a:rPr lang="en-US" dirty="0" smtClean="0"/>
              <a:t>When no current </a:t>
            </a:r>
            <a:r>
              <a:rPr lang="en-US" dirty="0" smtClean="0">
                <a:sym typeface="Wingdings" pitchFamily="2" charset="2"/>
              </a:rPr>
              <a:t> scale = 0 </a:t>
            </a:r>
            <a:r>
              <a:rPr lang="en-US" dirty="0" err="1" smtClean="0">
                <a:sym typeface="Wingdings" pitchFamily="2" charset="2"/>
              </a:rPr>
              <a:t>I,e</a:t>
            </a:r>
            <a:r>
              <a:rPr lang="en-US" dirty="0" smtClean="0">
                <a:sym typeface="Wingdings" pitchFamily="2" charset="2"/>
              </a:rPr>
              <a:t>. in middle</a:t>
            </a:r>
          </a:p>
          <a:p>
            <a:r>
              <a:rPr lang="en-US" dirty="0" smtClean="0">
                <a:sym typeface="Wingdings" pitchFamily="2" charset="2"/>
              </a:rPr>
              <a:t>Current in one direction leads the meter to deflect in one direction and current in other direction leads meter to deflect in other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A3BA-F25B-4CB6-9A82-5C1DAFE10A2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Measurement of resistance in Wheatstone's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Bridge is balanced when there is no current through the galvanometer (or) the potential difference at point C &amp; D are equal </a:t>
            </a:r>
          </a:p>
          <a:p>
            <a:r>
              <a:rPr lang="en-US" sz="2800" dirty="0" smtClean="0"/>
              <a:t>To obtain bridge balance condition</a:t>
            </a:r>
          </a:p>
          <a:p>
            <a:r>
              <a:rPr lang="en-US" sz="2800" dirty="0" smtClean="0"/>
              <a:t>   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I1 R1 = I2 R2   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the galvanometer current to be 0 the condition is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I1= I3 = Vs/(R1+R3) &amp;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2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I2 = I4 = Vs/(R2 + Rx)           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Substitute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 and 3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 and find  Rx?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EA20-AD80-40F9-9332-0E7AD887CD99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Measurement of resistance in Wheatstone’s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Rx = R2 R3/ R1 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Sensitivity of Wheatstone bridge: </a:t>
            </a:r>
            <a:r>
              <a:rPr lang="en-US" sz="2400" dirty="0" smtClean="0"/>
              <a:t>When the bridge is in unbalanced  condition current flows through galvanometer, causing deflection of its pointer .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Sensitivity is thought as deflection per unit current .</a:t>
            </a:r>
            <a:endParaRPr lang="en-US" sz="2400" dirty="0" smtClean="0"/>
          </a:p>
          <a:p>
            <a:r>
              <a:rPr lang="en-US" sz="2400" dirty="0" smtClean="0"/>
              <a:t>A more sensitive galvanometer deflects greater amount  for the same current.</a:t>
            </a:r>
          </a:p>
          <a:p>
            <a:r>
              <a:rPr lang="en-US" sz="2400" dirty="0" smtClean="0"/>
              <a:t>Units :- S = mm/ micro A (or) degree/ micro A (or) radians/micro A</a:t>
            </a:r>
          </a:p>
          <a:p>
            <a:r>
              <a:rPr lang="en-US" sz="2400" dirty="0" smtClean="0"/>
              <a:t>There fore total deflection D = S X I</a:t>
            </a:r>
          </a:p>
          <a:p>
            <a:r>
              <a:rPr lang="en-US" sz="2400" dirty="0" smtClean="0"/>
              <a:t>I = current in micro amperes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C30-8FCF-463F-BD23-A6D10635CF06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Wien’s bridge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w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" contrast="-7000"/>
          </a:blip>
          <a:srcRect b="9677"/>
          <a:stretch>
            <a:fillRect/>
          </a:stretch>
        </p:blipFill>
        <p:spPr>
          <a:xfrm>
            <a:off x="4876800" y="1447800"/>
            <a:ext cx="3775242" cy="4267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F007-BABF-4DB4-99A6-AD6505FED573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490717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Wien bridge in its basic form is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Designed to measure frequency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can also be used for the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measurement of an unknown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capacitor with great accuracy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Z1 = R1 – j /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C1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Y3 = 1/R3 + j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 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C3 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Balanced condition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Z1Z4=Z2Z3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Z2 = Z1Z4Y3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0040" y="1857240"/>
              <a:ext cx="7965720" cy="445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80" y="1847880"/>
                <a:ext cx="7984440" cy="44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Wien’s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Z2 = R2  &amp; Z4 = R4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substituting  above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get  R2 = R1R4/R3 + C3R4/C1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(R4/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 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C1R3)-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 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C3R1R4 = 0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1           R2/R4 = R1/R3 + C3/C1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2    1/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 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C1R3 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C3R1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 ?  And f = ?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22FA-1EA6-4BE3-8CBD-030B96EDD5D2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625640" y="4768560"/>
              <a:ext cx="3598920" cy="109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280" y="4759200"/>
                <a:ext cx="361764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8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to 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bridge circuit in its simplest form consists of a network of four resistance arms forming a closed circuits , with a </a:t>
            </a:r>
            <a:r>
              <a:rPr lang="en-US" dirty="0"/>
              <a:t> </a:t>
            </a:r>
            <a:r>
              <a:rPr lang="en-US" dirty="0" smtClean="0"/>
              <a:t>dc source of current applied to two opposite junctions and a current detector connected to other 2 junctions.</a:t>
            </a:r>
          </a:p>
          <a:p>
            <a:pPr algn="just"/>
            <a:r>
              <a:rPr lang="en-US" dirty="0" smtClean="0"/>
              <a:t>Bridge circuits are extensively used for measuring R, L and C. Since the bridge circuit merely compares the value of on unknown component with that of an accurately known component its measurement accuracy can be very high.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A5EF-265E-45C9-9C22-EEA85E29F3AC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Wien’s bridge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 /SQRT (C1R1 C3 R3) , f = 1/ 2pi SQRT(C1R1 C3 R3 )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:- find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parallel resistance and capacitance that causes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bridge  to null with  the following component values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R1 = 3.1K, C1 = 5.2 micro F, R2= 25K, R4 = 100K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= f = 2.5K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R3 = ? And C3 =?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E016-DC82-4617-BC84-44972814C483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28800" y="1982520"/>
              <a:ext cx="8215560" cy="4599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1973160"/>
                <a:ext cx="823428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R3 = 12.4K</a:t>
            </a:r>
          </a:p>
          <a:p>
            <a:r>
              <a:rPr lang="en-US" dirty="0" smtClean="0"/>
              <a:t>C3 = 20.3 Pico 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BF8-4F07-4C2D-966C-D5646CC8E07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598840" y="1776960"/>
              <a:ext cx="339480" cy="232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480" y="1767600"/>
                <a:ext cx="35820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7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Precautions to be taken while using the bridge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leads should be carefully laid out in such a way that no loops or long lengths  enclosing  magnetic flux are produced, with consequent inductance errors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large L the self capacitance of the leads is more important then their inductance, so they should be placed relatively far apart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measuring the capacitance it is important to keep the lead capacitance as low as possible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very precise inductive and capacitance measurements leads are encased in metal tubes to shield them from mutual electromagnetic action 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D8B-7634-4B61-A619-224A00C2036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85880" y="937440"/>
              <a:ext cx="7849440" cy="5188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928080"/>
                <a:ext cx="7868160" cy="52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8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84120" y="142920"/>
              <a:ext cx="8438760" cy="6367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133560"/>
                <a:ext cx="8457480" cy="63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7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2200" y="401760"/>
              <a:ext cx="5429880" cy="3384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392400"/>
                <a:ext cx="5448600" cy="34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-35640" y="723240"/>
              <a:ext cx="8796240" cy="6001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00" y="713880"/>
                <a:ext cx="881496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3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0760" y="348120"/>
              <a:ext cx="8206920" cy="4831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338760"/>
                <a:ext cx="822564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25280" y="339480"/>
              <a:ext cx="5974200" cy="2223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" y="330120"/>
                <a:ext cx="5992920" cy="22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41200" y="339480"/>
              <a:ext cx="8608680" cy="6045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40" y="330120"/>
                <a:ext cx="8627400" cy="60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5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010400" cy="7159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Quiz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149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A basic bridge consists of </a:t>
            </a:r>
          </a:p>
          <a:p>
            <a:pPr marL="0" indent="0">
              <a:buNone/>
            </a:pPr>
            <a:r>
              <a:rPr lang="en-US" sz="2800" dirty="0" smtClean="0"/>
              <a:t>a)2 arms   b) 3 arms c) 4 arms  d) 5 arms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Answer : option (c)</a:t>
            </a:r>
          </a:p>
          <a:p>
            <a:pPr marL="0" indent="0">
              <a:buNone/>
            </a:pPr>
            <a:r>
              <a:rPr lang="en-US" sz="2800" dirty="0" smtClean="0"/>
              <a:t>2. Wheat stone bridge is used to measure</a:t>
            </a:r>
          </a:p>
          <a:p>
            <a:pPr marL="0" indent="0">
              <a:buNone/>
            </a:pPr>
            <a:r>
              <a:rPr lang="en-US" sz="2800" dirty="0" smtClean="0"/>
              <a:t>a)Voltage   b)Current c) Resistance d) power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Answer </a:t>
            </a:r>
            <a:r>
              <a:rPr lang="en-US" sz="2800" dirty="0">
                <a:solidFill>
                  <a:srgbClr val="C00000"/>
                </a:solidFill>
              </a:rPr>
              <a:t>: option (c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3. An AC bridge uses which of the following as    detector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a)Headphones  b)Ammeter </a:t>
            </a:r>
            <a:r>
              <a:rPr lang="en-US" sz="2800" dirty="0"/>
              <a:t>c) </a:t>
            </a:r>
            <a:r>
              <a:rPr lang="en-US" sz="2800" dirty="0" smtClean="0"/>
              <a:t>voltmeter d</a:t>
            </a:r>
            <a:r>
              <a:rPr lang="en-US" sz="2800" dirty="0"/>
              <a:t>) </a:t>
            </a:r>
            <a:r>
              <a:rPr lang="en-US" sz="2800" dirty="0" smtClean="0"/>
              <a:t>wattmeter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Answer : option </a:t>
            </a:r>
            <a:r>
              <a:rPr lang="en-US" dirty="0" smtClean="0">
                <a:solidFill>
                  <a:srgbClr val="C00000"/>
                </a:solidFill>
              </a:rPr>
              <a:t>(a)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07960" y="1267920"/>
              <a:ext cx="312840" cy="286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600" y="1258560"/>
                <a:ext cx="3315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4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8686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 An </a:t>
            </a:r>
            <a:r>
              <a:rPr lang="en-US" sz="2800" dirty="0"/>
              <a:t>AC bridge uses which of the following as    detector</a:t>
            </a:r>
          </a:p>
          <a:p>
            <a:r>
              <a:rPr lang="en-US" sz="2800" dirty="0"/>
              <a:t>a)Headphones  b)Ammeter c) voltmeter d) wattmeter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Answer : option (a)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1133"/>
            <a:ext cx="7391400" cy="216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64469"/>
            <a:ext cx="7391400" cy="18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955440" y="3116520"/>
              <a:ext cx="6903000" cy="35722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080" y="3107160"/>
                <a:ext cx="6921720" cy="35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762000"/>
            <a:ext cx="768781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679040" y="794880"/>
              <a:ext cx="5241960" cy="4527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9680" y="785520"/>
                <a:ext cx="526068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6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bridges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1.DC bridges </a:t>
            </a:r>
            <a:r>
              <a:rPr lang="en-US" sz="2400" dirty="0" smtClean="0"/>
              <a:t>-&gt; Excited by DC source, used for measurement of   	 		  unknown resistance.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 AC bridges -&gt; </a:t>
            </a:r>
            <a:r>
              <a:rPr lang="en-US" sz="2400" dirty="0" smtClean="0"/>
              <a:t>Excited by AC Source, used for measurement of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Impedance, inductance and capacitance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8346" y="2908913"/>
            <a:ext cx="2514600" cy="8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2800" y="2922544"/>
            <a:ext cx="0" cy="8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39935" y="3771405"/>
            <a:ext cx="2514600" cy="8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0" y="3315790"/>
            <a:ext cx="2514600" cy="8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9969" y="3192048"/>
            <a:ext cx="669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36014" y="2737878"/>
            <a:ext cx="336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Wheat stone bridge(Resistance)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60755" y="3131124"/>
            <a:ext cx="27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Kelvin’s bridge(Resistance)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24139" y="3549134"/>
            <a:ext cx="35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Kelvin’s double bridge(Resistance)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682834" y="4800600"/>
            <a:ext cx="51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18213" y="4229100"/>
            <a:ext cx="0" cy="159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18213" y="4229100"/>
            <a:ext cx="1582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00400" y="4800600"/>
            <a:ext cx="1582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18213" y="5372100"/>
            <a:ext cx="1582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8204" y="4044434"/>
            <a:ext cx="339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Maxwell’s Bridge(Inductance)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38205" y="4615934"/>
            <a:ext cx="33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bridge(Inductance)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38204" y="5187434"/>
            <a:ext cx="36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Shearing bridge(Capacitance)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54039" y="5606534"/>
            <a:ext cx="33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Wien bridge(Frequency)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18212" y="5827816"/>
            <a:ext cx="1582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7804" y="4413766"/>
            <a:ext cx="2286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 bridges                               </a:t>
            </a:r>
          </a:p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3969" y="2791938"/>
            <a:ext cx="2286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DC </a:t>
            </a:r>
            <a:r>
              <a:rPr lang="en-US" sz="2800" dirty="0"/>
              <a:t>bridges                             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938200" y="4071960"/>
              <a:ext cx="2759760" cy="1821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840" y="4062600"/>
                <a:ext cx="277848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1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08395">
            <a:off x="464960" y="2811398"/>
            <a:ext cx="81039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4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DC Bridge(Wheatstone’s bridge)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eatstone-bridge-circuit-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828800"/>
            <a:ext cx="5005388" cy="405665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EFC2-4FDE-4E4E-84E9-925471713D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41320" y="1527120"/>
              <a:ext cx="7072920" cy="4929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960" y="1517760"/>
                <a:ext cx="709164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7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DA7-E1FF-46E0-BAE5-B60D231136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BMK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AE85-E836-45B1-9501-2A1F9C3C14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68240" y="473400"/>
              <a:ext cx="8152920" cy="5117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464040"/>
                <a:ext cx="8171640" cy="51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956040" y="1473480"/>
              <a:ext cx="3340080" cy="435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680" y="1464120"/>
                <a:ext cx="3358800" cy="43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3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15200" cy="9445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Unbalanced Wheatstone bridge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ws u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584"/>
          <a:stretch>
            <a:fillRect/>
          </a:stretch>
        </p:blipFill>
        <p:spPr>
          <a:xfrm>
            <a:off x="228600" y="1295400"/>
            <a:ext cx="4114800" cy="3657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C8F9-FDE3-409A-9FCE-CE8FF1EEC2E4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1B1C-DF16-40EC-A54A-8012E03DA8C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219200"/>
            <a:ext cx="4746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determine the amount of deflection that would  result for particular  unbalance we shall use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 theorem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thevenin’s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 voltage can be determined by disconnecting the galvanometer from the bridge  and determining the open circuit voltage between a &amp; b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76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Applying voltage divider equation , Voltage at point  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(E *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similarly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(E *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/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61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2150457DD694B990EC499ACFD6477" ma:contentTypeVersion="2" ma:contentTypeDescription="Create a new document." ma:contentTypeScope="" ma:versionID="d2a501715d5fee57a02e7095e94bfb34">
  <xsd:schema xmlns:xsd="http://www.w3.org/2001/XMLSchema" xmlns:xs="http://www.w3.org/2001/XMLSchema" xmlns:p="http://schemas.microsoft.com/office/2006/metadata/properties" xmlns:ns2="b1e26a34-9764-4ad5-b5e4-73f04cf4c38d" targetNamespace="http://schemas.microsoft.com/office/2006/metadata/properties" ma:root="true" ma:fieldsID="4ad5e6a7a91bb1a53612174071431cac" ns2:_="">
    <xsd:import namespace="b1e26a34-9764-4ad5-b5e4-73f04cf4c3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26a34-9764-4ad5-b5e4-73f04cf4c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306AC3-EDC2-4833-A68D-0BED37ACCF3E}"/>
</file>

<file path=customXml/itemProps2.xml><?xml version="1.0" encoding="utf-8"?>
<ds:datastoreItem xmlns:ds="http://schemas.openxmlformats.org/officeDocument/2006/customXml" ds:itemID="{7040CDC7-4D3E-4B27-80B3-93E493B6D092}"/>
</file>

<file path=customXml/itemProps3.xml><?xml version="1.0" encoding="utf-8"?>
<ds:datastoreItem xmlns:ds="http://schemas.openxmlformats.org/officeDocument/2006/customXml" ds:itemID="{35676F9A-0D57-4D30-BDAD-0A562D85845D}"/>
</file>

<file path=docProps/app.xml><?xml version="1.0" encoding="utf-8"?>
<Properties xmlns="http://schemas.openxmlformats.org/officeDocument/2006/extended-properties" xmlns:vt="http://schemas.openxmlformats.org/officeDocument/2006/docPropsVTypes">
  <TotalTime>30371</TotalTime>
  <Words>1928</Words>
  <Application>Microsoft Office PowerPoint</Application>
  <PresentationFormat>On-screen Show (4:3)</PresentationFormat>
  <Paragraphs>395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1_Office Theme</vt:lpstr>
      <vt:lpstr>PowerPoint Presentation</vt:lpstr>
      <vt:lpstr>PowerPoint Presentation</vt:lpstr>
      <vt:lpstr>Electronic Measurements and Instrumentation  </vt:lpstr>
      <vt:lpstr>Introduction to Bridge</vt:lpstr>
      <vt:lpstr>Types of bridges</vt:lpstr>
      <vt:lpstr> DC Bridge(Wheatstone’s bridge) </vt:lpstr>
      <vt:lpstr>PowerPoint Presentation</vt:lpstr>
      <vt:lpstr>PowerPoint Presentation</vt:lpstr>
      <vt:lpstr>Unbalanced Wheatstone bridge</vt:lpstr>
      <vt:lpstr>Unbalanced Wheatstone bridge</vt:lpstr>
      <vt:lpstr>Unbalanced Wheatstone bridge</vt:lpstr>
      <vt:lpstr>Unbalanced Wheatstone bridge</vt:lpstr>
      <vt:lpstr>solution</vt:lpstr>
      <vt:lpstr>Applications of whetstones bridge</vt:lpstr>
      <vt:lpstr>Limitations of whetstone’s bridge</vt:lpstr>
      <vt:lpstr>AC Bridges</vt:lpstr>
      <vt:lpstr>Maxwell’s bridge</vt:lpstr>
      <vt:lpstr>Maxwell’s bridge Continued</vt:lpstr>
      <vt:lpstr>Maxwell’s bridge Continued</vt:lpstr>
      <vt:lpstr>Problem on Maxwell’s bridge</vt:lpstr>
      <vt:lpstr>Maxwell’s bridge Problem Solution</vt:lpstr>
      <vt:lpstr>Anderson Bridge</vt:lpstr>
      <vt:lpstr>Anderson Bridge</vt:lpstr>
      <vt:lpstr>Anderson Bridge</vt:lpstr>
      <vt:lpstr>Anderson Bridge</vt:lpstr>
      <vt:lpstr>Anderson Bridge</vt:lpstr>
      <vt:lpstr>Anderson Bridge</vt:lpstr>
      <vt:lpstr>PowerPoint Presentation</vt:lpstr>
      <vt:lpstr>PowerPoint Presentation</vt:lpstr>
      <vt:lpstr>Schearing Bridge</vt:lpstr>
      <vt:lpstr>Schearing Bridge</vt:lpstr>
      <vt:lpstr>Schearing Bridge problem </vt:lpstr>
      <vt:lpstr>Schearing Bridge problem solution</vt:lpstr>
      <vt:lpstr>PowerPoint Presentation</vt:lpstr>
      <vt:lpstr>Measurement of resistance in Wheatstone’s bridge</vt:lpstr>
      <vt:lpstr>Measurement of resistance in Wheatstone's bridge</vt:lpstr>
      <vt:lpstr>Measurement of resistance in Wheatstone’s bridge</vt:lpstr>
      <vt:lpstr>Wien’s bridge</vt:lpstr>
      <vt:lpstr>Wien’s bridge</vt:lpstr>
      <vt:lpstr>Wien’s bridge</vt:lpstr>
      <vt:lpstr>solution</vt:lpstr>
      <vt:lpstr>Precautions to be taken while using the bridge 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BRAHMANI</dc:creator>
  <cp:lastModifiedBy>BRAHMANI</cp:lastModifiedBy>
  <cp:revision>64</cp:revision>
  <dcterms:created xsi:type="dcterms:W3CDTF">2006-08-16T00:00:00Z</dcterms:created>
  <dcterms:modified xsi:type="dcterms:W3CDTF">2021-06-19T06:53:36Z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0x010100D272150457DD694B990EC499ACFD6477</vt:lpwstr>
  </property>
</Properties>
</file>