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a42a9eaa_0_1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a42a9eaa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a42a9eaa_0_1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a42a9eaa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91775" y="1431600"/>
            <a:ext cx="7424400" cy="22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BookShare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 rot="-361">
            <a:off x="311633" y="814829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</a:t>
            </a:r>
            <a:endParaRPr b="1"/>
          </a:p>
        </p:txBody>
      </p:sp>
      <p:sp>
        <p:nvSpPr>
          <p:cNvPr id="134" name="Google Shape;134;p14"/>
          <p:cNvSpPr txBox="1"/>
          <p:nvPr/>
        </p:nvSpPr>
        <p:spPr>
          <a:xfrm>
            <a:off x="2823075" y="1757275"/>
            <a:ext cx="73152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KARTHIK PILLAI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SATYAM YADAV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MOHIT SAINI</a:t>
            </a:r>
            <a:endParaRPr b="1" sz="2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819150" y="1283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The Website is being designed to help students connect to each other and sell their books.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0" name="Google Shape;140;p15"/>
          <p:cNvSpPr txBox="1"/>
          <p:nvPr/>
        </p:nvSpPr>
        <p:spPr>
          <a:xfrm>
            <a:off x="77875" y="409000"/>
            <a:ext cx="88305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775500" y="1394725"/>
            <a:ext cx="7593000" cy="25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These project aims at creating an online book sharing website.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user can register and log on to system.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user can check the availability of books.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user can avail books at better and effective price.</a:t>
            </a:r>
            <a:endParaRPr sz="2400"/>
          </a:p>
        </p:txBody>
      </p:sp>
      <p:sp>
        <p:nvSpPr>
          <p:cNvPr id="146" name="Google Shape;146;p16"/>
          <p:cNvSpPr txBox="1"/>
          <p:nvPr/>
        </p:nvSpPr>
        <p:spPr>
          <a:xfrm>
            <a:off x="156750" y="520525"/>
            <a:ext cx="88305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Abstract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313350" y="148725"/>
            <a:ext cx="88305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Requirements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13350" y="874125"/>
            <a:ext cx="85635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Software Constraints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Operating System : Windows / Linux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Browser used : Google Chrome , Internet Explorer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Hardware Constraints</a:t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Processor : Intel Pentium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RAM : 1GB 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Disk : 250 GB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LCD Monitor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156750" y="173500"/>
            <a:ext cx="88305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Website Layout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290250" y="1177475"/>
            <a:ext cx="85635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75" y="776450"/>
            <a:ext cx="5225062" cy="38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156750" y="260275"/>
            <a:ext cx="88305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Working of the Website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90250" y="1431950"/>
            <a:ext cx="85635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USER DATA STORED (REGISTRATION)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DATA FROM DATABASE DISPLAYED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USER INSERTS DATA TO THE DB WHILE SELLING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WHILE BUYING USER CAN SEE THE DETAILS OF THE SELLER LIKE NAME, ADDRESS, PHONE NUMBER.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WHATSAPP API</a:t>
            </a:r>
            <a:endParaRPr b="1" sz="2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22600" y="555600"/>
            <a:ext cx="2796900" cy="29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</a:t>
            </a:r>
            <a:endParaRPr sz="4400"/>
          </a:p>
        </p:txBody>
      </p:sp>
      <p:pic>
        <p:nvPicPr>
          <p:cNvPr descr="Black and white upward shot of Golden Gate Bridge"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