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046dd8b9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46dd8b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046dd8b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046dd8b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046dd8b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046dd8b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046dd8b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046dd8b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046dd8b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46dd8b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046dd8b9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046dd8b9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046dd8b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046dd8b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046dd8b9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046dd8b9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46dd8b9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46dd8b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51915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u="sng"/>
              <a:t>ELEVATION COMPUTATION</a:t>
            </a:r>
            <a:endParaRPr b="1" u="sng"/>
          </a:p>
        </p:txBody>
      </p:sp>
      <p:sp>
        <p:nvSpPr>
          <p:cNvPr id="86" name="Google Shape;86;p13"/>
          <p:cNvSpPr txBox="1"/>
          <p:nvPr>
            <p:ph idx="1" type="subTitle"/>
          </p:nvPr>
        </p:nvSpPr>
        <p:spPr>
          <a:xfrm>
            <a:off x="311700" y="2571750"/>
            <a:ext cx="8520600" cy="23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GROUP MEMBERS:</a:t>
            </a:r>
            <a:endParaRPr>
              <a:solidFill>
                <a:srgbClr val="FFFFFF"/>
              </a:solidFill>
            </a:endParaRPr>
          </a:p>
          <a:p>
            <a:pPr indent="0" lvl="0" marL="0" rtl="0" algn="l">
              <a:spcBef>
                <a:spcPts val="0"/>
              </a:spcBef>
              <a:spcAft>
                <a:spcPts val="0"/>
              </a:spcAft>
              <a:buNone/>
            </a:pPr>
            <a:r>
              <a:rPr lang="en-GB">
                <a:solidFill>
                  <a:srgbClr val="FFFFFF"/>
                </a:solidFill>
              </a:rPr>
              <a:t>Mr.KARTHIK  PILLAI</a:t>
            </a:r>
            <a:endParaRPr>
              <a:solidFill>
                <a:srgbClr val="FFFFFF"/>
              </a:solidFill>
            </a:endParaRPr>
          </a:p>
          <a:p>
            <a:pPr indent="0" lvl="0" marL="0" rtl="0" algn="l">
              <a:spcBef>
                <a:spcPts val="0"/>
              </a:spcBef>
              <a:spcAft>
                <a:spcPts val="0"/>
              </a:spcAft>
              <a:buNone/>
            </a:pPr>
            <a:r>
              <a:rPr lang="en-GB">
                <a:solidFill>
                  <a:srgbClr val="FFFFFF"/>
                </a:solidFill>
              </a:rPr>
              <a:t>Mr.SATYAM  YADAV</a:t>
            </a:r>
            <a:endParaRPr>
              <a:solidFill>
                <a:srgbClr val="FFFFFF"/>
              </a:solidFill>
            </a:endParaRPr>
          </a:p>
          <a:p>
            <a:pPr indent="0" lvl="0" marL="0" rtl="0" algn="l">
              <a:spcBef>
                <a:spcPts val="0"/>
              </a:spcBef>
              <a:spcAft>
                <a:spcPts val="0"/>
              </a:spcAft>
              <a:buNone/>
            </a:pPr>
            <a:r>
              <a:rPr lang="en-GB">
                <a:solidFill>
                  <a:srgbClr val="FFFFFF"/>
                </a:solidFill>
              </a:rPr>
              <a:t>Mr.</a:t>
            </a:r>
            <a:r>
              <a:rPr lang="en-GB">
                <a:solidFill>
                  <a:srgbClr val="FFFFFF"/>
                </a:solidFill>
              </a:rPr>
              <a:t>M</a:t>
            </a:r>
            <a:r>
              <a:rPr lang="en-GB">
                <a:solidFill>
                  <a:srgbClr val="FFFFFF"/>
                </a:solidFill>
              </a:rPr>
              <a:t>OHIT SAINI</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1690050"/>
            <a:ext cx="8520600" cy="112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FF0000"/>
                </a:solidFill>
              </a:rPr>
              <a:t>THANK YOU!</a:t>
            </a:r>
            <a:endParaRPr b="1" sz="60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Introduction</a:t>
            </a:r>
            <a:endParaRPr u="sng"/>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rPr>
              <a:t>Developing a device used to compute the height of an object remotely.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Problem Statement:</a:t>
            </a:r>
            <a:endParaRPr u="sng"/>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rPr>
              <a:t>The traditional methodologies used for measuring heights of Buildings,Walls,Trees,etc are tedious because of the usage of measuring tapes and other physical devices. This IOT project is developed to measure accurate height with the use of IOT and without using traditional measuring tapes.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Existing work</a:t>
            </a:r>
            <a:endParaRPr u="sng"/>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GB">
                <a:solidFill>
                  <a:srgbClr val="000000"/>
                </a:solidFill>
              </a:rPr>
              <a:t>Measuring tapes</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Measuring rollers</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Optical measuring devices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Purpose of work</a:t>
            </a:r>
            <a:endParaRPr u="sng"/>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rPr>
              <a:t>To measure height of walls remotely without using traditional methods like measuring tapes etc.</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Requirements</a:t>
            </a:r>
            <a:endParaRPr u="sng"/>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GB">
                <a:solidFill>
                  <a:srgbClr val="000000"/>
                </a:solidFill>
              </a:rPr>
              <a:t>Arduino UNO Board</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Bread Board</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LED or LCD screen</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Ultrasonic sensor(HC-SR04)</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GYRO Sensor(MPU6050)</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Switches</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Connecting wires</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5 volt battery</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Methodology</a:t>
            </a:r>
            <a:endParaRPr u="sng"/>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GB">
                <a:solidFill>
                  <a:srgbClr val="000000"/>
                </a:solidFill>
              </a:rPr>
              <a:t>We know that a triangle has 3 sides and 3 internal angles.</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Even if we have any 2 of them we can find the other sides and angles.</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Using this method we are creating a device to measure the heights.</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We will use an ultrasonic sensor (HC-SR04) to measure the length of the adjacent side.</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A Gyro sensor (MPU6050) to measure the angle between Adjacent and </a:t>
            </a:r>
            <a:r>
              <a:rPr lang="en-GB">
                <a:solidFill>
                  <a:srgbClr val="000000"/>
                </a:solidFill>
              </a:rPr>
              <a:t>Hypotenuse</a:t>
            </a:r>
            <a:r>
              <a:rPr lang="en-GB">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Using this measures we can calculate the height of the object.</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Application</a:t>
            </a:r>
            <a:endParaRPr u="sng"/>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GB">
                <a:solidFill>
                  <a:srgbClr val="000000"/>
                </a:solidFill>
              </a:rPr>
              <a:t>Construction sites</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Interior designing</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Factories</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Manufacturing industries</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Civil engineering</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Automobile</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Conclusion</a:t>
            </a:r>
            <a:endParaRPr u="sng"/>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rPr>
              <a:t>Thus we can use this device to measure the lengths of various objects.</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