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2" r:id="rId5"/>
    <p:sldId id="264" r:id="rId6"/>
    <p:sldId id="265" r:id="rId7"/>
    <p:sldId id="266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it Saha" userId="3a11af5cefdb140c" providerId="LiveId" clId="{A00331F7-92C6-46A8-B94E-FBED1748F0E9}"/>
    <pc:docChg chg="custSel modSld">
      <pc:chgData name="Samirit Saha" userId="3a11af5cefdb140c" providerId="LiveId" clId="{A00331F7-92C6-46A8-B94E-FBED1748F0E9}" dt="2022-07-05T15:16:21.701" v="7" actId="27636"/>
      <pc:docMkLst>
        <pc:docMk/>
      </pc:docMkLst>
      <pc:sldChg chg="modSp mod">
        <pc:chgData name="Samirit Saha" userId="3a11af5cefdb140c" providerId="LiveId" clId="{A00331F7-92C6-46A8-B94E-FBED1748F0E9}" dt="2022-07-05T15:16:21.701" v="7" actId="27636"/>
        <pc:sldMkLst>
          <pc:docMk/>
          <pc:sldMk cId="1269989676" sldId="257"/>
        </pc:sldMkLst>
        <pc:spChg chg="mod">
          <ac:chgData name="Samirit Saha" userId="3a11af5cefdb140c" providerId="LiveId" clId="{A00331F7-92C6-46A8-B94E-FBED1748F0E9}" dt="2022-07-05T15:16:21.701" v="7" actId="27636"/>
          <ac:spMkLst>
            <pc:docMk/>
            <pc:sldMk cId="1269989676" sldId="257"/>
            <ac:spMk id="3" creationId="{4E009363-BC29-53E8-4155-3A8F4912F0BE}"/>
          </ac:spMkLst>
        </pc:spChg>
      </pc:sldChg>
      <pc:sldChg chg="modSp mod">
        <pc:chgData name="Samirit Saha" userId="3a11af5cefdb140c" providerId="LiveId" clId="{A00331F7-92C6-46A8-B94E-FBED1748F0E9}" dt="2022-07-05T15:16:15.497" v="5" actId="27636"/>
        <pc:sldMkLst>
          <pc:docMk/>
          <pc:sldMk cId="4007174113" sldId="258"/>
        </pc:sldMkLst>
        <pc:spChg chg="mod">
          <ac:chgData name="Samirit Saha" userId="3a11af5cefdb140c" providerId="LiveId" clId="{A00331F7-92C6-46A8-B94E-FBED1748F0E9}" dt="2022-07-05T15:16:15.497" v="5" actId="27636"/>
          <ac:spMkLst>
            <pc:docMk/>
            <pc:sldMk cId="4007174113" sldId="258"/>
            <ac:spMk id="3" creationId="{C4CCC9AA-8A30-BD36-9CAA-13C8922C34BE}"/>
          </ac:spMkLst>
        </pc:spChg>
      </pc:sldChg>
      <pc:sldChg chg="modSp mod">
        <pc:chgData name="Samirit Saha" userId="3a11af5cefdb140c" providerId="LiveId" clId="{A00331F7-92C6-46A8-B94E-FBED1748F0E9}" dt="2022-07-05T15:16:11.179" v="3" actId="27636"/>
        <pc:sldMkLst>
          <pc:docMk/>
          <pc:sldMk cId="330636524" sldId="260"/>
        </pc:sldMkLst>
        <pc:spChg chg="mod">
          <ac:chgData name="Samirit Saha" userId="3a11af5cefdb140c" providerId="LiveId" clId="{A00331F7-92C6-46A8-B94E-FBED1748F0E9}" dt="2022-07-05T15:16:11.179" v="3" actId="27636"/>
          <ac:spMkLst>
            <pc:docMk/>
            <pc:sldMk cId="330636524" sldId="260"/>
            <ac:spMk id="3" creationId="{C4CCC9AA-8A30-BD36-9CAA-13C8922C34BE}"/>
          </ac:spMkLst>
        </pc:spChg>
      </pc:sldChg>
      <pc:sldChg chg="modSp mod">
        <pc:chgData name="Samirit Saha" userId="3a11af5cefdb140c" providerId="LiveId" clId="{A00331F7-92C6-46A8-B94E-FBED1748F0E9}" dt="2022-07-05T15:16:06.736" v="1" actId="27636"/>
        <pc:sldMkLst>
          <pc:docMk/>
          <pc:sldMk cId="561726952" sldId="261"/>
        </pc:sldMkLst>
        <pc:spChg chg="mod">
          <ac:chgData name="Samirit Saha" userId="3a11af5cefdb140c" providerId="LiveId" clId="{A00331F7-92C6-46A8-B94E-FBED1748F0E9}" dt="2022-07-05T15:16:06.736" v="1" actId="27636"/>
          <ac:spMkLst>
            <pc:docMk/>
            <pc:sldMk cId="561726952" sldId="261"/>
            <ac:spMk id="3" creationId="{C4CCC9AA-8A30-BD36-9CAA-13C8922C34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0DF7-BBF7-4823-8E30-3E05A8A9BC1C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AB26580-A4C5-4326-8762-68F9596D10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9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0DF7-BBF7-4823-8E30-3E05A8A9BC1C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580-A4C5-4326-8762-68F9596D108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76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0DF7-BBF7-4823-8E30-3E05A8A9BC1C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580-A4C5-4326-8762-68F9596D10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0DF7-BBF7-4823-8E30-3E05A8A9BC1C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580-A4C5-4326-8762-68F9596D108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2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0DF7-BBF7-4823-8E30-3E05A8A9BC1C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580-A4C5-4326-8762-68F9596D10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0DF7-BBF7-4823-8E30-3E05A8A9BC1C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580-A4C5-4326-8762-68F9596D108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2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0DF7-BBF7-4823-8E30-3E05A8A9BC1C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580-A4C5-4326-8762-68F9596D108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32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0DF7-BBF7-4823-8E30-3E05A8A9BC1C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580-A4C5-4326-8762-68F9596D108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3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0DF7-BBF7-4823-8E30-3E05A8A9BC1C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580-A4C5-4326-8762-68F9596D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0DF7-BBF7-4823-8E30-3E05A8A9BC1C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580-A4C5-4326-8762-68F9596D108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1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5A0DF7-BBF7-4823-8E30-3E05A8A9BC1C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580-A4C5-4326-8762-68F9596D108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70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0DF7-BBF7-4823-8E30-3E05A8A9BC1C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AB26580-A4C5-4326-8762-68F9596D108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A652-C1FE-4BF1-013F-A8CDF0A2D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19AIE 214 – Big Data Analytics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SEM PROJECT PRESENTATION</a:t>
            </a:r>
            <a:b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malicious URL 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E5EC4-D328-C177-C925-70945BF3C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472654" cy="2133599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Team 17</a:t>
            </a:r>
          </a:p>
          <a:p>
            <a:pPr algn="r" rtl="0" fontAlgn="base"/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BL.EN.U4AIE20006    ------ B </a:t>
            </a:r>
            <a:r>
              <a:rPr lang="en-US" sz="2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Srivathsan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</a:p>
          <a:p>
            <a:pPr algn="r" rtl="0" fontAlgn="base"/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BL.EN.U4AIE20058    ------ Samirit Saha </a:t>
            </a:r>
          </a:p>
          <a:p>
            <a:pPr algn="r" rtl="0" fontAlgn="base"/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BL.EN.U4AIE20025     ------   </a:t>
            </a:r>
            <a:r>
              <a:rPr lang="en-US" sz="2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Kanisettypalli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Karthik</a:t>
            </a:r>
          </a:p>
          <a:p>
            <a:pPr algn="r" rtl="0" fontAlgn="base"/>
            <a:endParaRPr lang="en-US" sz="29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 fontAlgn="base"/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to </a:t>
            </a:r>
            <a:r>
              <a:rPr lang="en-US" sz="29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S. Saravanan sir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19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BC9A-EC80-173A-1332-25E43B09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57" y="91533"/>
            <a:ext cx="9603275" cy="1049235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F4E29-79B1-501E-AA37-FDCE29D8F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45" y="3039310"/>
            <a:ext cx="9602787" cy="208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E0B8BC-8950-E263-B563-9B1F9A5B5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70"/>
          <a:stretch/>
        </p:blipFill>
        <p:spPr>
          <a:xfrm>
            <a:off x="422445" y="3326690"/>
            <a:ext cx="10639425" cy="12800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261F5D-45F0-CD08-503C-799FFE70685E}"/>
              </a:ext>
            </a:extLst>
          </p:cNvPr>
          <p:cNvSpPr txBox="1"/>
          <p:nvPr/>
        </p:nvSpPr>
        <p:spPr>
          <a:xfrm>
            <a:off x="351729" y="655839"/>
            <a:ext cx="9085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obtained the dataset which was used for malicious website classification using lexical tokens content tokens of the given dataset.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gives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 of the website.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TLD gives the domain name such as .org .com etc.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tells us whether the domain information Is complete or anonymous</a:t>
            </a:r>
          </a:p>
          <a:p>
            <a:pPr algn="just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display the code length 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is the actual content of the website body to be displayed.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is the classification label to be used.</a:t>
            </a:r>
          </a:p>
          <a:p>
            <a:r>
              <a:rPr lang="en-IN" dirty="0"/>
              <a:t> 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4EE991EC-D694-1391-DD2F-1A2708CD7A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9" b="51349"/>
          <a:stretch/>
        </p:blipFill>
        <p:spPr>
          <a:xfrm>
            <a:off x="422199" y="4755165"/>
            <a:ext cx="9462333" cy="108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5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E109-1C8C-2959-EA08-7952B325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Problem Statement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9363-BC29-53E8-4155-3A8F4912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97082" cy="4037749"/>
          </a:xfrm>
        </p:spPr>
        <p:txBody>
          <a:bodyPr>
            <a:normAutofit fontScale="92500" lnSpcReduction="20000"/>
          </a:bodyPr>
          <a:lstStyle/>
          <a:p>
            <a:pPr algn="just" rtl="0" fontAlgn="base"/>
            <a:r>
              <a:rPr lang="en-US" sz="2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our project, a malicious website being malicious or not is assessed based on its ‘attributes and behavior.  </a:t>
            </a:r>
            <a:endParaRPr lang="en-US" sz="23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2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technology of Bigdata is also implemented for the improving the model’s capability to detect malicious URL based on its’ behavior and attributes.</a:t>
            </a:r>
          </a:p>
          <a:p>
            <a:pPr algn="just" rtl="0" fontAlgn="base"/>
            <a:r>
              <a:rPr lang="en-US" sz="2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Therefore, the prediction model consists of a set of features and behaviors for the URL that are new, a algorithm that implements machine learning, as well as  technology that operates on bigdata. </a:t>
            </a:r>
          </a:p>
          <a:p>
            <a:pPr algn="just" rtl="0" fontAlgn="base"/>
            <a:r>
              <a:rPr lang="en-US" sz="2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use features such as 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url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JavaScript content obfuscated JavaScript code and converting them to one feature to classify it. </a:t>
            </a:r>
          </a:p>
          <a:p>
            <a:pPr algn="just" rtl="0" fontAlgn="base"/>
            <a:r>
              <a:rPr lang="en-US" sz="23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Py</a:t>
            </a:r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 spark will be used for this project.</a:t>
            </a:r>
          </a:p>
          <a:p>
            <a:pPr algn="just" rtl="0" fontAlgn="base"/>
            <a:endParaRPr lang="en-US" sz="23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/>
            <a:endParaRPr lang="en-US" sz="23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98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86EF-D5C4-FCDC-3C3A-7FE9859D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44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System Workflow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1DFD-675F-289A-D7D9-F6E78A75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3" y="1455938"/>
            <a:ext cx="10113821" cy="401040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begin by loading the 5.1 Gb dataset into systems spark bin folder 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 configured by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of master is started as slave and master based on the system to enable scheduling and processing of data across the cluster.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run the pyspark shell and import the feature extraction and machine learning algorithms.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 is to load the csv file into a data frame in csv format and check the schema.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perform typecasting on integer values mapped as string in csv back to integer to be used in vector assembler.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clean the data by removing rows with null values and removing label which might have been altered by mistake of delimiters due to content being a large string.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5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86EF-D5C4-FCDC-3C3A-7FE9859D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44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System Workflow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1DFD-675F-289A-D7D9-F6E78A75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3" y="1455938"/>
            <a:ext cx="10113821" cy="40104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We remove the extra features from the obtained dataset to only have original features a feature vector of all features combined and the labels.</a:t>
            </a:r>
          </a:p>
          <a:p>
            <a:pPr marL="457200" indent="-457200">
              <a:buFont typeface="+mj-lt"/>
              <a:buAutoNum type="arabicPeriod"/>
            </a:pPr>
            <a:r>
              <a:rPr lang="en-IN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then split the train and test data as 70 30 percent 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We input the labels and training features into the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NaiveBayes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LinearSVC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and use classification evaluators and give input as predicted and actual labels to predict accuracy f1 score etc.</a:t>
            </a:r>
          </a:p>
          <a:p>
            <a:pPr marL="457200" indent="-457200">
              <a:buFont typeface="+mj-lt"/>
              <a:buAutoNum type="arabicPeriod"/>
            </a:pPr>
            <a:r>
              <a:rPr lang="en-IN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write the output from classifier into a folder on the bin folder of spark.</a:t>
            </a:r>
            <a:endParaRPr lang="en-US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7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F2F-E2F3-CCED-DA19-A630F3C2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67" y="-33706"/>
            <a:ext cx="9603275" cy="1049235"/>
          </a:xfrm>
        </p:spPr>
        <p:txBody>
          <a:bodyPr/>
          <a:lstStyle/>
          <a:p>
            <a:r>
              <a:rPr lang="en-IN" dirty="0"/>
              <a:t>Execution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4DE41B-1EE9-7876-2B96-6A8BDF04AB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972" y="545013"/>
            <a:ext cx="4370170" cy="245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768A53-68E7-0087-2082-DB7371325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45" y="3270739"/>
            <a:ext cx="4483223" cy="252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7781B6-9332-C477-F959-E994DAB8B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" y="3220821"/>
            <a:ext cx="4660711" cy="262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376BF7D-C9DF-6488-5C39-99987B67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" y="490911"/>
            <a:ext cx="4660711" cy="262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7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7BD9-CDC7-BED9-8D60-56F36D68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145"/>
            <a:ext cx="9603275" cy="1049235"/>
          </a:xfrm>
        </p:spPr>
        <p:txBody>
          <a:bodyPr/>
          <a:lstStyle/>
          <a:p>
            <a:r>
              <a:rPr lang="en-IN" dirty="0"/>
              <a:t>EXECUTION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2EC977-2235-57FC-E7A0-81AE0150B8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754" y="462472"/>
            <a:ext cx="4670144" cy="262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C2FDE09-D2C2-AF07-2308-66D7C03A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62" y="524617"/>
            <a:ext cx="4879268" cy="27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C53DF5B-B64F-08D0-6A13-5AE0D9615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75" y="3269205"/>
            <a:ext cx="4736159" cy="266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6ACC701-00D0-DA83-D7BD-73132D680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40" y="3429000"/>
            <a:ext cx="4629705" cy="260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8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28CA-66F2-0874-1551-397470EE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80" y="103183"/>
            <a:ext cx="9603275" cy="1049235"/>
          </a:xfrm>
        </p:spPr>
        <p:txBody>
          <a:bodyPr/>
          <a:lstStyle/>
          <a:p>
            <a:r>
              <a:rPr lang="en-IN" dirty="0"/>
              <a:t>Individual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883B-705D-727E-8B3F-73D02229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870012"/>
            <a:ext cx="10326886" cy="4596334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Samirit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(BL.EN.U4AIE20058) :-Clustering and  Implementation of Naïve Bayes for classification.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Kanisettypalli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Karthik  (BL.EN.U4AIE20025) 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and  Implementation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LinearSVC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classification.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Srivathsan (BL.EN.U4AIE20006) :- Pre-processing and Feature Extraction of the CSV database.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27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726B-A20B-5713-FF31-4EA22EBD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A9A6-AD49-DC92-A021-C4360D2E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74445" cy="38682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Do Xuan, Cho,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Nguyen, and Victor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Nikolaevich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Tisenko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"Malicious URL detection based on machine learning." International Journal of Advanced Computer Science and Applications 11.1 (2020).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Vemuri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Pujitha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"Detecting malicious shortened URLs using machine learning." (2018).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Cui,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Baojiang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"Malicious URL detection with feature extraction based on machine learning." International Journal of High Performance Computing and Networking 12.2 (2018): 166-178.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Patgiri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Ripon, et al. "Empirical study on malicious URL detection using machine learning." International Conference on Distributed Computing and Internet Technology. Springer, Cham, 2019.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Joshi, Apoorva, et al. "Using lexical features for malicious URL detection--a machine learning approach."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arXiv:1910.06277 (2019). </a:t>
            </a:r>
          </a:p>
        </p:txBody>
      </p:sp>
    </p:spTree>
    <p:extLst>
      <p:ext uri="{BB962C8B-B14F-4D97-AF65-F5344CB8AC3E}">
        <p14:creationId xmlns:p14="http://schemas.microsoft.com/office/powerpoint/2010/main" val="33989558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700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Segoe UI</vt:lpstr>
      <vt:lpstr>Times New Roman</vt:lpstr>
      <vt:lpstr>Gallery</vt:lpstr>
      <vt:lpstr>19AIE 214 – Big Data Analytics END SEM PROJECT PRESENTATION Classification of malicious URL </vt:lpstr>
      <vt:lpstr>Dataset Description</vt:lpstr>
      <vt:lpstr>Problem Statement</vt:lpstr>
      <vt:lpstr>System Workflow</vt:lpstr>
      <vt:lpstr>System Workflow</vt:lpstr>
      <vt:lpstr>Execution</vt:lpstr>
      <vt:lpstr>EXECUTION</vt:lpstr>
      <vt:lpstr>Individual Contribution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19AIE 214 – Big Data Analytics END SEM PROJECT PRESENTATION Classification of malicious URL </dc:title>
  <dc:creator>Samirit Saha</dc:creator>
  <cp:lastModifiedBy>Srivathsan B</cp:lastModifiedBy>
  <cp:revision>59</cp:revision>
  <dcterms:created xsi:type="dcterms:W3CDTF">2022-07-05T15:06:52Z</dcterms:created>
  <dcterms:modified xsi:type="dcterms:W3CDTF">2022-07-06T08:58:02Z</dcterms:modified>
</cp:coreProperties>
</file>