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ppt/revisionInfo.xml" ContentType="application/vnd.ms-powerpoint.revisioninfo+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59" r:id="rId6"/>
    <p:sldId id="266" r:id="rId7"/>
    <p:sldId id="263" r:id="rId8"/>
    <p:sldId id="269" r:id="rId9"/>
    <p:sldId id="270" r:id="rId10"/>
    <p:sldId id="271" r:id="rId11"/>
    <p:sldId id="272" r:id="rId12"/>
    <p:sldId id="265" r:id="rId13"/>
    <p:sldId id="260" r:id="rId14"/>
    <p:sldId id="264" r:id="rId15"/>
    <p:sldId id="261" r:id="rId16"/>
    <p:sldId id="267" r:id="rId17"/>
    <p:sldId id="273" r:id="rId18"/>
    <p:sldId id="274" r:id="rId19"/>
    <p:sldId id="275" r:id="rId20"/>
    <p:sldId id="283" r:id="rId21"/>
    <p:sldId id="284" r:id="rId22"/>
    <p:sldId id="285" r:id="rId23"/>
    <p:sldId id="276" r:id="rId24"/>
    <p:sldId id="277" r:id="rId25"/>
    <p:sldId id="278" r:id="rId26"/>
    <p:sldId id="279" r:id="rId27"/>
    <p:sldId id="280" r:id="rId28"/>
    <p:sldId id="281" r:id="rId29"/>
    <p:sldId id="286" r:id="rId30"/>
    <p:sldId id="28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AAAF9F-BC0E-4DA3-A6AE-A5DC4012A84E}" v="51" dt="2022-02-01T04:49:33.771"/>
    <p1510:client id="{2E8F48F9-2CC6-4C93-A149-1DDDD37B74B3}" v="219" dt="2022-01-31T15:32:56.418"/>
    <p1510:client id="{6C1503B3-5CDE-4F81-A2EC-3280EF0E7A21}" v="94" dt="2022-01-31T20:05:16.152"/>
    <p1510:client id="{71269932-3671-4FB9-A7B2-2107EE87C4A6}" v="200" dt="2022-01-31T17:18:59.602"/>
    <p1510:client id="{78B7A22F-402F-437F-9974-78DF87060B24}" v="189" dt="2022-01-31T17:27:41.071"/>
    <p1510:client id="{804EA4CD-FB94-4FA7-B8A1-D6126692B6DB}" v="3" dt="2022-02-01T04:36:23.9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customXml" Target="../customXml/item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40"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irit Saha" userId="S::bl.en.u4aie20058@bl.students.amrita.edu::b0e9e11b-5a41-48c2-96b1-f4c80c5de30f" providerId="AD" clId="Web-{2E8F48F9-2CC6-4C93-A149-1DDDD37B74B3}"/>
    <pc:docChg chg="addSld modSld sldOrd">
      <pc:chgData name="Samirit Saha" userId="S::bl.en.u4aie20058@bl.students.amrita.edu::b0e9e11b-5a41-48c2-96b1-f4c80c5de30f" providerId="AD" clId="Web-{2E8F48F9-2CC6-4C93-A149-1DDDD37B74B3}" dt="2022-01-31T15:32:56.418" v="230" actId="20577"/>
      <pc:docMkLst>
        <pc:docMk/>
      </pc:docMkLst>
      <pc:sldChg chg="modSp">
        <pc:chgData name="Samirit Saha" userId="S::bl.en.u4aie20058@bl.students.amrita.edu::b0e9e11b-5a41-48c2-96b1-f4c80c5de30f" providerId="AD" clId="Web-{2E8F48F9-2CC6-4C93-A149-1DDDD37B74B3}" dt="2022-01-31T14:14:55.353" v="91" actId="20577"/>
        <pc:sldMkLst>
          <pc:docMk/>
          <pc:sldMk cId="109857222" sldId="256"/>
        </pc:sldMkLst>
        <pc:spChg chg="mod">
          <ac:chgData name="Samirit Saha" userId="S::bl.en.u4aie20058@bl.students.amrita.edu::b0e9e11b-5a41-48c2-96b1-f4c80c5de30f" providerId="AD" clId="Web-{2E8F48F9-2CC6-4C93-A149-1DDDD37B74B3}" dt="2022-01-31T14:05:22.310" v="6" actId="20577"/>
          <ac:spMkLst>
            <pc:docMk/>
            <pc:sldMk cId="109857222" sldId="256"/>
            <ac:spMk id="2" creationId="{00000000-0000-0000-0000-000000000000}"/>
          </ac:spMkLst>
        </pc:spChg>
        <pc:spChg chg="mod">
          <ac:chgData name="Samirit Saha" userId="S::bl.en.u4aie20058@bl.students.amrita.edu::b0e9e11b-5a41-48c2-96b1-f4c80c5de30f" providerId="AD" clId="Web-{2E8F48F9-2CC6-4C93-A149-1DDDD37B74B3}" dt="2022-01-31T14:14:55.353" v="91" actId="20577"/>
          <ac:spMkLst>
            <pc:docMk/>
            <pc:sldMk cId="109857222" sldId="256"/>
            <ac:spMk id="3" creationId="{00000000-0000-0000-0000-000000000000}"/>
          </ac:spMkLst>
        </pc:spChg>
      </pc:sldChg>
      <pc:sldChg chg="modSp new">
        <pc:chgData name="Samirit Saha" userId="S::bl.en.u4aie20058@bl.students.amrita.edu::b0e9e11b-5a41-48c2-96b1-f4c80c5de30f" providerId="AD" clId="Web-{2E8F48F9-2CC6-4C93-A149-1DDDD37B74B3}" dt="2022-01-31T14:07:12.515" v="24" actId="20577"/>
        <pc:sldMkLst>
          <pc:docMk/>
          <pc:sldMk cId="3330389842" sldId="257"/>
        </pc:sldMkLst>
        <pc:spChg chg="mod">
          <ac:chgData name="Samirit Saha" userId="S::bl.en.u4aie20058@bl.students.amrita.edu::b0e9e11b-5a41-48c2-96b1-f4c80c5de30f" providerId="AD" clId="Web-{2E8F48F9-2CC6-4C93-A149-1DDDD37B74B3}" dt="2022-01-31T14:06:29.796" v="13" actId="20577"/>
          <ac:spMkLst>
            <pc:docMk/>
            <pc:sldMk cId="3330389842" sldId="257"/>
            <ac:spMk id="2" creationId="{21B82CD2-D11A-462E-99E2-DB2E96711405}"/>
          </ac:spMkLst>
        </pc:spChg>
        <pc:spChg chg="mod">
          <ac:chgData name="Samirit Saha" userId="S::bl.en.u4aie20058@bl.students.amrita.edu::b0e9e11b-5a41-48c2-96b1-f4c80c5de30f" providerId="AD" clId="Web-{2E8F48F9-2CC6-4C93-A149-1DDDD37B74B3}" dt="2022-01-31T14:07:12.515" v="24" actId="20577"/>
          <ac:spMkLst>
            <pc:docMk/>
            <pc:sldMk cId="3330389842" sldId="257"/>
            <ac:spMk id="3" creationId="{3E9DF4B1-ADC4-4181-BC19-C48ED6E29A4C}"/>
          </ac:spMkLst>
        </pc:spChg>
      </pc:sldChg>
      <pc:sldChg chg="modSp new">
        <pc:chgData name="Samirit Saha" userId="S::bl.en.u4aie20058@bl.students.amrita.edu::b0e9e11b-5a41-48c2-96b1-f4c80c5de30f" providerId="AD" clId="Web-{2E8F48F9-2CC6-4C93-A149-1DDDD37B74B3}" dt="2022-01-31T14:13:22.601" v="79" actId="20577"/>
        <pc:sldMkLst>
          <pc:docMk/>
          <pc:sldMk cId="118393883" sldId="258"/>
        </pc:sldMkLst>
        <pc:spChg chg="mod">
          <ac:chgData name="Samirit Saha" userId="S::bl.en.u4aie20058@bl.students.amrita.edu::b0e9e11b-5a41-48c2-96b1-f4c80c5de30f" providerId="AD" clId="Web-{2E8F48F9-2CC6-4C93-A149-1DDDD37B74B3}" dt="2022-01-31T14:07:34.750" v="29" actId="20577"/>
          <ac:spMkLst>
            <pc:docMk/>
            <pc:sldMk cId="118393883" sldId="258"/>
            <ac:spMk id="2" creationId="{74C51604-A4AE-4BF0-8B1B-78A3CBC0CCFE}"/>
          </ac:spMkLst>
        </pc:spChg>
        <pc:spChg chg="mod">
          <ac:chgData name="Samirit Saha" userId="S::bl.en.u4aie20058@bl.students.amrita.edu::b0e9e11b-5a41-48c2-96b1-f4c80c5de30f" providerId="AD" clId="Web-{2E8F48F9-2CC6-4C93-A149-1DDDD37B74B3}" dt="2022-01-31T14:13:22.601" v="79" actId="20577"/>
          <ac:spMkLst>
            <pc:docMk/>
            <pc:sldMk cId="118393883" sldId="258"/>
            <ac:spMk id="3" creationId="{963BFF7E-23F8-4EF3-A5B2-5DBEDDEF812D}"/>
          </ac:spMkLst>
        </pc:spChg>
      </pc:sldChg>
      <pc:sldChg chg="addSp modSp add replId">
        <pc:chgData name="Samirit Saha" userId="S::bl.en.u4aie20058@bl.students.amrita.edu::b0e9e11b-5a41-48c2-96b1-f4c80c5de30f" providerId="AD" clId="Web-{2E8F48F9-2CC6-4C93-A149-1DDDD37B74B3}" dt="2022-01-31T14:21:33.267" v="145" actId="20577"/>
        <pc:sldMkLst>
          <pc:docMk/>
          <pc:sldMk cId="1732700026" sldId="259"/>
        </pc:sldMkLst>
        <pc:spChg chg="mod">
          <ac:chgData name="Samirit Saha" userId="S::bl.en.u4aie20058@bl.students.amrita.edu::b0e9e11b-5a41-48c2-96b1-f4c80c5de30f" providerId="AD" clId="Web-{2E8F48F9-2CC6-4C93-A149-1DDDD37B74B3}" dt="2022-01-31T14:21:33.267" v="145" actId="20577"/>
          <ac:spMkLst>
            <pc:docMk/>
            <pc:sldMk cId="1732700026" sldId="259"/>
            <ac:spMk id="2" creationId="{74C51604-A4AE-4BF0-8B1B-78A3CBC0CCFE}"/>
          </ac:spMkLst>
        </pc:spChg>
        <pc:spChg chg="mod">
          <ac:chgData name="Samirit Saha" userId="S::bl.en.u4aie20058@bl.students.amrita.edu::b0e9e11b-5a41-48c2-96b1-f4c80c5de30f" providerId="AD" clId="Web-{2E8F48F9-2CC6-4C93-A149-1DDDD37B74B3}" dt="2022-01-31T14:18:32.966" v="119" actId="20577"/>
          <ac:spMkLst>
            <pc:docMk/>
            <pc:sldMk cId="1732700026" sldId="259"/>
            <ac:spMk id="3" creationId="{963BFF7E-23F8-4EF3-A5B2-5DBEDDEF812D}"/>
          </ac:spMkLst>
        </pc:spChg>
        <pc:picChg chg="add mod">
          <ac:chgData name="Samirit Saha" userId="S::bl.en.u4aie20058@bl.students.amrita.edu::b0e9e11b-5a41-48c2-96b1-f4c80c5de30f" providerId="AD" clId="Web-{2E8F48F9-2CC6-4C93-A149-1DDDD37B74B3}" dt="2022-01-31T14:18:40.748" v="122" actId="1076"/>
          <ac:picMkLst>
            <pc:docMk/>
            <pc:sldMk cId="1732700026" sldId="259"/>
            <ac:picMk id="4" creationId="{6D1715CC-CF72-4C48-8313-167E4DEB0990}"/>
          </ac:picMkLst>
        </pc:picChg>
      </pc:sldChg>
      <pc:sldChg chg="addSp modSp add ord replId">
        <pc:chgData name="Samirit Saha" userId="S::bl.en.u4aie20058@bl.students.amrita.edu::b0e9e11b-5a41-48c2-96b1-f4c80c5de30f" providerId="AD" clId="Web-{2E8F48F9-2CC6-4C93-A149-1DDDD37B74B3}" dt="2022-01-31T14:21:43.579" v="150" actId="20577"/>
        <pc:sldMkLst>
          <pc:docMk/>
          <pc:sldMk cId="2994138079" sldId="260"/>
        </pc:sldMkLst>
        <pc:spChg chg="mod">
          <ac:chgData name="Samirit Saha" userId="S::bl.en.u4aie20058@bl.students.amrita.edu::b0e9e11b-5a41-48c2-96b1-f4c80c5de30f" providerId="AD" clId="Web-{2E8F48F9-2CC6-4C93-A149-1DDDD37B74B3}" dt="2022-01-31T14:21:43.579" v="150" actId="20577"/>
          <ac:spMkLst>
            <pc:docMk/>
            <pc:sldMk cId="2994138079" sldId="260"/>
            <ac:spMk id="2" creationId="{74C51604-A4AE-4BF0-8B1B-78A3CBC0CCFE}"/>
          </ac:spMkLst>
        </pc:spChg>
        <pc:spChg chg="mod">
          <ac:chgData name="Samirit Saha" userId="S::bl.en.u4aie20058@bl.students.amrita.edu::b0e9e11b-5a41-48c2-96b1-f4c80c5de30f" providerId="AD" clId="Web-{2E8F48F9-2CC6-4C93-A149-1DDDD37B74B3}" dt="2022-01-31T14:20:49.141" v="137" actId="20577"/>
          <ac:spMkLst>
            <pc:docMk/>
            <pc:sldMk cId="2994138079" sldId="260"/>
            <ac:spMk id="3" creationId="{963BFF7E-23F8-4EF3-A5B2-5DBEDDEF812D}"/>
          </ac:spMkLst>
        </pc:spChg>
        <pc:picChg chg="add mod">
          <ac:chgData name="Samirit Saha" userId="S::bl.en.u4aie20058@bl.students.amrita.edu::b0e9e11b-5a41-48c2-96b1-f4c80c5de30f" providerId="AD" clId="Web-{2E8F48F9-2CC6-4C93-A149-1DDDD37B74B3}" dt="2022-01-31T14:17:56.075" v="111" actId="1076"/>
          <ac:picMkLst>
            <pc:docMk/>
            <pc:sldMk cId="2994138079" sldId="260"/>
            <ac:picMk id="4" creationId="{889047CB-C4E7-45F8-BF05-B3DD9B13ABD3}"/>
          </ac:picMkLst>
        </pc:picChg>
      </pc:sldChg>
      <pc:sldChg chg="delSp modSp add replId">
        <pc:chgData name="Samirit Saha" userId="S::bl.en.u4aie20058@bl.students.amrita.edu::b0e9e11b-5a41-48c2-96b1-f4c80c5de30f" providerId="AD" clId="Web-{2E8F48F9-2CC6-4C93-A149-1DDDD37B74B3}" dt="2022-01-31T14:21:39.204" v="148" actId="20577"/>
        <pc:sldMkLst>
          <pc:docMk/>
          <pc:sldMk cId="2920851830" sldId="261"/>
        </pc:sldMkLst>
        <pc:spChg chg="mod">
          <ac:chgData name="Samirit Saha" userId="S::bl.en.u4aie20058@bl.students.amrita.edu::b0e9e11b-5a41-48c2-96b1-f4c80c5de30f" providerId="AD" clId="Web-{2E8F48F9-2CC6-4C93-A149-1DDDD37B74B3}" dt="2022-01-31T14:21:39.204" v="148" actId="20577"/>
          <ac:spMkLst>
            <pc:docMk/>
            <pc:sldMk cId="2920851830" sldId="261"/>
            <ac:spMk id="2" creationId="{74C51604-A4AE-4BF0-8B1B-78A3CBC0CCFE}"/>
          </ac:spMkLst>
        </pc:spChg>
        <pc:spChg chg="mod">
          <ac:chgData name="Samirit Saha" userId="S::bl.en.u4aie20058@bl.students.amrita.edu::b0e9e11b-5a41-48c2-96b1-f4c80c5de30f" providerId="AD" clId="Web-{2E8F48F9-2CC6-4C93-A149-1DDDD37B74B3}" dt="2022-01-31T14:16:33.276" v="102" actId="20577"/>
          <ac:spMkLst>
            <pc:docMk/>
            <pc:sldMk cId="2920851830" sldId="261"/>
            <ac:spMk id="3" creationId="{963BFF7E-23F8-4EF3-A5B2-5DBEDDEF812D}"/>
          </ac:spMkLst>
        </pc:spChg>
        <pc:picChg chg="del">
          <ac:chgData name="Samirit Saha" userId="S::bl.en.u4aie20058@bl.students.amrita.edu::b0e9e11b-5a41-48c2-96b1-f4c80c5de30f" providerId="AD" clId="Web-{2E8F48F9-2CC6-4C93-A149-1DDDD37B74B3}" dt="2022-01-31T14:12:20.256" v="69"/>
          <ac:picMkLst>
            <pc:docMk/>
            <pc:sldMk cId="2920851830" sldId="261"/>
            <ac:picMk id="4" creationId="{889047CB-C4E7-45F8-BF05-B3DD9B13ABD3}"/>
          </ac:picMkLst>
        </pc:picChg>
      </pc:sldChg>
      <pc:sldChg chg="addSp delSp modSp new">
        <pc:chgData name="Samirit Saha" userId="S::bl.en.u4aie20058@bl.students.amrita.edu::b0e9e11b-5a41-48c2-96b1-f4c80c5de30f" providerId="AD" clId="Web-{2E8F48F9-2CC6-4C93-A149-1DDDD37B74B3}" dt="2022-01-31T14:18:47.685" v="124" actId="1076"/>
        <pc:sldMkLst>
          <pc:docMk/>
          <pc:sldMk cId="3602262165" sldId="262"/>
        </pc:sldMkLst>
        <pc:spChg chg="mod">
          <ac:chgData name="Samirit Saha" userId="S::bl.en.u4aie20058@bl.students.amrita.edu::b0e9e11b-5a41-48c2-96b1-f4c80c5de30f" providerId="AD" clId="Web-{2E8F48F9-2CC6-4C93-A149-1DDDD37B74B3}" dt="2022-01-31T14:13:08.663" v="76" actId="20577"/>
          <ac:spMkLst>
            <pc:docMk/>
            <pc:sldMk cId="3602262165" sldId="262"/>
            <ac:spMk id="2" creationId="{E2E1C4E4-FE19-4BA0-93A6-CD4FB153B3D5}"/>
          </ac:spMkLst>
        </pc:spChg>
        <pc:spChg chg="del">
          <ac:chgData name="Samirit Saha" userId="S::bl.en.u4aie20058@bl.students.amrita.edu::b0e9e11b-5a41-48c2-96b1-f4c80c5de30f" providerId="AD" clId="Web-{2E8F48F9-2CC6-4C93-A149-1DDDD37B74B3}" dt="2022-01-31T14:13:03.288" v="74"/>
          <ac:spMkLst>
            <pc:docMk/>
            <pc:sldMk cId="3602262165" sldId="262"/>
            <ac:spMk id="3" creationId="{F69E936E-6EC4-4232-95D8-65935D1A3F53}"/>
          </ac:spMkLst>
        </pc:spChg>
        <pc:picChg chg="add mod ord">
          <ac:chgData name="Samirit Saha" userId="S::bl.en.u4aie20058@bl.students.amrita.edu::b0e9e11b-5a41-48c2-96b1-f4c80c5de30f" providerId="AD" clId="Web-{2E8F48F9-2CC6-4C93-A149-1DDDD37B74B3}" dt="2022-01-31T14:18:47.685" v="124" actId="1076"/>
          <ac:picMkLst>
            <pc:docMk/>
            <pc:sldMk cId="3602262165" sldId="262"/>
            <ac:picMk id="4" creationId="{2304B2B0-0576-4A4B-93A2-EBEBA42B11B6}"/>
          </ac:picMkLst>
        </pc:picChg>
      </pc:sldChg>
      <pc:sldChg chg="addSp delSp modSp add ord replId">
        <pc:chgData name="Samirit Saha" userId="S::bl.en.u4aie20058@bl.students.amrita.edu::b0e9e11b-5a41-48c2-96b1-f4c80c5de30f" providerId="AD" clId="Web-{2E8F48F9-2CC6-4C93-A149-1DDDD37B74B3}" dt="2022-01-31T14:14:22.586" v="84" actId="20577"/>
        <pc:sldMkLst>
          <pc:docMk/>
          <pc:sldMk cId="2544763815" sldId="263"/>
        </pc:sldMkLst>
        <pc:spChg chg="mod">
          <ac:chgData name="Samirit Saha" userId="S::bl.en.u4aie20058@bl.students.amrita.edu::b0e9e11b-5a41-48c2-96b1-f4c80c5de30f" providerId="AD" clId="Web-{2E8F48F9-2CC6-4C93-A149-1DDDD37B74B3}" dt="2022-01-31T14:14:22.586" v="84" actId="20577"/>
          <ac:spMkLst>
            <pc:docMk/>
            <pc:sldMk cId="2544763815" sldId="263"/>
            <ac:spMk id="2" creationId="{E2E1C4E4-FE19-4BA0-93A6-CD4FB153B3D5}"/>
          </ac:spMkLst>
        </pc:spChg>
        <pc:spChg chg="add del mod">
          <ac:chgData name="Samirit Saha" userId="S::bl.en.u4aie20058@bl.students.amrita.edu::b0e9e11b-5a41-48c2-96b1-f4c80c5de30f" providerId="AD" clId="Web-{2E8F48F9-2CC6-4C93-A149-1DDDD37B74B3}" dt="2022-01-31T14:14:16.305" v="83"/>
          <ac:spMkLst>
            <pc:docMk/>
            <pc:sldMk cId="2544763815" sldId="263"/>
            <ac:spMk id="5" creationId="{87D32AB8-A5F3-4FFE-9A86-9BDF0F6D027C}"/>
          </ac:spMkLst>
        </pc:spChg>
        <pc:picChg chg="del">
          <ac:chgData name="Samirit Saha" userId="S::bl.en.u4aie20058@bl.students.amrita.edu::b0e9e11b-5a41-48c2-96b1-f4c80c5de30f" providerId="AD" clId="Web-{2E8F48F9-2CC6-4C93-A149-1DDDD37B74B3}" dt="2022-01-31T14:14:13.836" v="82"/>
          <ac:picMkLst>
            <pc:docMk/>
            <pc:sldMk cId="2544763815" sldId="263"/>
            <ac:picMk id="4" creationId="{2304B2B0-0576-4A4B-93A2-EBEBA42B11B6}"/>
          </ac:picMkLst>
        </pc:picChg>
        <pc:picChg chg="add mod ord">
          <ac:chgData name="Samirit Saha" userId="S::bl.en.u4aie20058@bl.students.amrita.edu::b0e9e11b-5a41-48c2-96b1-f4c80c5de30f" providerId="AD" clId="Web-{2E8F48F9-2CC6-4C93-A149-1DDDD37B74B3}" dt="2022-01-31T14:14:16.305" v="83"/>
          <ac:picMkLst>
            <pc:docMk/>
            <pc:sldMk cId="2544763815" sldId="263"/>
            <ac:picMk id="6" creationId="{BDD7BE52-3D01-457F-8520-D34CEC7E1B93}"/>
          </ac:picMkLst>
        </pc:picChg>
      </pc:sldChg>
      <pc:sldChg chg="addSp delSp modSp add ord replId">
        <pc:chgData name="Samirit Saha" userId="S::bl.en.u4aie20058@bl.students.amrita.edu::b0e9e11b-5a41-48c2-96b1-f4c80c5de30f" providerId="AD" clId="Web-{2E8F48F9-2CC6-4C93-A149-1DDDD37B74B3}" dt="2022-01-31T14:16:27.354" v="101" actId="20577"/>
        <pc:sldMkLst>
          <pc:docMk/>
          <pc:sldMk cId="724692818" sldId="264"/>
        </pc:sldMkLst>
        <pc:spChg chg="mod">
          <ac:chgData name="Samirit Saha" userId="S::bl.en.u4aie20058@bl.students.amrita.edu::b0e9e11b-5a41-48c2-96b1-f4c80c5de30f" providerId="AD" clId="Web-{2E8F48F9-2CC6-4C93-A149-1DDDD37B74B3}" dt="2022-01-31T14:16:27.354" v="101" actId="20577"/>
          <ac:spMkLst>
            <pc:docMk/>
            <pc:sldMk cId="724692818" sldId="264"/>
            <ac:spMk id="2" creationId="{E2E1C4E4-FE19-4BA0-93A6-CD4FB153B3D5}"/>
          </ac:spMkLst>
        </pc:spChg>
        <pc:spChg chg="add del mod">
          <ac:chgData name="Samirit Saha" userId="S::bl.en.u4aie20058@bl.students.amrita.edu::b0e9e11b-5a41-48c2-96b1-f4c80c5de30f" providerId="AD" clId="Web-{2E8F48F9-2CC6-4C93-A149-1DDDD37B74B3}" dt="2022-01-31T14:15:53.838" v="95"/>
          <ac:spMkLst>
            <pc:docMk/>
            <pc:sldMk cId="724692818" sldId="264"/>
            <ac:spMk id="5" creationId="{2F540BAD-B1BC-431D-94F7-7CFFAC33FB72}"/>
          </ac:spMkLst>
        </pc:spChg>
        <pc:spChg chg="add del mod">
          <ac:chgData name="Samirit Saha" userId="S::bl.en.u4aie20058@bl.students.amrita.edu::b0e9e11b-5a41-48c2-96b1-f4c80c5de30f" providerId="AD" clId="Web-{2E8F48F9-2CC6-4C93-A149-1DDDD37B74B3}" dt="2022-01-31T14:16:13.495" v="97"/>
          <ac:spMkLst>
            <pc:docMk/>
            <pc:sldMk cId="724692818" sldId="264"/>
            <ac:spMk id="8" creationId="{77A76A9F-FD2C-4152-8FDE-C23AA5EA63F7}"/>
          </ac:spMkLst>
        </pc:spChg>
        <pc:picChg chg="del">
          <ac:chgData name="Samirit Saha" userId="S::bl.en.u4aie20058@bl.students.amrita.edu::b0e9e11b-5a41-48c2-96b1-f4c80c5de30f" providerId="AD" clId="Web-{2E8F48F9-2CC6-4C93-A149-1DDDD37B74B3}" dt="2022-01-31T14:15:52.088" v="94"/>
          <ac:picMkLst>
            <pc:docMk/>
            <pc:sldMk cId="724692818" sldId="264"/>
            <ac:picMk id="4" creationId="{2304B2B0-0576-4A4B-93A2-EBEBA42B11B6}"/>
          </ac:picMkLst>
        </pc:picChg>
        <pc:picChg chg="add del mod ord">
          <ac:chgData name="Samirit Saha" userId="S::bl.en.u4aie20058@bl.students.amrita.edu::b0e9e11b-5a41-48c2-96b1-f4c80c5de30f" providerId="AD" clId="Web-{2E8F48F9-2CC6-4C93-A149-1DDDD37B74B3}" dt="2022-01-31T14:15:55.760" v="96"/>
          <ac:picMkLst>
            <pc:docMk/>
            <pc:sldMk cId="724692818" sldId="264"/>
            <ac:picMk id="6" creationId="{B23E6D20-64C2-4655-AF91-A67ED01D806A}"/>
          </ac:picMkLst>
        </pc:picChg>
        <pc:picChg chg="add mod ord">
          <ac:chgData name="Samirit Saha" userId="S::bl.en.u4aie20058@bl.students.amrita.edu::b0e9e11b-5a41-48c2-96b1-f4c80c5de30f" providerId="AD" clId="Web-{2E8F48F9-2CC6-4C93-A149-1DDDD37B74B3}" dt="2022-01-31T14:16:23.714" v="100" actId="14100"/>
          <ac:picMkLst>
            <pc:docMk/>
            <pc:sldMk cId="724692818" sldId="264"/>
            <ac:picMk id="9" creationId="{E24836E9-2E07-4CA9-82C0-AED2A633FF65}"/>
          </ac:picMkLst>
        </pc:picChg>
      </pc:sldChg>
      <pc:sldChg chg="delSp modSp add replId">
        <pc:chgData name="Samirit Saha" userId="S::bl.en.u4aie20058@bl.students.amrita.edu::b0e9e11b-5a41-48c2-96b1-f4c80c5de30f" providerId="AD" clId="Web-{2E8F48F9-2CC6-4C93-A149-1DDDD37B74B3}" dt="2022-01-31T14:21:36.954" v="147" actId="20577"/>
        <pc:sldMkLst>
          <pc:docMk/>
          <pc:sldMk cId="4249873547" sldId="265"/>
        </pc:sldMkLst>
        <pc:spChg chg="mod">
          <ac:chgData name="Samirit Saha" userId="S::bl.en.u4aie20058@bl.students.amrita.edu::b0e9e11b-5a41-48c2-96b1-f4c80c5de30f" providerId="AD" clId="Web-{2E8F48F9-2CC6-4C93-A149-1DDDD37B74B3}" dt="2022-01-31T14:21:36.954" v="147" actId="20577"/>
          <ac:spMkLst>
            <pc:docMk/>
            <pc:sldMk cId="4249873547" sldId="265"/>
            <ac:spMk id="2" creationId="{74C51604-A4AE-4BF0-8B1B-78A3CBC0CCFE}"/>
          </ac:spMkLst>
        </pc:spChg>
        <pc:spChg chg="mod">
          <ac:chgData name="Samirit Saha" userId="S::bl.en.u4aie20058@bl.students.amrita.edu::b0e9e11b-5a41-48c2-96b1-f4c80c5de30f" providerId="AD" clId="Web-{2E8F48F9-2CC6-4C93-A149-1DDDD37B74B3}" dt="2022-01-31T14:17:39.215" v="108" actId="20577"/>
          <ac:spMkLst>
            <pc:docMk/>
            <pc:sldMk cId="4249873547" sldId="265"/>
            <ac:spMk id="3" creationId="{963BFF7E-23F8-4EF3-A5B2-5DBEDDEF812D}"/>
          </ac:spMkLst>
        </pc:spChg>
        <pc:picChg chg="del mod">
          <ac:chgData name="Samirit Saha" userId="S::bl.en.u4aie20058@bl.students.amrita.edu::b0e9e11b-5a41-48c2-96b1-f4c80c5de30f" providerId="AD" clId="Web-{2E8F48F9-2CC6-4C93-A149-1DDDD37B74B3}" dt="2022-01-31T14:18:03.997" v="113"/>
          <ac:picMkLst>
            <pc:docMk/>
            <pc:sldMk cId="4249873547" sldId="265"/>
            <ac:picMk id="4" creationId="{889047CB-C4E7-45F8-BF05-B3DD9B13ABD3}"/>
          </ac:picMkLst>
        </pc:picChg>
      </pc:sldChg>
      <pc:sldChg chg="modSp new">
        <pc:chgData name="Samirit Saha" userId="S::bl.en.u4aie20058@bl.students.amrita.edu::b0e9e11b-5a41-48c2-96b1-f4c80c5de30f" providerId="AD" clId="Web-{2E8F48F9-2CC6-4C93-A149-1DDDD37B74B3}" dt="2022-01-31T14:36:26.159" v="187" actId="20577"/>
        <pc:sldMkLst>
          <pc:docMk/>
          <pc:sldMk cId="2919979146" sldId="266"/>
        </pc:sldMkLst>
        <pc:spChg chg="mod">
          <ac:chgData name="Samirit Saha" userId="S::bl.en.u4aie20058@bl.students.amrita.edu::b0e9e11b-5a41-48c2-96b1-f4c80c5de30f" providerId="AD" clId="Web-{2E8F48F9-2CC6-4C93-A149-1DDDD37B74B3}" dt="2022-01-31T14:36:26.159" v="187" actId="20577"/>
          <ac:spMkLst>
            <pc:docMk/>
            <pc:sldMk cId="2919979146" sldId="266"/>
            <ac:spMk id="2" creationId="{F3D5A60B-8BFF-49B6-BF64-AA9AB9E4F592}"/>
          </ac:spMkLst>
        </pc:spChg>
        <pc:spChg chg="mod">
          <ac:chgData name="Samirit Saha" userId="S::bl.en.u4aie20058@bl.students.amrita.edu::b0e9e11b-5a41-48c2-96b1-f4c80c5de30f" providerId="AD" clId="Web-{2E8F48F9-2CC6-4C93-A149-1DDDD37B74B3}" dt="2022-01-31T14:36:23.815" v="186" actId="20577"/>
          <ac:spMkLst>
            <pc:docMk/>
            <pc:sldMk cId="2919979146" sldId="266"/>
            <ac:spMk id="3" creationId="{76641ADC-8EF9-4CC5-97DC-213AE84D6407}"/>
          </ac:spMkLst>
        </pc:spChg>
      </pc:sldChg>
      <pc:sldChg chg="addSp delSp modSp add ord replId">
        <pc:chgData name="Samirit Saha" userId="S::bl.en.u4aie20058@bl.students.amrita.edu::b0e9e11b-5a41-48c2-96b1-f4c80c5de30f" providerId="AD" clId="Web-{2E8F48F9-2CC6-4C93-A149-1DDDD37B74B3}" dt="2022-01-31T14:20:07.452" v="132" actId="1076"/>
        <pc:sldMkLst>
          <pc:docMk/>
          <pc:sldMk cId="3990679619" sldId="267"/>
        </pc:sldMkLst>
        <pc:spChg chg="mod">
          <ac:chgData name="Samirit Saha" userId="S::bl.en.u4aie20058@bl.students.amrita.edu::b0e9e11b-5a41-48c2-96b1-f4c80c5de30f" providerId="AD" clId="Web-{2E8F48F9-2CC6-4C93-A149-1DDDD37B74B3}" dt="2022-01-31T14:20:00.062" v="128" actId="20577"/>
          <ac:spMkLst>
            <pc:docMk/>
            <pc:sldMk cId="3990679619" sldId="267"/>
            <ac:spMk id="2" creationId="{E2E1C4E4-FE19-4BA0-93A6-CD4FB153B3D5}"/>
          </ac:spMkLst>
        </pc:spChg>
        <pc:spChg chg="add del mod">
          <ac:chgData name="Samirit Saha" userId="S::bl.en.u4aie20058@bl.students.amrita.edu::b0e9e11b-5a41-48c2-96b1-f4c80c5de30f" providerId="AD" clId="Web-{2E8F48F9-2CC6-4C93-A149-1DDDD37B74B3}" dt="2022-01-31T14:20:02.546" v="130"/>
          <ac:spMkLst>
            <pc:docMk/>
            <pc:sldMk cId="3990679619" sldId="267"/>
            <ac:spMk id="4" creationId="{5E34887A-40CB-4BFE-95F0-5438301FBD3F}"/>
          </ac:spMkLst>
        </pc:spChg>
        <pc:picChg chg="add mod ord">
          <ac:chgData name="Samirit Saha" userId="S::bl.en.u4aie20058@bl.students.amrita.edu::b0e9e11b-5a41-48c2-96b1-f4c80c5de30f" providerId="AD" clId="Web-{2E8F48F9-2CC6-4C93-A149-1DDDD37B74B3}" dt="2022-01-31T14:20:07.452" v="132" actId="1076"/>
          <ac:picMkLst>
            <pc:docMk/>
            <pc:sldMk cId="3990679619" sldId="267"/>
            <ac:picMk id="5" creationId="{CD0C1482-C603-4519-9B19-2F7654B1704A}"/>
          </ac:picMkLst>
        </pc:picChg>
        <pc:picChg chg="del">
          <ac:chgData name="Samirit Saha" userId="S::bl.en.u4aie20058@bl.students.amrita.edu::b0e9e11b-5a41-48c2-96b1-f4c80c5de30f" providerId="AD" clId="Web-{2E8F48F9-2CC6-4C93-A149-1DDDD37B74B3}" dt="2022-01-31T14:20:00.937" v="129"/>
          <ac:picMkLst>
            <pc:docMk/>
            <pc:sldMk cId="3990679619" sldId="267"/>
            <ac:picMk id="9" creationId="{E24836E9-2E07-4CA9-82C0-AED2A633FF65}"/>
          </ac:picMkLst>
        </pc:picChg>
      </pc:sldChg>
      <pc:sldChg chg="modSp add replId">
        <pc:chgData name="Samirit Saha" userId="S::bl.en.u4aie20058@bl.students.amrita.edu::b0e9e11b-5a41-48c2-96b1-f4c80c5de30f" providerId="AD" clId="Web-{2E8F48F9-2CC6-4C93-A149-1DDDD37B74B3}" dt="2022-01-31T14:22:20.533" v="161" actId="20577"/>
        <pc:sldMkLst>
          <pc:docMk/>
          <pc:sldMk cId="1876477300" sldId="268"/>
        </pc:sldMkLst>
        <pc:spChg chg="mod">
          <ac:chgData name="Samirit Saha" userId="S::bl.en.u4aie20058@bl.students.amrita.edu::b0e9e11b-5a41-48c2-96b1-f4c80c5de30f" providerId="AD" clId="Web-{2E8F48F9-2CC6-4C93-A149-1DDDD37B74B3}" dt="2022-01-31T14:22:20.533" v="161" actId="20577"/>
          <ac:spMkLst>
            <pc:docMk/>
            <pc:sldMk cId="1876477300" sldId="268"/>
            <ac:spMk id="3" creationId="{963BFF7E-23F8-4EF3-A5B2-5DBEDDEF812D}"/>
          </ac:spMkLst>
        </pc:spChg>
      </pc:sldChg>
      <pc:sldChg chg="addSp modSp new mod setBg">
        <pc:chgData name="Samirit Saha" userId="S::bl.en.u4aie20058@bl.students.amrita.edu::b0e9e11b-5a41-48c2-96b1-f4c80c5de30f" providerId="AD" clId="Web-{2E8F48F9-2CC6-4C93-A149-1DDDD37B74B3}" dt="2022-01-31T15:30:31.135" v="196"/>
        <pc:sldMkLst>
          <pc:docMk/>
          <pc:sldMk cId="3491541602" sldId="269"/>
        </pc:sldMkLst>
        <pc:spChg chg="mod">
          <ac:chgData name="Samirit Saha" userId="S::bl.en.u4aie20058@bl.students.amrita.edu::b0e9e11b-5a41-48c2-96b1-f4c80c5de30f" providerId="AD" clId="Web-{2E8F48F9-2CC6-4C93-A149-1DDDD37B74B3}" dt="2022-01-31T15:30:31.135" v="196"/>
          <ac:spMkLst>
            <pc:docMk/>
            <pc:sldMk cId="3491541602" sldId="269"/>
            <ac:spMk id="2" creationId="{09974EC8-EDA5-4C77-99C8-85F8BAF63C3E}"/>
          </ac:spMkLst>
        </pc:spChg>
        <pc:spChg chg="mod">
          <ac:chgData name="Samirit Saha" userId="S::bl.en.u4aie20058@bl.students.amrita.edu::b0e9e11b-5a41-48c2-96b1-f4c80c5de30f" providerId="AD" clId="Web-{2E8F48F9-2CC6-4C93-A149-1DDDD37B74B3}" dt="2022-01-31T15:30:31.135" v="196"/>
          <ac:spMkLst>
            <pc:docMk/>
            <pc:sldMk cId="3491541602" sldId="269"/>
            <ac:spMk id="3" creationId="{DE328E28-3CC2-4279-9A95-E7EF1452B0EF}"/>
          </ac:spMkLst>
        </pc:spChg>
        <pc:spChg chg="add">
          <ac:chgData name="Samirit Saha" userId="S::bl.en.u4aie20058@bl.students.amrita.edu::b0e9e11b-5a41-48c2-96b1-f4c80c5de30f" providerId="AD" clId="Web-{2E8F48F9-2CC6-4C93-A149-1DDDD37B74B3}" dt="2022-01-31T15:30:31.135" v="196"/>
          <ac:spMkLst>
            <pc:docMk/>
            <pc:sldMk cId="3491541602" sldId="269"/>
            <ac:spMk id="9" creationId="{2B566528-1B12-4246-9431-5C2D7D081168}"/>
          </ac:spMkLst>
        </pc:spChg>
        <pc:grpChg chg="add">
          <ac:chgData name="Samirit Saha" userId="S::bl.en.u4aie20058@bl.students.amrita.edu::b0e9e11b-5a41-48c2-96b1-f4c80c5de30f" providerId="AD" clId="Web-{2E8F48F9-2CC6-4C93-A149-1DDDD37B74B3}" dt="2022-01-31T15:30:31.135" v="196"/>
          <ac:grpSpMkLst>
            <pc:docMk/>
            <pc:sldMk cId="3491541602" sldId="269"/>
            <ac:grpSpMk id="11" creationId="{828A5161-06F1-46CF-8AD7-844680A59E13}"/>
          </ac:grpSpMkLst>
        </pc:grpChg>
        <pc:grpChg chg="add">
          <ac:chgData name="Samirit Saha" userId="S::bl.en.u4aie20058@bl.students.amrita.edu::b0e9e11b-5a41-48c2-96b1-f4c80c5de30f" providerId="AD" clId="Web-{2E8F48F9-2CC6-4C93-A149-1DDDD37B74B3}" dt="2022-01-31T15:30:31.135" v="196"/>
          <ac:grpSpMkLst>
            <pc:docMk/>
            <pc:sldMk cId="3491541602" sldId="269"/>
            <ac:grpSpMk id="15" creationId="{5995D10D-E9C9-47DB-AE7E-801FEF38F5C9}"/>
          </ac:grpSpMkLst>
        </pc:grpChg>
        <pc:picChg chg="add mod">
          <ac:chgData name="Samirit Saha" userId="S::bl.en.u4aie20058@bl.students.amrita.edu::b0e9e11b-5a41-48c2-96b1-f4c80c5de30f" providerId="AD" clId="Web-{2E8F48F9-2CC6-4C93-A149-1DDDD37B74B3}" dt="2022-01-31T15:30:31.135" v="196"/>
          <ac:picMkLst>
            <pc:docMk/>
            <pc:sldMk cId="3491541602" sldId="269"/>
            <ac:picMk id="4" creationId="{605CFBD5-0BF2-40AB-AA1A-DD532B59F8DF}"/>
          </ac:picMkLst>
        </pc:picChg>
      </pc:sldChg>
      <pc:sldChg chg="modSp new">
        <pc:chgData name="Samirit Saha" userId="S::bl.en.u4aie20058@bl.students.amrita.edu::b0e9e11b-5a41-48c2-96b1-f4c80c5de30f" providerId="AD" clId="Web-{2E8F48F9-2CC6-4C93-A149-1DDDD37B74B3}" dt="2022-01-31T15:32:50.153" v="224" actId="20577"/>
        <pc:sldMkLst>
          <pc:docMk/>
          <pc:sldMk cId="4057983874" sldId="270"/>
        </pc:sldMkLst>
        <pc:spChg chg="mod">
          <ac:chgData name="Samirit Saha" userId="S::bl.en.u4aie20058@bl.students.amrita.edu::b0e9e11b-5a41-48c2-96b1-f4c80c5de30f" providerId="AD" clId="Web-{2E8F48F9-2CC6-4C93-A149-1DDDD37B74B3}" dt="2022-01-31T15:32:50.153" v="224" actId="20577"/>
          <ac:spMkLst>
            <pc:docMk/>
            <pc:sldMk cId="4057983874" sldId="270"/>
            <ac:spMk id="2" creationId="{73684568-FF32-4BD5-8F7F-CB47BFCD8ED8}"/>
          </ac:spMkLst>
        </pc:spChg>
        <pc:spChg chg="mod">
          <ac:chgData name="Samirit Saha" userId="S::bl.en.u4aie20058@bl.students.amrita.edu::b0e9e11b-5a41-48c2-96b1-f4c80c5de30f" providerId="AD" clId="Web-{2E8F48F9-2CC6-4C93-A149-1DDDD37B74B3}" dt="2022-01-31T15:31:04.089" v="199" actId="20577"/>
          <ac:spMkLst>
            <pc:docMk/>
            <pc:sldMk cId="4057983874" sldId="270"/>
            <ac:spMk id="3" creationId="{E94F2F5D-AD78-4943-857F-016BB20EA635}"/>
          </ac:spMkLst>
        </pc:spChg>
      </pc:sldChg>
      <pc:sldChg chg="modSp new">
        <pc:chgData name="Samirit Saha" userId="S::bl.en.u4aie20058@bl.students.amrita.edu::b0e9e11b-5a41-48c2-96b1-f4c80c5de30f" providerId="AD" clId="Web-{2E8F48F9-2CC6-4C93-A149-1DDDD37B74B3}" dt="2022-01-31T15:32:53.590" v="227" actId="20577"/>
        <pc:sldMkLst>
          <pc:docMk/>
          <pc:sldMk cId="1686582745" sldId="271"/>
        </pc:sldMkLst>
        <pc:spChg chg="mod">
          <ac:chgData name="Samirit Saha" userId="S::bl.en.u4aie20058@bl.students.amrita.edu::b0e9e11b-5a41-48c2-96b1-f4c80c5de30f" providerId="AD" clId="Web-{2E8F48F9-2CC6-4C93-A149-1DDDD37B74B3}" dt="2022-01-31T15:32:53.590" v="227" actId="20577"/>
          <ac:spMkLst>
            <pc:docMk/>
            <pc:sldMk cId="1686582745" sldId="271"/>
            <ac:spMk id="2" creationId="{D4D99E8D-D9F6-4C9D-9DE9-F9813B181284}"/>
          </ac:spMkLst>
        </pc:spChg>
        <pc:spChg chg="mod">
          <ac:chgData name="Samirit Saha" userId="S::bl.en.u4aie20058@bl.students.amrita.edu::b0e9e11b-5a41-48c2-96b1-f4c80c5de30f" providerId="AD" clId="Web-{2E8F48F9-2CC6-4C93-A149-1DDDD37B74B3}" dt="2022-01-31T15:32:25.934" v="219" actId="14100"/>
          <ac:spMkLst>
            <pc:docMk/>
            <pc:sldMk cId="1686582745" sldId="271"/>
            <ac:spMk id="3" creationId="{44159272-314D-4069-84BE-42F66E2E3234}"/>
          </ac:spMkLst>
        </pc:spChg>
      </pc:sldChg>
      <pc:sldChg chg="modSp add replId">
        <pc:chgData name="Samirit Saha" userId="S::bl.en.u4aie20058@bl.students.amrita.edu::b0e9e11b-5a41-48c2-96b1-f4c80c5de30f" providerId="AD" clId="Web-{2E8F48F9-2CC6-4C93-A149-1DDDD37B74B3}" dt="2022-01-31T15:32:56.418" v="230" actId="20577"/>
        <pc:sldMkLst>
          <pc:docMk/>
          <pc:sldMk cId="3171515984" sldId="272"/>
        </pc:sldMkLst>
        <pc:spChg chg="mod">
          <ac:chgData name="Samirit Saha" userId="S::bl.en.u4aie20058@bl.students.amrita.edu::b0e9e11b-5a41-48c2-96b1-f4c80c5de30f" providerId="AD" clId="Web-{2E8F48F9-2CC6-4C93-A149-1DDDD37B74B3}" dt="2022-01-31T15:32:56.418" v="230" actId="20577"/>
          <ac:spMkLst>
            <pc:docMk/>
            <pc:sldMk cId="3171515984" sldId="272"/>
            <ac:spMk id="2" creationId="{D4D99E8D-D9F6-4C9D-9DE9-F9813B181284}"/>
          </ac:spMkLst>
        </pc:spChg>
        <pc:spChg chg="mod">
          <ac:chgData name="Samirit Saha" userId="S::bl.en.u4aie20058@bl.students.amrita.edu::b0e9e11b-5a41-48c2-96b1-f4c80c5de30f" providerId="AD" clId="Web-{2E8F48F9-2CC6-4C93-A149-1DDDD37B74B3}" dt="2022-01-31T15:32:13.996" v="218" actId="20577"/>
          <ac:spMkLst>
            <pc:docMk/>
            <pc:sldMk cId="3171515984" sldId="272"/>
            <ac:spMk id="3" creationId="{44159272-314D-4069-84BE-42F66E2E3234}"/>
          </ac:spMkLst>
        </pc:spChg>
      </pc:sldChg>
    </pc:docChg>
  </pc:docChgLst>
  <pc:docChgLst>
    <pc:chgData name="Samirit Saha" userId="S::bl.en.u4aie20058@bl.students.amrita.edu::b0e9e11b-5a41-48c2-96b1-f4c80c5de30f" providerId="AD" clId="Web-{804EA4CD-FB94-4FA7-B8A1-D6126692B6DB}"/>
    <pc:docChg chg="modSld">
      <pc:chgData name="Samirit Saha" userId="S::bl.en.u4aie20058@bl.students.amrita.edu::b0e9e11b-5a41-48c2-96b1-f4c80c5de30f" providerId="AD" clId="Web-{804EA4CD-FB94-4FA7-B8A1-D6126692B6DB}" dt="2022-02-01T04:36:23.976" v="2" actId="1076"/>
      <pc:docMkLst>
        <pc:docMk/>
      </pc:docMkLst>
      <pc:sldChg chg="modSp">
        <pc:chgData name="Samirit Saha" userId="S::bl.en.u4aie20058@bl.students.amrita.edu::b0e9e11b-5a41-48c2-96b1-f4c80c5de30f" providerId="AD" clId="Web-{804EA4CD-FB94-4FA7-B8A1-D6126692B6DB}" dt="2022-02-01T04:36:15.757" v="0" actId="1076"/>
        <pc:sldMkLst>
          <pc:docMk/>
          <pc:sldMk cId="1732700026" sldId="259"/>
        </pc:sldMkLst>
        <pc:picChg chg="mod">
          <ac:chgData name="Samirit Saha" userId="S::bl.en.u4aie20058@bl.students.amrita.edu::b0e9e11b-5a41-48c2-96b1-f4c80c5de30f" providerId="AD" clId="Web-{804EA4CD-FB94-4FA7-B8A1-D6126692B6DB}" dt="2022-02-01T04:36:15.757" v="0" actId="1076"/>
          <ac:picMkLst>
            <pc:docMk/>
            <pc:sldMk cId="1732700026" sldId="259"/>
            <ac:picMk id="4" creationId="{6D1715CC-CF72-4C48-8313-167E4DEB0990}"/>
          </ac:picMkLst>
        </pc:picChg>
      </pc:sldChg>
      <pc:sldChg chg="modSp">
        <pc:chgData name="Samirit Saha" userId="S::bl.en.u4aie20058@bl.students.amrita.edu::b0e9e11b-5a41-48c2-96b1-f4c80c5de30f" providerId="AD" clId="Web-{804EA4CD-FB94-4FA7-B8A1-D6126692B6DB}" dt="2022-02-01T04:36:23.976" v="2" actId="1076"/>
        <pc:sldMkLst>
          <pc:docMk/>
          <pc:sldMk cId="3602262165" sldId="262"/>
        </pc:sldMkLst>
        <pc:picChg chg="mod">
          <ac:chgData name="Samirit Saha" userId="S::bl.en.u4aie20058@bl.students.amrita.edu::b0e9e11b-5a41-48c2-96b1-f4c80c5de30f" providerId="AD" clId="Web-{804EA4CD-FB94-4FA7-B8A1-D6126692B6DB}" dt="2022-02-01T04:36:23.976" v="2" actId="1076"/>
          <ac:picMkLst>
            <pc:docMk/>
            <pc:sldMk cId="3602262165" sldId="262"/>
            <ac:picMk id="4" creationId="{2304B2B0-0576-4A4B-93A2-EBEBA42B11B6}"/>
          </ac:picMkLst>
        </pc:picChg>
      </pc:sldChg>
    </pc:docChg>
  </pc:docChgLst>
  <pc:docChgLst>
    <pc:chgData name="Samirit Saha" userId="S::bl.en.u4aie20058@bl.students.amrita.edu::b0e9e11b-5a41-48c2-96b1-f4c80c5de30f" providerId="AD" clId="Web-{71269932-3671-4FB9-A7B2-2107EE87C4A6}"/>
    <pc:docChg chg="addSld modSld sldOrd">
      <pc:chgData name="Samirit Saha" userId="S::bl.en.u4aie20058@bl.students.amrita.edu::b0e9e11b-5a41-48c2-96b1-f4c80c5de30f" providerId="AD" clId="Web-{71269932-3671-4FB9-A7B2-2107EE87C4A6}" dt="2022-01-31T17:18:59.602" v="184" actId="1076"/>
      <pc:docMkLst>
        <pc:docMk/>
      </pc:docMkLst>
      <pc:sldChg chg="modSp add ord replId">
        <pc:chgData name="Samirit Saha" userId="S::bl.en.u4aie20058@bl.students.amrita.edu::b0e9e11b-5a41-48c2-96b1-f4c80c5de30f" providerId="AD" clId="Web-{71269932-3671-4FB9-A7B2-2107EE87C4A6}" dt="2022-01-31T16:52:09.787" v="25" actId="20577"/>
        <pc:sldMkLst>
          <pc:docMk/>
          <pc:sldMk cId="1240092209" sldId="273"/>
        </pc:sldMkLst>
        <pc:spChg chg="mod">
          <ac:chgData name="Samirit Saha" userId="S::bl.en.u4aie20058@bl.students.amrita.edu::b0e9e11b-5a41-48c2-96b1-f4c80c5de30f" providerId="AD" clId="Web-{71269932-3671-4FB9-A7B2-2107EE87C4A6}" dt="2022-01-31T16:52:09.787" v="25" actId="20577"/>
          <ac:spMkLst>
            <pc:docMk/>
            <pc:sldMk cId="1240092209" sldId="273"/>
            <ac:spMk id="3" creationId="{963BFF7E-23F8-4EF3-A5B2-5DBEDDEF812D}"/>
          </ac:spMkLst>
        </pc:spChg>
      </pc:sldChg>
      <pc:sldChg chg="addSp modSp add replId">
        <pc:chgData name="Samirit Saha" userId="S::bl.en.u4aie20058@bl.students.amrita.edu::b0e9e11b-5a41-48c2-96b1-f4c80c5de30f" providerId="AD" clId="Web-{71269932-3671-4FB9-A7B2-2107EE87C4A6}" dt="2022-01-31T17:18:59.602" v="184" actId="1076"/>
        <pc:sldMkLst>
          <pc:docMk/>
          <pc:sldMk cId="1525334037" sldId="274"/>
        </pc:sldMkLst>
        <pc:spChg chg="mod">
          <ac:chgData name="Samirit Saha" userId="S::bl.en.u4aie20058@bl.students.amrita.edu::b0e9e11b-5a41-48c2-96b1-f4c80c5de30f" providerId="AD" clId="Web-{71269932-3671-4FB9-A7B2-2107EE87C4A6}" dt="2022-01-31T16:59:58.651" v="58" actId="20577"/>
          <ac:spMkLst>
            <pc:docMk/>
            <pc:sldMk cId="1525334037" sldId="274"/>
            <ac:spMk id="3" creationId="{963BFF7E-23F8-4EF3-A5B2-5DBEDDEF812D}"/>
          </ac:spMkLst>
        </pc:spChg>
        <pc:picChg chg="add mod">
          <ac:chgData name="Samirit Saha" userId="S::bl.en.u4aie20058@bl.students.amrita.edu::b0e9e11b-5a41-48c2-96b1-f4c80c5de30f" providerId="AD" clId="Web-{71269932-3671-4FB9-A7B2-2107EE87C4A6}" dt="2022-01-31T17:18:59.602" v="184" actId="1076"/>
          <ac:picMkLst>
            <pc:docMk/>
            <pc:sldMk cId="1525334037" sldId="274"/>
            <ac:picMk id="4" creationId="{9D06A18E-31D3-4539-B226-91BD1E188BA8}"/>
          </ac:picMkLst>
        </pc:picChg>
      </pc:sldChg>
      <pc:sldChg chg="addSp delSp modSp add ord replId">
        <pc:chgData name="Samirit Saha" userId="S::bl.en.u4aie20058@bl.students.amrita.edu::b0e9e11b-5a41-48c2-96b1-f4c80c5de30f" providerId="AD" clId="Web-{71269932-3671-4FB9-A7B2-2107EE87C4A6}" dt="2022-01-31T16:53:33.381" v="45" actId="20577"/>
        <pc:sldMkLst>
          <pc:docMk/>
          <pc:sldMk cId="2267457859" sldId="275"/>
        </pc:sldMkLst>
        <pc:spChg chg="mod">
          <ac:chgData name="Samirit Saha" userId="S::bl.en.u4aie20058@bl.students.amrita.edu::b0e9e11b-5a41-48c2-96b1-f4c80c5de30f" providerId="AD" clId="Web-{71269932-3671-4FB9-A7B2-2107EE87C4A6}" dt="2022-01-31T16:53:33.381" v="45" actId="20577"/>
          <ac:spMkLst>
            <pc:docMk/>
            <pc:sldMk cId="2267457859" sldId="275"/>
            <ac:spMk id="2" creationId="{E2E1C4E4-FE19-4BA0-93A6-CD4FB153B3D5}"/>
          </ac:spMkLst>
        </pc:spChg>
        <pc:spChg chg="add del mod">
          <ac:chgData name="Samirit Saha" userId="S::bl.en.u4aie20058@bl.students.amrita.edu::b0e9e11b-5a41-48c2-96b1-f4c80c5de30f" providerId="AD" clId="Web-{71269932-3671-4FB9-A7B2-2107EE87C4A6}" dt="2022-01-31T16:53:25.366" v="37"/>
          <ac:spMkLst>
            <pc:docMk/>
            <pc:sldMk cId="2267457859" sldId="275"/>
            <ac:spMk id="4" creationId="{F68EC145-4CDC-4EC8-8123-E29C5599F744}"/>
          </ac:spMkLst>
        </pc:spChg>
        <pc:picChg chg="del">
          <ac:chgData name="Samirit Saha" userId="S::bl.en.u4aie20058@bl.students.amrita.edu::b0e9e11b-5a41-48c2-96b1-f4c80c5de30f" providerId="AD" clId="Web-{71269932-3671-4FB9-A7B2-2107EE87C4A6}" dt="2022-01-31T16:53:23.991" v="36"/>
          <ac:picMkLst>
            <pc:docMk/>
            <pc:sldMk cId="2267457859" sldId="275"/>
            <ac:picMk id="5" creationId="{CD0C1482-C603-4519-9B19-2F7654B1704A}"/>
          </ac:picMkLst>
        </pc:picChg>
        <pc:picChg chg="add mod ord">
          <ac:chgData name="Samirit Saha" userId="S::bl.en.u4aie20058@bl.students.amrita.edu::b0e9e11b-5a41-48c2-96b1-f4c80c5de30f" providerId="AD" clId="Web-{71269932-3671-4FB9-A7B2-2107EE87C4A6}" dt="2022-01-31T16:53:25.366" v="37"/>
          <ac:picMkLst>
            <pc:docMk/>
            <pc:sldMk cId="2267457859" sldId="275"/>
            <ac:picMk id="6" creationId="{4622A68A-7768-4242-8B46-85E4FB76A3B9}"/>
          </ac:picMkLst>
        </pc:picChg>
      </pc:sldChg>
      <pc:sldChg chg="addSp delSp modSp new">
        <pc:chgData name="Samirit Saha" userId="S::bl.en.u4aie20058@bl.students.amrita.edu::b0e9e11b-5a41-48c2-96b1-f4c80c5de30f" providerId="AD" clId="Web-{71269932-3671-4FB9-A7B2-2107EE87C4A6}" dt="2022-01-31T17:02:24.575" v="66" actId="1076"/>
        <pc:sldMkLst>
          <pc:docMk/>
          <pc:sldMk cId="3577855226" sldId="276"/>
        </pc:sldMkLst>
        <pc:spChg chg="mod">
          <ac:chgData name="Samirit Saha" userId="S::bl.en.u4aie20058@bl.students.amrita.edu::b0e9e11b-5a41-48c2-96b1-f4c80c5de30f" providerId="AD" clId="Web-{71269932-3671-4FB9-A7B2-2107EE87C4A6}" dt="2022-01-31T16:54:01.882" v="49" actId="20577"/>
          <ac:spMkLst>
            <pc:docMk/>
            <pc:sldMk cId="3577855226" sldId="276"/>
            <ac:spMk id="2" creationId="{E78460BD-0B30-446E-80A2-210FB7C2E52E}"/>
          </ac:spMkLst>
        </pc:spChg>
        <pc:spChg chg="del">
          <ac:chgData name="Samirit Saha" userId="S::bl.en.u4aie20058@bl.students.amrita.edu::b0e9e11b-5a41-48c2-96b1-f4c80c5de30f" providerId="AD" clId="Web-{71269932-3671-4FB9-A7B2-2107EE87C4A6}" dt="2022-01-31T16:54:03.444" v="50"/>
          <ac:spMkLst>
            <pc:docMk/>
            <pc:sldMk cId="3577855226" sldId="276"/>
            <ac:spMk id="3" creationId="{E45FD47B-02AB-4D60-86EA-6B99D7FE1B00}"/>
          </ac:spMkLst>
        </pc:spChg>
        <pc:spChg chg="add del mod">
          <ac:chgData name="Samirit Saha" userId="S::bl.en.u4aie20058@bl.students.amrita.edu::b0e9e11b-5a41-48c2-96b1-f4c80c5de30f" providerId="AD" clId="Web-{71269932-3671-4FB9-A7B2-2107EE87C4A6}" dt="2022-01-31T17:00:42.793" v="59"/>
          <ac:spMkLst>
            <pc:docMk/>
            <pc:sldMk cId="3577855226" sldId="276"/>
            <ac:spMk id="6" creationId="{F908D7F3-172E-4313-B310-9BD2B0273E44}"/>
          </ac:spMkLst>
        </pc:spChg>
        <pc:picChg chg="add del mod ord">
          <ac:chgData name="Samirit Saha" userId="S::bl.en.u4aie20058@bl.students.amrita.edu::b0e9e11b-5a41-48c2-96b1-f4c80c5de30f" providerId="AD" clId="Web-{71269932-3671-4FB9-A7B2-2107EE87C4A6}" dt="2022-01-31T16:54:28.038" v="52"/>
          <ac:picMkLst>
            <pc:docMk/>
            <pc:sldMk cId="3577855226" sldId="276"/>
            <ac:picMk id="4" creationId="{EB60E61F-441C-4B0D-B29E-60EACA2B46E1}"/>
          </ac:picMkLst>
        </pc:picChg>
        <pc:picChg chg="add mod ord">
          <ac:chgData name="Samirit Saha" userId="S::bl.en.u4aie20058@bl.students.amrita.edu::b0e9e11b-5a41-48c2-96b1-f4c80c5de30f" providerId="AD" clId="Web-{71269932-3671-4FB9-A7B2-2107EE87C4A6}" dt="2022-01-31T17:00:44.246" v="61" actId="1076"/>
          <ac:picMkLst>
            <pc:docMk/>
            <pc:sldMk cId="3577855226" sldId="276"/>
            <ac:picMk id="7" creationId="{BD914398-C6F6-4745-8730-6C475838D586}"/>
          </ac:picMkLst>
        </pc:picChg>
        <pc:picChg chg="add mod">
          <ac:chgData name="Samirit Saha" userId="S::bl.en.u4aie20058@bl.students.amrita.edu::b0e9e11b-5a41-48c2-96b1-f4c80c5de30f" providerId="AD" clId="Web-{71269932-3671-4FB9-A7B2-2107EE87C4A6}" dt="2022-01-31T17:02:24.575" v="66" actId="1076"/>
          <ac:picMkLst>
            <pc:docMk/>
            <pc:sldMk cId="3577855226" sldId="276"/>
            <ac:picMk id="8" creationId="{A416C115-2692-4E92-AA5D-10FE71A96C4B}"/>
          </ac:picMkLst>
        </pc:picChg>
      </pc:sldChg>
      <pc:sldChg chg="addSp delSp modSp add replId">
        <pc:chgData name="Samirit Saha" userId="S::bl.en.u4aie20058@bl.students.amrita.edu::b0e9e11b-5a41-48c2-96b1-f4c80c5de30f" providerId="AD" clId="Web-{71269932-3671-4FB9-A7B2-2107EE87C4A6}" dt="2022-01-31T17:05:11.468" v="91" actId="1076"/>
        <pc:sldMkLst>
          <pc:docMk/>
          <pc:sldMk cId="2982530144" sldId="277"/>
        </pc:sldMkLst>
        <pc:spChg chg="add del mod">
          <ac:chgData name="Samirit Saha" userId="S::bl.en.u4aie20058@bl.students.amrita.edu::b0e9e11b-5a41-48c2-96b1-f4c80c5de30f" providerId="AD" clId="Web-{71269932-3671-4FB9-A7B2-2107EE87C4A6}" dt="2022-01-31T17:03:10.779" v="69"/>
          <ac:spMkLst>
            <pc:docMk/>
            <pc:sldMk cId="2982530144" sldId="277"/>
            <ac:spMk id="4" creationId="{8A4B1737-0B3C-4344-9820-13B50C09C43F}"/>
          </ac:spMkLst>
        </pc:spChg>
        <pc:spChg chg="add del mod">
          <ac:chgData name="Samirit Saha" userId="S::bl.en.u4aie20058@bl.students.amrita.edu::b0e9e11b-5a41-48c2-96b1-f4c80c5de30f" providerId="AD" clId="Web-{71269932-3671-4FB9-A7B2-2107EE87C4A6}" dt="2022-01-31T17:03:16.560" v="72"/>
          <ac:spMkLst>
            <pc:docMk/>
            <pc:sldMk cId="2982530144" sldId="277"/>
            <ac:spMk id="6" creationId="{3A0F6F34-5ACA-43F0-80C4-A9EAF775C9C8}"/>
          </ac:spMkLst>
        </pc:spChg>
        <pc:spChg chg="add">
          <ac:chgData name="Samirit Saha" userId="S::bl.en.u4aie20058@bl.students.amrita.edu::b0e9e11b-5a41-48c2-96b1-f4c80c5de30f" providerId="AD" clId="Web-{71269932-3671-4FB9-A7B2-2107EE87C4A6}" dt="2022-01-31T17:03:47.092" v="74"/>
          <ac:spMkLst>
            <pc:docMk/>
            <pc:sldMk cId="2982530144" sldId="277"/>
            <ac:spMk id="10" creationId="{97383909-E938-4184-8100-DDD5CD1AE99C}"/>
          </ac:spMkLst>
        </pc:spChg>
        <pc:spChg chg="add mod">
          <ac:chgData name="Samirit Saha" userId="S::bl.en.u4aie20058@bl.students.amrita.edu::b0e9e11b-5a41-48c2-96b1-f4c80c5de30f" providerId="AD" clId="Web-{71269932-3671-4FB9-A7B2-2107EE87C4A6}" dt="2022-01-31T17:04:40.592" v="83" actId="20577"/>
          <ac:spMkLst>
            <pc:docMk/>
            <pc:sldMk cId="2982530144" sldId="277"/>
            <ac:spMk id="12" creationId="{01541F90-3CE2-4DDF-BFF8-1CA9B7AF91AA}"/>
          </ac:spMkLst>
        </pc:spChg>
        <pc:picChg chg="add del">
          <ac:chgData name="Samirit Saha" userId="S::bl.en.u4aie20058@bl.students.amrita.edu::b0e9e11b-5a41-48c2-96b1-f4c80c5de30f" providerId="AD" clId="Web-{71269932-3671-4FB9-A7B2-2107EE87C4A6}" dt="2022-01-31T17:03:14.107" v="71"/>
          <ac:picMkLst>
            <pc:docMk/>
            <pc:sldMk cId="2982530144" sldId="277"/>
            <ac:picMk id="7" creationId="{BD914398-C6F6-4745-8730-6C475838D586}"/>
          </ac:picMkLst>
        </pc:picChg>
        <pc:picChg chg="del">
          <ac:chgData name="Samirit Saha" userId="S::bl.en.u4aie20058@bl.students.amrita.edu::b0e9e11b-5a41-48c2-96b1-f4c80c5de30f" providerId="AD" clId="Web-{71269932-3671-4FB9-A7B2-2107EE87C4A6}" dt="2022-01-31T17:03:13.310" v="70"/>
          <ac:picMkLst>
            <pc:docMk/>
            <pc:sldMk cId="2982530144" sldId="277"/>
            <ac:picMk id="8" creationId="{A416C115-2692-4E92-AA5D-10FE71A96C4B}"/>
          </ac:picMkLst>
        </pc:picChg>
        <pc:picChg chg="add mod ord">
          <ac:chgData name="Samirit Saha" userId="S::bl.en.u4aie20058@bl.students.amrita.edu::b0e9e11b-5a41-48c2-96b1-f4c80c5de30f" providerId="AD" clId="Web-{71269932-3671-4FB9-A7B2-2107EE87C4A6}" dt="2022-01-31T17:03:18.794" v="73" actId="1076"/>
          <ac:picMkLst>
            <pc:docMk/>
            <pc:sldMk cId="2982530144" sldId="277"/>
            <ac:picMk id="9" creationId="{941FD3DE-9A88-4662-A0B2-8CDF1B7A6D9B}"/>
          </ac:picMkLst>
        </pc:picChg>
        <pc:picChg chg="add mod">
          <ac:chgData name="Samirit Saha" userId="S::bl.en.u4aie20058@bl.students.amrita.edu::b0e9e11b-5a41-48c2-96b1-f4c80c5de30f" providerId="AD" clId="Web-{71269932-3671-4FB9-A7B2-2107EE87C4A6}" dt="2022-01-31T17:05:11.468" v="91" actId="1076"/>
          <ac:picMkLst>
            <pc:docMk/>
            <pc:sldMk cId="2982530144" sldId="277"/>
            <ac:picMk id="11" creationId="{F4A93C5B-6673-4073-ABF8-FC529A74BB67}"/>
          </ac:picMkLst>
        </pc:picChg>
        <pc:picChg chg="add mod">
          <ac:chgData name="Samirit Saha" userId="S::bl.en.u4aie20058@bl.students.amrita.edu::b0e9e11b-5a41-48c2-96b1-f4c80c5de30f" providerId="AD" clId="Web-{71269932-3671-4FB9-A7B2-2107EE87C4A6}" dt="2022-01-31T17:05:03.342" v="88" actId="1076"/>
          <ac:picMkLst>
            <pc:docMk/>
            <pc:sldMk cId="2982530144" sldId="277"/>
            <ac:picMk id="13" creationId="{5BCE2ABD-80FB-44CC-8349-1BEDEC871D76}"/>
          </ac:picMkLst>
        </pc:picChg>
      </pc:sldChg>
      <pc:sldChg chg="addSp delSp modSp add replId">
        <pc:chgData name="Samirit Saha" userId="S::bl.en.u4aie20058@bl.students.amrita.edu::b0e9e11b-5a41-48c2-96b1-f4c80c5de30f" providerId="AD" clId="Web-{71269932-3671-4FB9-A7B2-2107EE87C4A6}" dt="2022-01-31T17:07:28.594" v="115" actId="14100"/>
        <pc:sldMkLst>
          <pc:docMk/>
          <pc:sldMk cId="1559462895" sldId="278"/>
        </pc:sldMkLst>
        <pc:spChg chg="add del mod">
          <ac:chgData name="Samirit Saha" userId="S::bl.en.u4aie20058@bl.students.amrita.edu::b0e9e11b-5a41-48c2-96b1-f4c80c5de30f" providerId="AD" clId="Web-{71269932-3671-4FB9-A7B2-2107EE87C4A6}" dt="2022-01-31T17:05:45.390" v="94"/>
          <ac:spMkLst>
            <pc:docMk/>
            <pc:sldMk cId="1559462895" sldId="278"/>
            <ac:spMk id="4" creationId="{AD70B99B-CE4B-4A82-A55C-BA58A9449500}"/>
          </ac:spMkLst>
        </pc:spChg>
        <pc:picChg chg="add mod ord">
          <ac:chgData name="Samirit Saha" userId="S::bl.en.u4aie20058@bl.students.amrita.edu::b0e9e11b-5a41-48c2-96b1-f4c80c5de30f" providerId="AD" clId="Web-{71269932-3671-4FB9-A7B2-2107EE87C4A6}" dt="2022-01-31T17:07:25.688" v="114" actId="14100"/>
          <ac:picMkLst>
            <pc:docMk/>
            <pc:sldMk cId="1559462895" sldId="278"/>
            <ac:picMk id="5" creationId="{15A732B3-EF13-4C0F-9EE5-3F686D899E5A}"/>
          </ac:picMkLst>
        </pc:picChg>
        <pc:picChg chg="add mod">
          <ac:chgData name="Samirit Saha" userId="S::bl.en.u4aie20058@bl.students.amrita.edu::b0e9e11b-5a41-48c2-96b1-f4c80c5de30f" providerId="AD" clId="Web-{71269932-3671-4FB9-A7B2-2107EE87C4A6}" dt="2022-01-31T17:07:28.594" v="115" actId="14100"/>
          <ac:picMkLst>
            <pc:docMk/>
            <pc:sldMk cId="1559462895" sldId="278"/>
            <ac:picMk id="6" creationId="{A2F3B32D-033D-4F0C-A137-39A35A7198E5}"/>
          </ac:picMkLst>
        </pc:picChg>
        <pc:picChg chg="add mod">
          <ac:chgData name="Samirit Saha" userId="S::bl.en.u4aie20058@bl.students.amrita.edu::b0e9e11b-5a41-48c2-96b1-f4c80c5de30f" providerId="AD" clId="Web-{71269932-3671-4FB9-A7B2-2107EE87C4A6}" dt="2022-01-31T17:07:22.125" v="113" actId="1076"/>
          <ac:picMkLst>
            <pc:docMk/>
            <pc:sldMk cId="1559462895" sldId="278"/>
            <ac:picMk id="7" creationId="{14C2742B-7E37-46AF-8998-D883E223F392}"/>
          </ac:picMkLst>
        </pc:picChg>
        <pc:picChg chg="del">
          <ac:chgData name="Samirit Saha" userId="S::bl.en.u4aie20058@bl.students.amrita.edu::b0e9e11b-5a41-48c2-96b1-f4c80c5de30f" providerId="AD" clId="Web-{71269932-3671-4FB9-A7B2-2107EE87C4A6}" dt="2022-01-31T17:05:43.109" v="93"/>
          <ac:picMkLst>
            <pc:docMk/>
            <pc:sldMk cId="1559462895" sldId="278"/>
            <ac:picMk id="9" creationId="{941FD3DE-9A88-4662-A0B2-8CDF1B7A6D9B}"/>
          </ac:picMkLst>
        </pc:picChg>
        <pc:picChg chg="del">
          <ac:chgData name="Samirit Saha" userId="S::bl.en.u4aie20058@bl.students.amrita.edu::b0e9e11b-5a41-48c2-96b1-f4c80c5de30f" providerId="AD" clId="Web-{71269932-3671-4FB9-A7B2-2107EE87C4A6}" dt="2022-01-31T17:05:50.093" v="98"/>
          <ac:picMkLst>
            <pc:docMk/>
            <pc:sldMk cId="1559462895" sldId="278"/>
            <ac:picMk id="11" creationId="{F4A93C5B-6673-4073-ABF8-FC529A74BB67}"/>
          </ac:picMkLst>
        </pc:picChg>
        <pc:picChg chg="del">
          <ac:chgData name="Samirit Saha" userId="S::bl.en.u4aie20058@bl.students.amrita.edu::b0e9e11b-5a41-48c2-96b1-f4c80c5de30f" providerId="AD" clId="Web-{71269932-3671-4FB9-A7B2-2107EE87C4A6}" dt="2022-01-31T17:06:28.422" v="106"/>
          <ac:picMkLst>
            <pc:docMk/>
            <pc:sldMk cId="1559462895" sldId="278"/>
            <ac:picMk id="13" creationId="{5BCE2ABD-80FB-44CC-8349-1BEDEC871D76}"/>
          </ac:picMkLst>
        </pc:picChg>
      </pc:sldChg>
      <pc:sldChg chg="addSp delSp modSp add replId">
        <pc:chgData name="Samirit Saha" userId="S::bl.en.u4aie20058@bl.students.amrita.edu::b0e9e11b-5a41-48c2-96b1-f4c80c5de30f" providerId="AD" clId="Web-{71269932-3671-4FB9-A7B2-2107EE87C4A6}" dt="2022-01-31T17:08:09.438" v="125"/>
        <pc:sldMkLst>
          <pc:docMk/>
          <pc:sldMk cId="3096840997" sldId="279"/>
        </pc:sldMkLst>
        <pc:spChg chg="add del mod">
          <ac:chgData name="Samirit Saha" userId="S::bl.en.u4aie20058@bl.students.amrita.edu::b0e9e11b-5a41-48c2-96b1-f4c80c5de30f" providerId="AD" clId="Web-{71269932-3671-4FB9-A7B2-2107EE87C4A6}" dt="2022-01-31T17:08:09.438" v="125"/>
          <ac:spMkLst>
            <pc:docMk/>
            <pc:sldMk cId="3096840997" sldId="279"/>
            <ac:spMk id="4" creationId="{367980BF-1648-446C-AB96-B3FCE0072C2D}"/>
          </ac:spMkLst>
        </pc:spChg>
        <pc:picChg chg="del">
          <ac:chgData name="Samirit Saha" userId="S::bl.en.u4aie20058@bl.students.amrita.edu::b0e9e11b-5a41-48c2-96b1-f4c80c5de30f" providerId="AD" clId="Web-{71269932-3671-4FB9-A7B2-2107EE87C4A6}" dt="2022-01-31T17:07:46.110" v="117"/>
          <ac:picMkLst>
            <pc:docMk/>
            <pc:sldMk cId="3096840997" sldId="279"/>
            <ac:picMk id="5" creationId="{15A732B3-EF13-4C0F-9EE5-3F686D899E5A}"/>
          </ac:picMkLst>
        </pc:picChg>
        <pc:picChg chg="del">
          <ac:chgData name="Samirit Saha" userId="S::bl.en.u4aie20058@bl.students.amrita.edu::b0e9e11b-5a41-48c2-96b1-f4c80c5de30f" providerId="AD" clId="Web-{71269932-3671-4FB9-A7B2-2107EE87C4A6}" dt="2022-01-31T17:08:03.923" v="123"/>
          <ac:picMkLst>
            <pc:docMk/>
            <pc:sldMk cId="3096840997" sldId="279"/>
            <ac:picMk id="6" creationId="{A2F3B32D-033D-4F0C-A137-39A35A7198E5}"/>
          </ac:picMkLst>
        </pc:picChg>
        <pc:picChg chg="del">
          <ac:chgData name="Samirit Saha" userId="S::bl.en.u4aie20058@bl.students.amrita.edu::b0e9e11b-5a41-48c2-96b1-f4c80c5de30f" providerId="AD" clId="Web-{71269932-3671-4FB9-A7B2-2107EE87C4A6}" dt="2022-01-31T17:07:59.298" v="121"/>
          <ac:picMkLst>
            <pc:docMk/>
            <pc:sldMk cId="3096840997" sldId="279"/>
            <ac:picMk id="7" creationId="{14C2742B-7E37-46AF-8998-D883E223F392}"/>
          </ac:picMkLst>
        </pc:picChg>
        <pc:picChg chg="add mod ord">
          <ac:chgData name="Samirit Saha" userId="S::bl.en.u4aie20058@bl.students.amrita.edu::b0e9e11b-5a41-48c2-96b1-f4c80c5de30f" providerId="AD" clId="Web-{71269932-3671-4FB9-A7B2-2107EE87C4A6}" dt="2022-01-31T17:08:09.438" v="125"/>
          <ac:picMkLst>
            <pc:docMk/>
            <pc:sldMk cId="3096840997" sldId="279"/>
            <ac:picMk id="8" creationId="{356A45FB-274B-43E9-9F03-F1F9DF5A996A}"/>
          </ac:picMkLst>
        </pc:picChg>
      </pc:sldChg>
      <pc:sldChg chg="addSp delSp modSp add replId">
        <pc:chgData name="Samirit Saha" userId="S::bl.en.u4aie20058@bl.students.amrita.edu::b0e9e11b-5a41-48c2-96b1-f4c80c5de30f" providerId="AD" clId="Web-{71269932-3671-4FB9-A7B2-2107EE87C4A6}" dt="2022-01-31T17:12:19.238" v="178" actId="1076"/>
        <pc:sldMkLst>
          <pc:docMk/>
          <pc:sldMk cId="3350373293" sldId="280"/>
        </pc:sldMkLst>
        <pc:spChg chg="mod">
          <ac:chgData name="Samirit Saha" userId="S::bl.en.u4aie20058@bl.students.amrita.edu::b0e9e11b-5a41-48c2-96b1-f4c80c5de30f" providerId="AD" clId="Web-{71269932-3671-4FB9-A7B2-2107EE87C4A6}" dt="2022-01-31T17:09:16.986" v="138" actId="1076"/>
          <ac:spMkLst>
            <pc:docMk/>
            <pc:sldMk cId="3350373293" sldId="280"/>
            <ac:spMk id="2" creationId="{E78460BD-0B30-446E-80A2-210FB7C2E52E}"/>
          </ac:spMkLst>
        </pc:spChg>
        <pc:spChg chg="add del mod">
          <ac:chgData name="Samirit Saha" userId="S::bl.en.u4aie20058@bl.students.amrita.edu::b0e9e11b-5a41-48c2-96b1-f4c80c5de30f" providerId="AD" clId="Web-{71269932-3671-4FB9-A7B2-2107EE87C4A6}" dt="2022-01-31T17:08:36.439" v="128"/>
          <ac:spMkLst>
            <pc:docMk/>
            <pc:sldMk cId="3350373293" sldId="280"/>
            <ac:spMk id="4" creationId="{E7EEC5C5-6629-4C66-BF99-2926DF48147C}"/>
          </ac:spMkLst>
        </pc:spChg>
        <pc:spChg chg="add mod">
          <ac:chgData name="Samirit Saha" userId="S::bl.en.u4aie20058@bl.students.amrita.edu::b0e9e11b-5a41-48c2-96b1-f4c80c5de30f" providerId="AD" clId="Web-{71269932-3671-4FB9-A7B2-2107EE87C4A6}" dt="2022-01-31T17:11:21.378" v="163" actId="1076"/>
          <ac:spMkLst>
            <pc:docMk/>
            <pc:sldMk cId="3350373293" sldId="280"/>
            <ac:spMk id="7" creationId="{86E774B7-07F4-487A-A6BC-B119551E5ED1}"/>
          </ac:spMkLst>
        </pc:spChg>
        <pc:picChg chg="add mod ord">
          <ac:chgData name="Samirit Saha" userId="S::bl.en.u4aie20058@bl.students.amrita.edu::b0e9e11b-5a41-48c2-96b1-f4c80c5de30f" providerId="AD" clId="Web-{71269932-3671-4FB9-A7B2-2107EE87C4A6}" dt="2022-01-31T17:10:18.002" v="153" actId="14100"/>
          <ac:picMkLst>
            <pc:docMk/>
            <pc:sldMk cId="3350373293" sldId="280"/>
            <ac:picMk id="5" creationId="{3CA67DCD-7756-48B2-910A-8C41FA0F114D}"/>
          </ac:picMkLst>
        </pc:picChg>
        <pc:picChg chg="add mod">
          <ac:chgData name="Samirit Saha" userId="S::bl.en.u4aie20058@bl.students.amrita.edu::b0e9e11b-5a41-48c2-96b1-f4c80c5de30f" providerId="AD" clId="Web-{71269932-3671-4FB9-A7B2-2107EE87C4A6}" dt="2022-01-31T17:10:19.534" v="154" actId="1076"/>
          <ac:picMkLst>
            <pc:docMk/>
            <pc:sldMk cId="3350373293" sldId="280"/>
            <ac:picMk id="6" creationId="{61FD1B5E-92A0-45E1-A049-206F302649B2}"/>
          </ac:picMkLst>
        </pc:picChg>
        <pc:picChg chg="del">
          <ac:chgData name="Samirit Saha" userId="S::bl.en.u4aie20058@bl.students.amrita.edu::b0e9e11b-5a41-48c2-96b1-f4c80c5de30f" providerId="AD" clId="Web-{71269932-3671-4FB9-A7B2-2107EE87C4A6}" dt="2022-01-31T17:08:34.407" v="127"/>
          <ac:picMkLst>
            <pc:docMk/>
            <pc:sldMk cId="3350373293" sldId="280"/>
            <ac:picMk id="8" creationId="{356A45FB-274B-43E9-9F03-F1F9DF5A996A}"/>
          </ac:picMkLst>
        </pc:picChg>
        <pc:picChg chg="add mod">
          <ac:chgData name="Samirit Saha" userId="S::bl.en.u4aie20058@bl.students.amrita.edu::b0e9e11b-5a41-48c2-96b1-f4c80c5de30f" providerId="AD" clId="Web-{71269932-3671-4FB9-A7B2-2107EE87C4A6}" dt="2022-01-31T17:10:25.987" v="156" actId="1076"/>
          <ac:picMkLst>
            <pc:docMk/>
            <pc:sldMk cId="3350373293" sldId="280"/>
            <ac:picMk id="9" creationId="{FEDC81D3-58D5-4666-B1FF-D7656995BEB9}"/>
          </ac:picMkLst>
        </pc:picChg>
        <pc:picChg chg="add mod">
          <ac:chgData name="Samirit Saha" userId="S::bl.en.u4aie20058@bl.students.amrita.edu::b0e9e11b-5a41-48c2-96b1-f4c80c5de30f" providerId="AD" clId="Web-{71269932-3671-4FB9-A7B2-2107EE87C4A6}" dt="2022-01-31T17:11:26.253" v="166" actId="1076"/>
          <ac:picMkLst>
            <pc:docMk/>
            <pc:sldMk cId="3350373293" sldId="280"/>
            <ac:picMk id="11" creationId="{F48FC7FE-0129-4A47-906C-E5DD316919DC}"/>
          </ac:picMkLst>
        </pc:picChg>
        <pc:picChg chg="add mod">
          <ac:chgData name="Samirit Saha" userId="S::bl.en.u4aie20058@bl.students.amrita.edu::b0e9e11b-5a41-48c2-96b1-f4c80c5de30f" providerId="AD" clId="Web-{71269932-3671-4FB9-A7B2-2107EE87C4A6}" dt="2022-01-31T17:11:35.425" v="170" actId="1076"/>
          <ac:picMkLst>
            <pc:docMk/>
            <pc:sldMk cId="3350373293" sldId="280"/>
            <ac:picMk id="13" creationId="{F249145A-38C4-4605-9BC6-48B4D604BAA9}"/>
          </ac:picMkLst>
        </pc:picChg>
        <pc:picChg chg="add mod">
          <ac:chgData name="Samirit Saha" userId="S::bl.en.u4aie20058@bl.students.amrita.edu::b0e9e11b-5a41-48c2-96b1-f4c80c5de30f" providerId="AD" clId="Web-{71269932-3671-4FB9-A7B2-2107EE87C4A6}" dt="2022-01-31T17:12:19.238" v="178" actId="1076"/>
          <ac:picMkLst>
            <pc:docMk/>
            <pc:sldMk cId="3350373293" sldId="280"/>
            <ac:picMk id="14" creationId="{7DE8A42A-FAD7-46E9-97A3-1510B58B3F16}"/>
          </ac:picMkLst>
        </pc:picChg>
      </pc:sldChg>
      <pc:sldChg chg="addSp delSp modSp add ord replId">
        <pc:chgData name="Samirit Saha" userId="S::bl.en.u4aie20058@bl.students.amrita.edu::b0e9e11b-5a41-48c2-96b1-f4c80c5de30f" providerId="AD" clId="Web-{71269932-3671-4FB9-A7B2-2107EE87C4A6}" dt="2022-01-31T17:12:44.410" v="182"/>
        <pc:sldMkLst>
          <pc:docMk/>
          <pc:sldMk cId="3805575383" sldId="281"/>
        </pc:sldMkLst>
        <pc:spChg chg="add del mod">
          <ac:chgData name="Samirit Saha" userId="S::bl.en.u4aie20058@bl.students.amrita.edu::b0e9e11b-5a41-48c2-96b1-f4c80c5de30f" providerId="AD" clId="Web-{71269932-3671-4FB9-A7B2-2107EE87C4A6}" dt="2022-01-31T17:12:44.410" v="182"/>
          <ac:spMkLst>
            <pc:docMk/>
            <pc:sldMk cId="3805575383" sldId="281"/>
            <ac:spMk id="4" creationId="{A1F7BEFF-58C0-476E-ADAD-C47A0151FF1D}"/>
          </ac:spMkLst>
        </pc:spChg>
        <pc:picChg chg="add mod ord">
          <ac:chgData name="Samirit Saha" userId="S::bl.en.u4aie20058@bl.students.amrita.edu::b0e9e11b-5a41-48c2-96b1-f4c80c5de30f" providerId="AD" clId="Web-{71269932-3671-4FB9-A7B2-2107EE87C4A6}" dt="2022-01-31T17:12:44.410" v="182"/>
          <ac:picMkLst>
            <pc:docMk/>
            <pc:sldMk cId="3805575383" sldId="281"/>
            <ac:picMk id="5" creationId="{F47985A6-B3E5-48D7-9E3A-A68CCFC6099B}"/>
          </ac:picMkLst>
        </pc:picChg>
        <pc:picChg chg="del">
          <ac:chgData name="Samirit Saha" userId="S::bl.en.u4aie20058@bl.students.amrita.edu::b0e9e11b-5a41-48c2-96b1-f4c80c5de30f" providerId="AD" clId="Web-{71269932-3671-4FB9-A7B2-2107EE87C4A6}" dt="2022-01-31T17:12:40.488" v="181"/>
          <ac:picMkLst>
            <pc:docMk/>
            <pc:sldMk cId="3805575383" sldId="281"/>
            <ac:picMk id="8" creationId="{356A45FB-274B-43E9-9F03-F1F9DF5A996A}"/>
          </ac:picMkLst>
        </pc:picChg>
      </pc:sldChg>
    </pc:docChg>
  </pc:docChgLst>
  <pc:docChgLst>
    <pc:chgData name="B Srivathsan" userId="S::bl.en.u4aie20006@bl.students.amrita.edu::9154a09b-9daa-440e-bc22-36c1ecf33640" providerId="AD" clId="Web-{6C1503B3-5CDE-4F81-A2EC-3280EF0E7A21}"/>
    <pc:docChg chg="addSld modSld sldOrd">
      <pc:chgData name="B Srivathsan" userId="S::bl.en.u4aie20006@bl.students.amrita.edu::9154a09b-9daa-440e-bc22-36c1ecf33640" providerId="AD" clId="Web-{6C1503B3-5CDE-4F81-A2EC-3280EF0E7A21}" dt="2022-01-31T20:05:16.152" v="103" actId="20577"/>
      <pc:docMkLst>
        <pc:docMk/>
      </pc:docMkLst>
      <pc:sldChg chg="modSp">
        <pc:chgData name="B Srivathsan" userId="S::bl.en.u4aie20006@bl.students.amrita.edu::9154a09b-9daa-440e-bc22-36c1ecf33640" providerId="AD" clId="Web-{6C1503B3-5CDE-4F81-A2EC-3280EF0E7A21}" dt="2022-01-31T19:51:41.375" v="6" actId="1076"/>
        <pc:sldMkLst>
          <pc:docMk/>
          <pc:sldMk cId="3330389842" sldId="257"/>
        </pc:sldMkLst>
        <pc:spChg chg="mod">
          <ac:chgData name="B Srivathsan" userId="S::bl.en.u4aie20006@bl.students.amrita.edu::9154a09b-9daa-440e-bc22-36c1ecf33640" providerId="AD" clId="Web-{6C1503B3-5CDE-4F81-A2EC-3280EF0E7A21}" dt="2022-01-31T19:51:41.375" v="6" actId="1076"/>
          <ac:spMkLst>
            <pc:docMk/>
            <pc:sldMk cId="3330389842" sldId="257"/>
            <ac:spMk id="3" creationId="{3E9DF4B1-ADC4-4181-BC19-C48ED6E29A4C}"/>
          </ac:spMkLst>
        </pc:spChg>
      </pc:sldChg>
      <pc:sldChg chg="modSp">
        <pc:chgData name="B Srivathsan" userId="S::bl.en.u4aie20006@bl.students.amrita.edu::9154a09b-9daa-440e-bc22-36c1ecf33640" providerId="AD" clId="Web-{6C1503B3-5CDE-4F81-A2EC-3280EF0E7A21}" dt="2022-01-31T19:51:01.859" v="1" actId="20577"/>
        <pc:sldMkLst>
          <pc:docMk/>
          <pc:sldMk cId="1732700026" sldId="259"/>
        </pc:sldMkLst>
        <pc:spChg chg="mod">
          <ac:chgData name="B Srivathsan" userId="S::bl.en.u4aie20006@bl.students.amrita.edu::9154a09b-9daa-440e-bc22-36c1ecf33640" providerId="AD" clId="Web-{6C1503B3-5CDE-4F81-A2EC-3280EF0E7A21}" dt="2022-01-31T19:51:01.859" v="1" actId="20577"/>
          <ac:spMkLst>
            <pc:docMk/>
            <pc:sldMk cId="1732700026" sldId="259"/>
            <ac:spMk id="3" creationId="{963BFF7E-23F8-4EF3-A5B2-5DBEDDEF812D}"/>
          </ac:spMkLst>
        </pc:spChg>
      </pc:sldChg>
      <pc:sldChg chg="modSp">
        <pc:chgData name="B Srivathsan" userId="S::bl.en.u4aie20006@bl.students.amrita.edu::9154a09b-9daa-440e-bc22-36c1ecf33640" providerId="AD" clId="Web-{6C1503B3-5CDE-4F81-A2EC-3280EF0E7A21}" dt="2022-01-31T19:58:50.005" v="69" actId="20577"/>
        <pc:sldMkLst>
          <pc:docMk/>
          <pc:sldMk cId="2920851830" sldId="261"/>
        </pc:sldMkLst>
        <pc:spChg chg="mod">
          <ac:chgData name="B Srivathsan" userId="S::bl.en.u4aie20006@bl.students.amrita.edu::9154a09b-9daa-440e-bc22-36c1ecf33640" providerId="AD" clId="Web-{6C1503B3-5CDE-4F81-A2EC-3280EF0E7A21}" dt="2022-01-31T19:58:35.333" v="61" actId="1076"/>
          <ac:spMkLst>
            <pc:docMk/>
            <pc:sldMk cId="2920851830" sldId="261"/>
            <ac:spMk id="2" creationId="{74C51604-A4AE-4BF0-8B1B-78A3CBC0CCFE}"/>
          </ac:spMkLst>
        </pc:spChg>
        <pc:spChg chg="mod">
          <ac:chgData name="B Srivathsan" userId="S::bl.en.u4aie20006@bl.students.amrita.edu::9154a09b-9daa-440e-bc22-36c1ecf33640" providerId="AD" clId="Web-{6C1503B3-5CDE-4F81-A2EC-3280EF0E7A21}" dt="2022-01-31T19:58:50.005" v="69" actId="20577"/>
          <ac:spMkLst>
            <pc:docMk/>
            <pc:sldMk cId="2920851830" sldId="261"/>
            <ac:spMk id="3" creationId="{963BFF7E-23F8-4EF3-A5B2-5DBEDDEF812D}"/>
          </ac:spMkLst>
        </pc:spChg>
      </pc:sldChg>
      <pc:sldChg chg="modSp">
        <pc:chgData name="B Srivathsan" userId="S::bl.en.u4aie20006@bl.students.amrita.edu::9154a09b-9daa-440e-bc22-36c1ecf33640" providerId="AD" clId="Web-{6C1503B3-5CDE-4F81-A2EC-3280EF0E7A21}" dt="2022-01-31T20:05:16.152" v="103" actId="20577"/>
        <pc:sldMkLst>
          <pc:docMk/>
          <pc:sldMk cId="4249873547" sldId="265"/>
        </pc:sldMkLst>
        <pc:spChg chg="mod">
          <ac:chgData name="B Srivathsan" userId="S::bl.en.u4aie20006@bl.students.amrita.edu::9154a09b-9daa-440e-bc22-36c1ecf33640" providerId="AD" clId="Web-{6C1503B3-5CDE-4F81-A2EC-3280EF0E7A21}" dt="2022-01-31T20:03:51.931" v="101" actId="1076"/>
          <ac:spMkLst>
            <pc:docMk/>
            <pc:sldMk cId="4249873547" sldId="265"/>
            <ac:spMk id="2" creationId="{74C51604-A4AE-4BF0-8B1B-78A3CBC0CCFE}"/>
          </ac:spMkLst>
        </pc:spChg>
        <pc:spChg chg="mod">
          <ac:chgData name="B Srivathsan" userId="S::bl.en.u4aie20006@bl.students.amrita.edu::9154a09b-9daa-440e-bc22-36c1ecf33640" providerId="AD" clId="Web-{6C1503B3-5CDE-4F81-A2EC-3280EF0E7A21}" dt="2022-01-31T20:05:16.152" v="103" actId="20577"/>
          <ac:spMkLst>
            <pc:docMk/>
            <pc:sldMk cId="4249873547" sldId="265"/>
            <ac:spMk id="3" creationId="{963BFF7E-23F8-4EF3-A5B2-5DBEDDEF812D}"/>
          </ac:spMkLst>
        </pc:spChg>
      </pc:sldChg>
      <pc:sldChg chg="modSp">
        <pc:chgData name="B Srivathsan" userId="S::bl.en.u4aie20006@bl.students.amrita.edu::9154a09b-9daa-440e-bc22-36c1ecf33640" providerId="AD" clId="Web-{6C1503B3-5CDE-4F81-A2EC-3280EF0E7A21}" dt="2022-01-31T19:59:40.428" v="77" actId="14100"/>
        <pc:sldMkLst>
          <pc:docMk/>
          <pc:sldMk cId="1240092209" sldId="273"/>
        </pc:sldMkLst>
        <pc:spChg chg="mod">
          <ac:chgData name="B Srivathsan" userId="S::bl.en.u4aie20006@bl.students.amrita.edu::9154a09b-9daa-440e-bc22-36c1ecf33640" providerId="AD" clId="Web-{6C1503B3-5CDE-4F81-A2EC-3280EF0E7A21}" dt="2022-01-31T19:59:33.850" v="75" actId="1076"/>
          <ac:spMkLst>
            <pc:docMk/>
            <pc:sldMk cId="1240092209" sldId="273"/>
            <ac:spMk id="2" creationId="{74C51604-A4AE-4BF0-8B1B-78A3CBC0CCFE}"/>
          </ac:spMkLst>
        </pc:spChg>
        <pc:spChg chg="mod">
          <ac:chgData name="B Srivathsan" userId="S::bl.en.u4aie20006@bl.students.amrita.edu::9154a09b-9daa-440e-bc22-36c1ecf33640" providerId="AD" clId="Web-{6C1503B3-5CDE-4F81-A2EC-3280EF0E7A21}" dt="2022-01-31T19:59:40.428" v="77" actId="14100"/>
          <ac:spMkLst>
            <pc:docMk/>
            <pc:sldMk cId="1240092209" sldId="273"/>
            <ac:spMk id="3" creationId="{963BFF7E-23F8-4EF3-A5B2-5DBEDDEF812D}"/>
          </ac:spMkLst>
        </pc:spChg>
      </pc:sldChg>
      <pc:sldChg chg="ord">
        <pc:chgData name="B Srivathsan" userId="S::bl.en.u4aie20006@bl.students.amrita.edu::9154a09b-9daa-440e-bc22-36c1ecf33640" providerId="AD" clId="Web-{6C1503B3-5CDE-4F81-A2EC-3280EF0E7A21}" dt="2022-01-31T19:52:11.766" v="9"/>
        <pc:sldMkLst>
          <pc:docMk/>
          <pc:sldMk cId="3805575383" sldId="281"/>
        </pc:sldMkLst>
      </pc:sldChg>
      <pc:sldChg chg="modSp new">
        <pc:chgData name="B Srivathsan" userId="S::bl.en.u4aie20006@bl.students.amrita.edu::9154a09b-9daa-440e-bc22-36c1ecf33640" providerId="AD" clId="Web-{6C1503B3-5CDE-4F81-A2EC-3280EF0E7A21}" dt="2022-01-31T19:59:57.850" v="78" actId="14100"/>
        <pc:sldMkLst>
          <pc:docMk/>
          <pc:sldMk cId="412429808" sldId="282"/>
        </pc:sldMkLst>
        <pc:spChg chg="mod">
          <ac:chgData name="B Srivathsan" userId="S::bl.en.u4aie20006@bl.students.amrita.edu::9154a09b-9daa-440e-bc22-36c1ecf33640" providerId="AD" clId="Web-{6C1503B3-5CDE-4F81-A2EC-3280EF0E7A21}" dt="2022-01-31T19:53:39.627" v="25" actId="1076"/>
          <ac:spMkLst>
            <pc:docMk/>
            <pc:sldMk cId="412429808" sldId="282"/>
            <ac:spMk id="2" creationId="{31D164D3-E7A1-441D-BBB9-F167F7AC7C55}"/>
          </ac:spMkLst>
        </pc:spChg>
        <pc:spChg chg="mod">
          <ac:chgData name="B Srivathsan" userId="S::bl.en.u4aie20006@bl.students.amrita.edu::9154a09b-9daa-440e-bc22-36c1ecf33640" providerId="AD" clId="Web-{6C1503B3-5CDE-4F81-A2EC-3280EF0E7A21}" dt="2022-01-31T19:59:57.850" v="78" actId="14100"/>
          <ac:spMkLst>
            <pc:docMk/>
            <pc:sldMk cId="412429808" sldId="282"/>
            <ac:spMk id="3" creationId="{1F2BD5ED-F6BC-4A15-A78B-23CCC4DAB187}"/>
          </ac:spMkLst>
        </pc:spChg>
      </pc:sldChg>
    </pc:docChg>
  </pc:docChgLst>
  <pc:docChgLst>
    <pc:chgData name="Kanisettypalli Karthik" userId="S::bl.en.u4aie20025@bl.students.amrita.edu::6441c036-920a-4a1e-9251-bcab2acbbc7a" providerId="AD" clId="Web-{78B7A22F-402F-437F-9974-78DF87060B24}"/>
    <pc:docChg chg="modSld">
      <pc:chgData name="Kanisettypalli Karthik" userId="S::bl.en.u4aie20025@bl.students.amrita.edu::6441c036-920a-4a1e-9251-bcab2acbbc7a" providerId="AD" clId="Web-{78B7A22F-402F-437F-9974-78DF87060B24}" dt="2022-01-31T17:27:41.071" v="151"/>
      <pc:docMkLst>
        <pc:docMk/>
      </pc:docMkLst>
      <pc:sldChg chg="addSp delSp modSp mod setBg">
        <pc:chgData name="Kanisettypalli Karthik" userId="S::bl.en.u4aie20025@bl.students.amrita.edu::6441c036-920a-4a1e-9251-bcab2acbbc7a" providerId="AD" clId="Web-{78B7A22F-402F-437F-9974-78DF87060B24}" dt="2022-01-31T17:25:30.600" v="92"/>
        <pc:sldMkLst>
          <pc:docMk/>
          <pc:sldMk cId="109857222" sldId="256"/>
        </pc:sldMkLst>
        <pc:spChg chg="mod">
          <ac:chgData name="Kanisettypalli Karthik" userId="S::bl.en.u4aie20025@bl.students.amrita.edu::6441c036-920a-4a1e-9251-bcab2acbbc7a" providerId="AD" clId="Web-{78B7A22F-402F-437F-9974-78DF87060B24}" dt="2022-01-31T17:24:11.005" v="43"/>
          <ac:spMkLst>
            <pc:docMk/>
            <pc:sldMk cId="109857222" sldId="256"/>
            <ac:spMk id="2" creationId="{00000000-0000-0000-0000-000000000000}"/>
          </ac:spMkLst>
        </pc:spChg>
        <pc:spChg chg="mod">
          <ac:chgData name="Kanisettypalli Karthik" userId="S::bl.en.u4aie20025@bl.students.amrita.edu::6441c036-920a-4a1e-9251-bcab2acbbc7a" providerId="AD" clId="Web-{78B7A22F-402F-437F-9974-78DF87060B24}" dt="2022-01-31T17:25:23.194" v="90" actId="1076"/>
          <ac:spMkLst>
            <pc:docMk/>
            <pc:sldMk cId="109857222" sldId="256"/>
            <ac:spMk id="3" creationId="{00000000-0000-0000-0000-000000000000}"/>
          </ac:spMkLst>
        </pc:spChg>
        <pc:spChg chg="add del mod">
          <ac:chgData name="Kanisettypalli Karthik" userId="S::bl.en.u4aie20025@bl.students.amrita.edu::6441c036-920a-4a1e-9251-bcab2acbbc7a" providerId="AD" clId="Web-{78B7A22F-402F-437F-9974-78DF87060B24}" dt="2022-01-31T17:24:03.583" v="41"/>
          <ac:spMkLst>
            <pc:docMk/>
            <pc:sldMk cId="109857222" sldId="256"/>
            <ac:spMk id="6" creationId="{B94C403A-90F1-45A8-B1ED-281FF80FF747}"/>
          </ac:spMkLst>
        </pc:spChg>
        <pc:spChg chg="add">
          <ac:chgData name="Kanisettypalli Karthik" userId="S::bl.en.u4aie20025@bl.students.amrita.edu::6441c036-920a-4a1e-9251-bcab2acbbc7a" providerId="AD" clId="Web-{78B7A22F-402F-437F-9974-78DF87060B24}" dt="2022-01-31T17:24:11.005" v="43"/>
          <ac:spMkLst>
            <pc:docMk/>
            <pc:sldMk cId="109857222" sldId="256"/>
            <ac:spMk id="8" creationId="{33CD251C-A887-4D2F-925B-FC097198538B}"/>
          </ac:spMkLst>
        </pc:spChg>
        <pc:spChg chg="add mod">
          <ac:chgData name="Kanisettypalli Karthik" userId="S::bl.en.u4aie20025@bl.students.amrita.edu::6441c036-920a-4a1e-9251-bcab2acbbc7a" providerId="AD" clId="Web-{78B7A22F-402F-437F-9974-78DF87060B24}" dt="2022-01-31T17:25:20.303" v="89" actId="1076"/>
          <ac:spMkLst>
            <pc:docMk/>
            <pc:sldMk cId="109857222" sldId="256"/>
            <ac:spMk id="9" creationId="{45C50B0D-65F4-43BB-9E95-3D98D3847479}"/>
          </ac:spMkLst>
        </pc:spChg>
        <pc:spChg chg="add">
          <ac:chgData name="Kanisettypalli Karthik" userId="S::bl.en.u4aie20025@bl.students.amrita.edu::6441c036-920a-4a1e-9251-bcab2acbbc7a" providerId="AD" clId="Web-{78B7A22F-402F-437F-9974-78DF87060B24}" dt="2022-01-31T17:24:11.005" v="43"/>
          <ac:spMkLst>
            <pc:docMk/>
            <pc:sldMk cId="109857222" sldId="256"/>
            <ac:spMk id="10" creationId="{B19D093C-27FB-4032-B282-42C4563F257C}"/>
          </ac:spMkLst>
        </pc:spChg>
        <pc:spChg chg="add del">
          <ac:chgData name="Kanisettypalli Karthik" userId="S::bl.en.u4aie20025@bl.students.amrita.edu::6441c036-920a-4a1e-9251-bcab2acbbc7a" providerId="AD" clId="Web-{78B7A22F-402F-437F-9974-78DF87060B24}" dt="2022-01-31T17:24:02.943" v="38"/>
          <ac:spMkLst>
            <pc:docMk/>
            <pc:sldMk cId="109857222" sldId="256"/>
            <ac:spMk id="11" creationId="{E91DC736-0EF8-4F87-9146-EBF1D2EE4D3D}"/>
          </ac:spMkLst>
        </pc:spChg>
        <pc:spChg chg="add del">
          <ac:chgData name="Kanisettypalli Karthik" userId="S::bl.en.u4aie20025@bl.students.amrita.edu::6441c036-920a-4a1e-9251-bcab2acbbc7a" providerId="AD" clId="Web-{78B7A22F-402F-437F-9974-78DF87060B24}" dt="2022-01-31T17:24:02.943" v="38"/>
          <ac:spMkLst>
            <pc:docMk/>
            <pc:sldMk cId="109857222" sldId="256"/>
            <ac:spMk id="13" creationId="{097CD68E-23E3-4007-8847-CD0944C4F7BE}"/>
          </ac:spMkLst>
        </pc:spChg>
        <pc:spChg chg="add del">
          <ac:chgData name="Kanisettypalli Karthik" userId="S::bl.en.u4aie20025@bl.students.amrita.edu::6441c036-920a-4a1e-9251-bcab2acbbc7a" providerId="AD" clId="Web-{78B7A22F-402F-437F-9974-78DF87060B24}" dt="2022-01-31T17:24:02.943" v="38"/>
          <ac:spMkLst>
            <pc:docMk/>
            <pc:sldMk cId="109857222" sldId="256"/>
            <ac:spMk id="15" creationId="{AF2F604E-43BE-4DC3-B983-E071523364F8}"/>
          </ac:spMkLst>
        </pc:spChg>
        <pc:spChg chg="add del">
          <ac:chgData name="Kanisettypalli Karthik" userId="S::bl.en.u4aie20025@bl.students.amrita.edu::6441c036-920a-4a1e-9251-bcab2acbbc7a" providerId="AD" clId="Web-{78B7A22F-402F-437F-9974-78DF87060B24}" dt="2022-01-31T17:24:02.943" v="38"/>
          <ac:spMkLst>
            <pc:docMk/>
            <pc:sldMk cId="109857222" sldId="256"/>
            <ac:spMk id="17" creationId="{08C9B587-E65E-4B52-B37C-ABEBB6E87928}"/>
          </ac:spMkLst>
        </pc:spChg>
        <pc:grpChg chg="add">
          <ac:chgData name="Kanisettypalli Karthik" userId="S::bl.en.u4aie20025@bl.students.amrita.edu::6441c036-920a-4a1e-9251-bcab2acbbc7a" providerId="AD" clId="Web-{78B7A22F-402F-437F-9974-78DF87060B24}" dt="2022-01-31T17:24:11.005" v="43"/>
          <ac:grpSpMkLst>
            <pc:docMk/>
            <pc:sldMk cId="109857222" sldId="256"/>
            <ac:grpSpMk id="12" creationId="{35EE815E-1BD3-4777-B652-6D98825BF66B}"/>
          </ac:grpSpMkLst>
        </pc:grpChg>
        <pc:picChg chg="add del mod">
          <ac:chgData name="Kanisettypalli Karthik" userId="S::bl.en.u4aie20025@bl.students.amrita.edu::6441c036-920a-4a1e-9251-bcab2acbbc7a" providerId="AD" clId="Web-{78B7A22F-402F-437F-9974-78DF87060B24}" dt="2022-01-31T17:22:17.270" v="28"/>
          <ac:picMkLst>
            <pc:docMk/>
            <pc:sldMk cId="109857222" sldId="256"/>
            <ac:picMk id="4" creationId="{08AABDCA-9A05-4F89-9182-726A9E57B8F3}"/>
          </ac:picMkLst>
        </pc:picChg>
        <pc:picChg chg="add del mod ord">
          <ac:chgData name="Kanisettypalli Karthik" userId="S::bl.en.u4aie20025@bl.students.amrita.edu::6441c036-920a-4a1e-9251-bcab2acbbc7a" providerId="AD" clId="Web-{78B7A22F-402F-437F-9974-78DF87060B24}" dt="2022-01-31T17:24:03.583" v="42"/>
          <ac:picMkLst>
            <pc:docMk/>
            <pc:sldMk cId="109857222" sldId="256"/>
            <ac:picMk id="5" creationId="{F881A1C9-4DD8-44E7-A4F7-C1B78B29FF98}"/>
          </ac:picMkLst>
        </pc:picChg>
        <pc:picChg chg="add">
          <ac:chgData name="Kanisettypalli Karthik" userId="S::bl.en.u4aie20025@bl.students.amrita.edu::6441c036-920a-4a1e-9251-bcab2acbbc7a" providerId="AD" clId="Web-{78B7A22F-402F-437F-9974-78DF87060B24}" dt="2022-01-31T17:25:30.600" v="92"/>
          <ac:picMkLst>
            <pc:docMk/>
            <pc:sldMk cId="109857222" sldId="256"/>
            <ac:picMk id="16" creationId="{7C4A3213-5B8E-48CE-B47B-76DC8FB71347}"/>
          </ac:picMkLst>
        </pc:picChg>
      </pc:sldChg>
      <pc:sldChg chg="addSp modSp">
        <pc:chgData name="Kanisettypalli Karthik" userId="S::bl.en.u4aie20025@bl.students.amrita.edu::6441c036-920a-4a1e-9251-bcab2acbbc7a" providerId="AD" clId="Web-{78B7A22F-402F-437F-9974-78DF87060B24}" dt="2022-01-31T17:25:27.382" v="91" actId="1076"/>
        <pc:sldMkLst>
          <pc:docMk/>
          <pc:sldMk cId="3330389842" sldId="257"/>
        </pc:sldMkLst>
        <pc:picChg chg="add mod">
          <ac:chgData name="Kanisettypalli Karthik" userId="S::bl.en.u4aie20025@bl.students.amrita.edu::6441c036-920a-4a1e-9251-bcab2acbbc7a" providerId="AD" clId="Web-{78B7A22F-402F-437F-9974-78DF87060B24}" dt="2022-01-31T17:25:27.382" v="91" actId="1076"/>
          <ac:picMkLst>
            <pc:docMk/>
            <pc:sldMk cId="3330389842" sldId="257"/>
            <ac:picMk id="4" creationId="{9078CBB6-D595-44ED-B47F-2BA4E146961E}"/>
          </ac:picMkLst>
        </pc:picChg>
      </pc:sldChg>
      <pc:sldChg chg="addSp delSp modSp">
        <pc:chgData name="Kanisettypalli Karthik" userId="S::bl.en.u4aie20025@bl.students.amrita.edu::6441c036-920a-4a1e-9251-bcab2acbbc7a" providerId="AD" clId="Web-{78B7A22F-402F-437F-9974-78DF87060B24}" dt="2022-01-31T17:25:35.522" v="94"/>
        <pc:sldMkLst>
          <pc:docMk/>
          <pc:sldMk cId="118393883" sldId="258"/>
        </pc:sldMkLst>
        <pc:picChg chg="add del mod">
          <ac:chgData name="Kanisettypalli Karthik" userId="S::bl.en.u4aie20025@bl.students.amrita.edu::6441c036-920a-4a1e-9251-bcab2acbbc7a" providerId="AD" clId="Web-{78B7A22F-402F-437F-9974-78DF87060B24}" dt="2022-01-31T17:25:35.522" v="94"/>
          <ac:picMkLst>
            <pc:docMk/>
            <pc:sldMk cId="118393883" sldId="258"/>
            <ac:picMk id="4" creationId="{349CF88E-01B3-44BE-A70A-536F1275CE88}"/>
          </ac:picMkLst>
        </pc:picChg>
        <pc:picChg chg="add">
          <ac:chgData name="Kanisettypalli Karthik" userId="S::bl.en.u4aie20025@bl.students.amrita.edu::6441c036-920a-4a1e-9251-bcab2acbbc7a" providerId="AD" clId="Web-{78B7A22F-402F-437F-9974-78DF87060B24}" dt="2022-01-31T17:25:33.710" v="93"/>
          <ac:picMkLst>
            <pc:docMk/>
            <pc:sldMk cId="118393883" sldId="258"/>
            <ac:picMk id="6" creationId="{80B6964D-9763-4404-9835-816CD9988A1A}"/>
          </ac:picMkLst>
        </pc:picChg>
      </pc:sldChg>
      <pc:sldChg chg="addSp delSp modSp">
        <pc:chgData name="Kanisettypalli Karthik" userId="S::bl.en.u4aie20025@bl.students.amrita.edu::6441c036-920a-4a1e-9251-bcab2acbbc7a" providerId="AD" clId="Web-{78B7A22F-402F-437F-9974-78DF87060B24}" dt="2022-01-31T17:25:43.694" v="98"/>
        <pc:sldMkLst>
          <pc:docMk/>
          <pc:sldMk cId="1732700026" sldId="259"/>
        </pc:sldMkLst>
        <pc:picChg chg="add del mod">
          <ac:chgData name="Kanisettypalli Karthik" userId="S::bl.en.u4aie20025@bl.students.amrita.edu::6441c036-920a-4a1e-9251-bcab2acbbc7a" providerId="AD" clId="Web-{78B7A22F-402F-437F-9974-78DF87060B24}" dt="2022-01-31T17:25:42.710" v="97"/>
          <ac:picMkLst>
            <pc:docMk/>
            <pc:sldMk cId="1732700026" sldId="259"/>
            <ac:picMk id="5" creationId="{28E2EACC-9760-4DAF-967C-482FD4A6AC95}"/>
          </ac:picMkLst>
        </pc:picChg>
        <pc:picChg chg="add">
          <ac:chgData name="Kanisettypalli Karthik" userId="S::bl.en.u4aie20025@bl.students.amrita.edu::6441c036-920a-4a1e-9251-bcab2acbbc7a" providerId="AD" clId="Web-{78B7A22F-402F-437F-9974-78DF87060B24}" dt="2022-01-31T17:25:43.694" v="98"/>
          <ac:picMkLst>
            <pc:docMk/>
            <pc:sldMk cId="1732700026" sldId="259"/>
            <ac:picMk id="7" creationId="{2B1FB39D-327E-465C-A4BA-8F596421DDCC}"/>
          </ac:picMkLst>
        </pc:picChg>
      </pc:sldChg>
      <pc:sldChg chg="addSp delSp modSp">
        <pc:chgData name="Kanisettypalli Karthik" userId="S::bl.en.u4aie20025@bl.students.amrita.edu::6441c036-920a-4a1e-9251-bcab2acbbc7a" providerId="AD" clId="Web-{78B7A22F-402F-437F-9974-78DF87060B24}" dt="2022-01-31T17:26:56.555" v="127"/>
        <pc:sldMkLst>
          <pc:docMk/>
          <pc:sldMk cId="2994138079" sldId="260"/>
        </pc:sldMkLst>
        <pc:picChg chg="add del mod">
          <ac:chgData name="Kanisettypalli Karthik" userId="S::bl.en.u4aie20025@bl.students.amrita.edu::6441c036-920a-4a1e-9251-bcab2acbbc7a" providerId="AD" clId="Web-{78B7A22F-402F-437F-9974-78DF87060B24}" dt="2022-01-31T17:26:55.508" v="126"/>
          <ac:picMkLst>
            <pc:docMk/>
            <pc:sldMk cId="2994138079" sldId="260"/>
            <ac:picMk id="5" creationId="{231754DC-DB22-4594-8DD5-DAB7FED507B4}"/>
          </ac:picMkLst>
        </pc:picChg>
        <pc:picChg chg="add">
          <ac:chgData name="Kanisettypalli Karthik" userId="S::bl.en.u4aie20025@bl.students.amrita.edu::6441c036-920a-4a1e-9251-bcab2acbbc7a" providerId="AD" clId="Web-{78B7A22F-402F-437F-9974-78DF87060B24}" dt="2022-01-31T17:26:56.555" v="127"/>
          <ac:picMkLst>
            <pc:docMk/>
            <pc:sldMk cId="2994138079" sldId="260"/>
            <ac:picMk id="7" creationId="{0F5F9255-7A35-422C-B06C-B74BDA472F06}"/>
          </ac:picMkLst>
        </pc:picChg>
      </pc:sldChg>
      <pc:sldChg chg="addSp delSp modSp">
        <pc:chgData name="Kanisettypalli Karthik" userId="S::bl.en.u4aie20025@bl.students.amrita.edu::6441c036-920a-4a1e-9251-bcab2acbbc7a" providerId="AD" clId="Web-{78B7A22F-402F-437F-9974-78DF87060B24}" dt="2022-01-31T17:27:04.320" v="131"/>
        <pc:sldMkLst>
          <pc:docMk/>
          <pc:sldMk cId="2920851830" sldId="261"/>
        </pc:sldMkLst>
        <pc:picChg chg="add del mod">
          <ac:chgData name="Kanisettypalli Karthik" userId="S::bl.en.u4aie20025@bl.students.amrita.edu::6441c036-920a-4a1e-9251-bcab2acbbc7a" providerId="AD" clId="Web-{78B7A22F-402F-437F-9974-78DF87060B24}" dt="2022-01-31T17:27:01.945" v="130"/>
          <ac:picMkLst>
            <pc:docMk/>
            <pc:sldMk cId="2920851830" sldId="261"/>
            <ac:picMk id="4" creationId="{26FAFFC3-D9DC-4366-9228-86CB95E4EBC7}"/>
          </ac:picMkLst>
        </pc:picChg>
        <pc:picChg chg="add">
          <ac:chgData name="Kanisettypalli Karthik" userId="S::bl.en.u4aie20025@bl.students.amrita.edu::6441c036-920a-4a1e-9251-bcab2acbbc7a" providerId="AD" clId="Web-{78B7A22F-402F-437F-9974-78DF87060B24}" dt="2022-01-31T17:27:04.320" v="131"/>
          <ac:picMkLst>
            <pc:docMk/>
            <pc:sldMk cId="2920851830" sldId="261"/>
            <ac:picMk id="6" creationId="{61475445-EBD1-4B61-87FF-A0C4F75C68BE}"/>
          </ac:picMkLst>
        </pc:picChg>
      </pc:sldChg>
      <pc:sldChg chg="addSp delSp modSp">
        <pc:chgData name="Kanisettypalli Karthik" userId="S::bl.en.u4aie20025@bl.students.amrita.edu::6441c036-920a-4a1e-9251-bcab2acbbc7a" providerId="AD" clId="Web-{78B7A22F-402F-437F-9974-78DF87060B24}" dt="2022-01-31T17:25:40.022" v="96"/>
        <pc:sldMkLst>
          <pc:docMk/>
          <pc:sldMk cId="3602262165" sldId="262"/>
        </pc:sldMkLst>
        <pc:picChg chg="add del mod">
          <ac:chgData name="Kanisettypalli Karthik" userId="S::bl.en.u4aie20025@bl.students.amrita.edu::6441c036-920a-4a1e-9251-bcab2acbbc7a" providerId="AD" clId="Web-{78B7A22F-402F-437F-9974-78DF87060B24}" dt="2022-01-31T17:25:38.944" v="95"/>
          <ac:picMkLst>
            <pc:docMk/>
            <pc:sldMk cId="3602262165" sldId="262"/>
            <ac:picMk id="3" creationId="{6A98DAF3-4F2B-4912-A1F5-2DE1D6697180}"/>
          </ac:picMkLst>
        </pc:picChg>
        <pc:picChg chg="add">
          <ac:chgData name="Kanisettypalli Karthik" userId="S::bl.en.u4aie20025@bl.students.amrita.edu::6441c036-920a-4a1e-9251-bcab2acbbc7a" providerId="AD" clId="Web-{78B7A22F-402F-437F-9974-78DF87060B24}" dt="2022-01-31T17:25:40.022" v="96"/>
          <ac:picMkLst>
            <pc:docMk/>
            <pc:sldMk cId="3602262165" sldId="262"/>
            <ac:picMk id="6" creationId="{4C3D95F8-2572-4E69-81CE-51DAC0ABA3CA}"/>
          </ac:picMkLst>
        </pc:picChg>
      </pc:sldChg>
      <pc:sldChg chg="addSp delSp modSp">
        <pc:chgData name="Kanisettypalli Karthik" userId="S::bl.en.u4aie20025@bl.students.amrita.edu::6441c036-920a-4a1e-9251-bcab2acbbc7a" providerId="AD" clId="Web-{78B7A22F-402F-437F-9974-78DF87060B24}" dt="2022-01-31T17:25:53.007" v="102"/>
        <pc:sldMkLst>
          <pc:docMk/>
          <pc:sldMk cId="2544763815" sldId="263"/>
        </pc:sldMkLst>
        <pc:picChg chg="add del mod">
          <ac:chgData name="Kanisettypalli Karthik" userId="S::bl.en.u4aie20025@bl.students.amrita.edu::6441c036-920a-4a1e-9251-bcab2acbbc7a" providerId="AD" clId="Web-{78B7A22F-402F-437F-9974-78DF87060B24}" dt="2022-01-31T17:25:52.351" v="101"/>
          <ac:picMkLst>
            <pc:docMk/>
            <pc:sldMk cId="2544763815" sldId="263"/>
            <ac:picMk id="3" creationId="{75AC42CE-A987-4C58-844C-DAAA6731289C}"/>
          </ac:picMkLst>
        </pc:picChg>
        <pc:picChg chg="add">
          <ac:chgData name="Kanisettypalli Karthik" userId="S::bl.en.u4aie20025@bl.students.amrita.edu::6441c036-920a-4a1e-9251-bcab2acbbc7a" providerId="AD" clId="Web-{78B7A22F-402F-437F-9974-78DF87060B24}" dt="2022-01-31T17:25:53.007" v="102"/>
          <ac:picMkLst>
            <pc:docMk/>
            <pc:sldMk cId="2544763815" sldId="263"/>
            <ac:picMk id="4" creationId="{2C5818B2-85DE-4196-8EB9-C46C4CB8084B}"/>
          </ac:picMkLst>
        </pc:picChg>
      </pc:sldChg>
      <pc:sldChg chg="addSp delSp modSp">
        <pc:chgData name="Kanisettypalli Karthik" userId="S::bl.en.u4aie20025@bl.students.amrita.edu::6441c036-920a-4a1e-9251-bcab2acbbc7a" providerId="AD" clId="Web-{78B7A22F-402F-437F-9974-78DF87060B24}" dt="2022-01-31T17:26:59.726" v="129"/>
        <pc:sldMkLst>
          <pc:docMk/>
          <pc:sldMk cId="724692818" sldId="264"/>
        </pc:sldMkLst>
        <pc:picChg chg="add del mod">
          <ac:chgData name="Kanisettypalli Karthik" userId="S::bl.en.u4aie20025@bl.students.amrita.edu::6441c036-920a-4a1e-9251-bcab2acbbc7a" providerId="AD" clId="Web-{78B7A22F-402F-437F-9974-78DF87060B24}" dt="2022-01-31T17:26:59.117" v="128"/>
          <ac:picMkLst>
            <pc:docMk/>
            <pc:sldMk cId="724692818" sldId="264"/>
            <ac:picMk id="3" creationId="{7ADA73B9-9C1F-45CF-9DD3-F14C233DB63F}"/>
          </ac:picMkLst>
        </pc:picChg>
        <pc:picChg chg="add">
          <ac:chgData name="Kanisettypalli Karthik" userId="S::bl.en.u4aie20025@bl.students.amrita.edu::6441c036-920a-4a1e-9251-bcab2acbbc7a" providerId="AD" clId="Web-{78B7A22F-402F-437F-9974-78DF87060B24}" dt="2022-01-31T17:26:59.726" v="129"/>
          <ac:picMkLst>
            <pc:docMk/>
            <pc:sldMk cId="724692818" sldId="264"/>
            <ac:picMk id="4" creationId="{4ECA15FF-6528-4B9C-9969-30B3F9B743E2}"/>
          </ac:picMkLst>
        </pc:picChg>
      </pc:sldChg>
      <pc:sldChg chg="addSp delSp modSp">
        <pc:chgData name="Kanisettypalli Karthik" userId="S::bl.en.u4aie20025@bl.students.amrita.edu::6441c036-920a-4a1e-9251-bcab2acbbc7a" providerId="AD" clId="Web-{78B7A22F-402F-437F-9974-78DF87060B24}" dt="2022-01-31T17:26:45.320" v="123"/>
        <pc:sldMkLst>
          <pc:docMk/>
          <pc:sldMk cId="4249873547" sldId="265"/>
        </pc:sldMkLst>
        <pc:picChg chg="add del mod">
          <ac:chgData name="Kanisettypalli Karthik" userId="S::bl.en.u4aie20025@bl.students.amrita.edu::6441c036-920a-4a1e-9251-bcab2acbbc7a" providerId="AD" clId="Web-{78B7A22F-402F-437F-9974-78DF87060B24}" dt="2022-01-31T17:26:43.789" v="122"/>
          <ac:picMkLst>
            <pc:docMk/>
            <pc:sldMk cId="4249873547" sldId="265"/>
            <ac:picMk id="4" creationId="{B497A53F-8632-4CBA-9117-B64705C43298}"/>
          </ac:picMkLst>
        </pc:picChg>
        <pc:picChg chg="add">
          <ac:chgData name="Kanisettypalli Karthik" userId="S::bl.en.u4aie20025@bl.students.amrita.edu::6441c036-920a-4a1e-9251-bcab2acbbc7a" providerId="AD" clId="Web-{78B7A22F-402F-437F-9974-78DF87060B24}" dt="2022-01-31T17:26:45.320" v="123"/>
          <ac:picMkLst>
            <pc:docMk/>
            <pc:sldMk cId="4249873547" sldId="265"/>
            <ac:picMk id="6" creationId="{8DF54658-CCC7-41A5-B95A-CDAA9D982C4D}"/>
          </ac:picMkLst>
        </pc:picChg>
      </pc:sldChg>
      <pc:sldChg chg="addSp delSp modSp">
        <pc:chgData name="Kanisettypalli Karthik" userId="S::bl.en.u4aie20025@bl.students.amrita.edu::6441c036-920a-4a1e-9251-bcab2acbbc7a" providerId="AD" clId="Web-{78B7A22F-402F-437F-9974-78DF87060B24}" dt="2022-01-31T17:25:50.069" v="100"/>
        <pc:sldMkLst>
          <pc:docMk/>
          <pc:sldMk cId="2919979146" sldId="266"/>
        </pc:sldMkLst>
        <pc:picChg chg="add del mod">
          <ac:chgData name="Kanisettypalli Karthik" userId="S::bl.en.u4aie20025@bl.students.amrita.edu::6441c036-920a-4a1e-9251-bcab2acbbc7a" providerId="AD" clId="Web-{78B7A22F-402F-437F-9974-78DF87060B24}" dt="2022-01-31T17:25:48.100" v="99"/>
          <ac:picMkLst>
            <pc:docMk/>
            <pc:sldMk cId="2919979146" sldId="266"/>
            <ac:picMk id="4" creationId="{24718CFE-0C59-41C3-800D-DDA3C49972F0}"/>
          </ac:picMkLst>
        </pc:picChg>
        <pc:picChg chg="add">
          <ac:chgData name="Kanisettypalli Karthik" userId="S::bl.en.u4aie20025@bl.students.amrita.edu::6441c036-920a-4a1e-9251-bcab2acbbc7a" providerId="AD" clId="Web-{78B7A22F-402F-437F-9974-78DF87060B24}" dt="2022-01-31T17:25:50.069" v="100"/>
          <ac:picMkLst>
            <pc:docMk/>
            <pc:sldMk cId="2919979146" sldId="266"/>
            <ac:picMk id="6" creationId="{0060FDEA-AD22-4856-A8DD-66D6DCC09791}"/>
          </ac:picMkLst>
        </pc:picChg>
      </pc:sldChg>
      <pc:sldChg chg="addSp delSp modSp">
        <pc:chgData name="Kanisettypalli Karthik" userId="S::bl.en.u4aie20025@bl.students.amrita.edu::6441c036-920a-4a1e-9251-bcab2acbbc7a" providerId="AD" clId="Web-{78B7A22F-402F-437F-9974-78DF87060B24}" dt="2022-01-31T17:27:06.039" v="133"/>
        <pc:sldMkLst>
          <pc:docMk/>
          <pc:sldMk cId="3990679619" sldId="267"/>
        </pc:sldMkLst>
        <pc:picChg chg="add del mod">
          <ac:chgData name="Kanisettypalli Karthik" userId="S::bl.en.u4aie20025@bl.students.amrita.edu::6441c036-920a-4a1e-9251-bcab2acbbc7a" providerId="AD" clId="Web-{78B7A22F-402F-437F-9974-78DF87060B24}" dt="2022-01-31T17:27:05.273" v="132"/>
          <ac:picMkLst>
            <pc:docMk/>
            <pc:sldMk cId="3990679619" sldId="267"/>
            <ac:picMk id="3" creationId="{14F3ABD4-C710-44BD-9BE3-3F69F8E75543}"/>
          </ac:picMkLst>
        </pc:picChg>
        <pc:picChg chg="add">
          <ac:chgData name="Kanisettypalli Karthik" userId="S::bl.en.u4aie20025@bl.students.amrita.edu::6441c036-920a-4a1e-9251-bcab2acbbc7a" providerId="AD" clId="Web-{78B7A22F-402F-437F-9974-78DF87060B24}" dt="2022-01-31T17:27:06.039" v="133"/>
          <ac:picMkLst>
            <pc:docMk/>
            <pc:sldMk cId="3990679619" sldId="267"/>
            <ac:picMk id="4" creationId="{E74D19F0-9391-4AF3-8D48-FA9442655974}"/>
          </ac:picMkLst>
        </pc:picChg>
      </pc:sldChg>
      <pc:sldChg chg="addSp delSp modSp">
        <pc:chgData name="Kanisettypalli Karthik" userId="S::bl.en.u4aie20025@bl.students.amrita.edu::6441c036-920a-4a1e-9251-bcab2acbbc7a" providerId="AD" clId="Web-{78B7A22F-402F-437F-9974-78DF87060B24}" dt="2022-01-31T17:26:49.898" v="125"/>
        <pc:sldMkLst>
          <pc:docMk/>
          <pc:sldMk cId="1876477300" sldId="268"/>
        </pc:sldMkLst>
        <pc:picChg chg="add del mod">
          <ac:chgData name="Kanisettypalli Karthik" userId="S::bl.en.u4aie20025@bl.students.amrita.edu::6441c036-920a-4a1e-9251-bcab2acbbc7a" providerId="AD" clId="Web-{78B7A22F-402F-437F-9974-78DF87060B24}" dt="2022-01-31T17:26:48.601" v="124"/>
          <ac:picMkLst>
            <pc:docMk/>
            <pc:sldMk cId="1876477300" sldId="268"/>
            <ac:picMk id="4" creationId="{C11E16C3-62AB-47CD-83EB-D8BAFF60F1EB}"/>
          </ac:picMkLst>
        </pc:picChg>
        <pc:picChg chg="add">
          <ac:chgData name="Kanisettypalli Karthik" userId="S::bl.en.u4aie20025@bl.students.amrita.edu::6441c036-920a-4a1e-9251-bcab2acbbc7a" providerId="AD" clId="Web-{78B7A22F-402F-437F-9974-78DF87060B24}" dt="2022-01-31T17:26:49.898" v="125"/>
          <ac:picMkLst>
            <pc:docMk/>
            <pc:sldMk cId="1876477300" sldId="268"/>
            <ac:picMk id="6" creationId="{4EEA74E6-96A3-41F9-88A7-BCA1B369D45C}"/>
          </ac:picMkLst>
        </pc:picChg>
      </pc:sldChg>
      <pc:sldChg chg="addSp delSp modSp">
        <pc:chgData name="Kanisettypalli Karthik" userId="S::bl.en.u4aie20025@bl.students.amrita.edu::6441c036-920a-4a1e-9251-bcab2acbbc7a" providerId="AD" clId="Web-{78B7A22F-402F-437F-9974-78DF87060B24}" dt="2022-01-31T17:25:56.710" v="104"/>
        <pc:sldMkLst>
          <pc:docMk/>
          <pc:sldMk cId="3491541602" sldId="269"/>
        </pc:sldMkLst>
        <pc:picChg chg="add del mod">
          <ac:chgData name="Kanisettypalli Karthik" userId="S::bl.en.u4aie20025@bl.students.amrita.edu::6441c036-920a-4a1e-9251-bcab2acbbc7a" providerId="AD" clId="Web-{78B7A22F-402F-437F-9974-78DF87060B24}" dt="2022-01-31T17:25:54.710" v="103"/>
          <ac:picMkLst>
            <pc:docMk/>
            <pc:sldMk cId="3491541602" sldId="269"/>
            <ac:picMk id="5" creationId="{BC23FFBC-DC98-4E01-821C-BDEC7C6A21D8}"/>
          </ac:picMkLst>
        </pc:picChg>
        <pc:picChg chg="add">
          <ac:chgData name="Kanisettypalli Karthik" userId="S::bl.en.u4aie20025@bl.students.amrita.edu::6441c036-920a-4a1e-9251-bcab2acbbc7a" providerId="AD" clId="Web-{78B7A22F-402F-437F-9974-78DF87060B24}" dt="2022-01-31T17:25:56.710" v="104"/>
          <ac:picMkLst>
            <pc:docMk/>
            <pc:sldMk cId="3491541602" sldId="269"/>
            <ac:picMk id="6" creationId="{9B10250F-3E65-4ADE-98AF-286B45171BED}"/>
          </ac:picMkLst>
        </pc:picChg>
      </pc:sldChg>
      <pc:sldChg chg="addSp delSp modSp">
        <pc:chgData name="Kanisettypalli Karthik" userId="S::bl.en.u4aie20025@bl.students.amrita.edu::6441c036-920a-4a1e-9251-bcab2acbbc7a" providerId="AD" clId="Web-{78B7A22F-402F-437F-9974-78DF87060B24}" dt="2022-01-31T17:26:16.820" v="112" actId="1076"/>
        <pc:sldMkLst>
          <pc:docMk/>
          <pc:sldMk cId="4057983874" sldId="270"/>
        </pc:sldMkLst>
        <pc:picChg chg="add del mod">
          <ac:chgData name="Kanisettypalli Karthik" userId="S::bl.en.u4aie20025@bl.students.amrita.edu::6441c036-920a-4a1e-9251-bcab2acbbc7a" providerId="AD" clId="Web-{78B7A22F-402F-437F-9974-78DF87060B24}" dt="2022-01-31T17:26:03.335" v="105"/>
          <ac:picMkLst>
            <pc:docMk/>
            <pc:sldMk cId="4057983874" sldId="270"/>
            <ac:picMk id="4" creationId="{FD134F8C-F108-49D0-A6C0-18634DF29E8C}"/>
          </ac:picMkLst>
        </pc:picChg>
        <pc:picChg chg="add mod">
          <ac:chgData name="Kanisettypalli Karthik" userId="S::bl.en.u4aie20025@bl.students.amrita.edu::6441c036-920a-4a1e-9251-bcab2acbbc7a" providerId="AD" clId="Web-{78B7A22F-402F-437F-9974-78DF87060B24}" dt="2022-01-31T17:26:16.820" v="112" actId="1076"/>
          <ac:picMkLst>
            <pc:docMk/>
            <pc:sldMk cId="4057983874" sldId="270"/>
            <ac:picMk id="6" creationId="{55611DAD-3DF2-43B1-8F86-6ADC7E512984}"/>
          </ac:picMkLst>
        </pc:picChg>
      </pc:sldChg>
      <pc:sldChg chg="addSp delSp modSp">
        <pc:chgData name="Kanisettypalli Karthik" userId="S::bl.en.u4aie20025@bl.students.amrita.edu::6441c036-920a-4a1e-9251-bcab2acbbc7a" providerId="AD" clId="Web-{78B7A22F-402F-437F-9974-78DF87060B24}" dt="2022-01-31T17:26:31.710" v="117" actId="14100"/>
        <pc:sldMkLst>
          <pc:docMk/>
          <pc:sldMk cId="1686582745" sldId="271"/>
        </pc:sldMkLst>
        <pc:picChg chg="add del mod">
          <ac:chgData name="Kanisettypalli Karthik" userId="S::bl.en.u4aie20025@bl.students.amrita.edu::6441c036-920a-4a1e-9251-bcab2acbbc7a" providerId="AD" clId="Web-{78B7A22F-402F-437F-9974-78DF87060B24}" dt="2022-01-31T17:26:22.492" v="113"/>
          <ac:picMkLst>
            <pc:docMk/>
            <pc:sldMk cId="1686582745" sldId="271"/>
            <ac:picMk id="4" creationId="{8E0175DA-5D22-4D28-84D3-8BDBCA07E627}"/>
          </ac:picMkLst>
        </pc:picChg>
        <pc:picChg chg="add mod">
          <ac:chgData name="Kanisettypalli Karthik" userId="S::bl.en.u4aie20025@bl.students.amrita.edu::6441c036-920a-4a1e-9251-bcab2acbbc7a" providerId="AD" clId="Web-{78B7A22F-402F-437F-9974-78DF87060B24}" dt="2022-01-31T17:26:31.710" v="117" actId="14100"/>
          <ac:picMkLst>
            <pc:docMk/>
            <pc:sldMk cId="1686582745" sldId="271"/>
            <ac:picMk id="6" creationId="{3E4D76B5-B75F-482E-98E5-5662EFA08828}"/>
          </ac:picMkLst>
        </pc:picChg>
      </pc:sldChg>
      <pc:sldChg chg="addSp delSp modSp">
        <pc:chgData name="Kanisettypalli Karthik" userId="S::bl.en.u4aie20025@bl.students.amrita.edu::6441c036-920a-4a1e-9251-bcab2acbbc7a" providerId="AD" clId="Web-{78B7A22F-402F-437F-9974-78DF87060B24}" dt="2022-01-31T17:26:40.898" v="121" actId="1076"/>
        <pc:sldMkLst>
          <pc:docMk/>
          <pc:sldMk cId="3171515984" sldId="272"/>
        </pc:sldMkLst>
        <pc:picChg chg="add del mod">
          <ac:chgData name="Kanisettypalli Karthik" userId="S::bl.en.u4aie20025@bl.students.amrita.edu::6441c036-920a-4a1e-9251-bcab2acbbc7a" providerId="AD" clId="Web-{78B7A22F-402F-437F-9974-78DF87060B24}" dt="2022-01-31T17:26:36.257" v="118"/>
          <ac:picMkLst>
            <pc:docMk/>
            <pc:sldMk cId="3171515984" sldId="272"/>
            <ac:picMk id="4" creationId="{A9EA3E4C-AF86-4A0F-ACB6-EE55C3DC744B}"/>
          </ac:picMkLst>
        </pc:picChg>
        <pc:picChg chg="add mod">
          <ac:chgData name="Kanisettypalli Karthik" userId="S::bl.en.u4aie20025@bl.students.amrita.edu::6441c036-920a-4a1e-9251-bcab2acbbc7a" providerId="AD" clId="Web-{78B7A22F-402F-437F-9974-78DF87060B24}" dt="2022-01-31T17:26:40.898" v="121" actId="1076"/>
          <ac:picMkLst>
            <pc:docMk/>
            <pc:sldMk cId="3171515984" sldId="272"/>
            <ac:picMk id="6" creationId="{B7710C12-2E5D-452A-8B25-AF75AF94DF16}"/>
          </ac:picMkLst>
        </pc:picChg>
      </pc:sldChg>
      <pc:sldChg chg="addSp delSp modSp">
        <pc:chgData name="Kanisettypalli Karthik" userId="S::bl.en.u4aie20025@bl.students.amrita.edu::6441c036-920a-4a1e-9251-bcab2acbbc7a" providerId="AD" clId="Web-{78B7A22F-402F-437F-9974-78DF87060B24}" dt="2022-01-31T17:27:09.102" v="135"/>
        <pc:sldMkLst>
          <pc:docMk/>
          <pc:sldMk cId="1240092209" sldId="273"/>
        </pc:sldMkLst>
        <pc:picChg chg="add del mod">
          <ac:chgData name="Kanisettypalli Karthik" userId="S::bl.en.u4aie20025@bl.students.amrita.edu::6441c036-920a-4a1e-9251-bcab2acbbc7a" providerId="AD" clId="Web-{78B7A22F-402F-437F-9974-78DF87060B24}" dt="2022-01-31T17:27:08.289" v="134"/>
          <ac:picMkLst>
            <pc:docMk/>
            <pc:sldMk cId="1240092209" sldId="273"/>
            <ac:picMk id="4" creationId="{6DFA9DF5-9F8C-4183-A5A7-6AF751FFEA0F}"/>
          </ac:picMkLst>
        </pc:picChg>
        <pc:picChg chg="add">
          <ac:chgData name="Kanisettypalli Karthik" userId="S::bl.en.u4aie20025@bl.students.amrita.edu::6441c036-920a-4a1e-9251-bcab2acbbc7a" providerId="AD" clId="Web-{78B7A22F-402F-437F-9974-78DF87060B24}" dt="2022-01-31T17:27:09.102" v="135"/>
          <ac:picMkLst>
            <pc:docMk/>
            <pc:sldMk cId="1240092209" sldId="273"/>
            <ac:picMk id="6" creationId="{C25C5DE1-4AF2-4EA3-8479-6672C47B101B}"/>
          </ac:picMkLst>
        </pc:picChg>
      </pc:sldChg>
      <pc:sldChg chg="addSp delSp modSp">
        <pc:chgData name="Kanisettypalli Karthik" userId="S::bl.en.u4aie20025@bl.students.amrita.edu::6441c036-920a-4a1e-9251-bcab2acbbc7a" providerId="AD" clId="Web-{78B7A22F-402F-437F-9974-78DF87060B24}" dt="2022-01-31T17:27:12.320" v="137"/>
        <pc:sldMkLst>
          <pc:docMk/>
          <pc:sldMk cId="1525334037" sldId="274"/>
        </pc:sldMkLst>
        <pc:picChg chg="add del mod">
          <ac:chgData name="Kanisettypalli Karthik" userId="S::bl.en.u4aie20025@bl.students.amrita.edu::6441c036-920a-4a1e-9251-bcab2acbbc7a" providerId="AD" clId="Web-{78B7A22F-402F-437F-9974-78DF87060B24}" dt="2022-01-31T17:27:11.383" v="136"/>
          <ac:picMkLst>
            <pc:docMk/>
            <pc:sldMk cId="1525334037" sldId="274"/>
            <ac:picMk id="5" creationId="{C8EBE8D2-319E-4683-87C4-8984573DDD59}"/>
          </ac:picMkLst>
        </pc:picChg>
        <pc:picChg chg="add">
          <ac:chgData name="Kanisettypalli Karthik" userId="S::bl.en.u4aie20025@bl.students.amrita.edu::6441c036-920a-4a1e-9251-bcab2acbbc7a" providerId="AD" clId="Web-{78B7A22F-402F-437F-9974-78DF87060B24}" dt="2022-01-31T17:27:12.320" v="137"/>
          <ac:picMkLst>
            <pc:docMk/>
            <pc:sldMk cId="1525334037" sldId="274"/>
            <ac:picMk id="7" creationId="{C1E7A0E6-E3DD-4B73-A7B3-3350B1B86251}"/>
          </ac:picMkLst>
        </pc:picChg>
      </pc:sldChg>
      <pc:sldChg chg="addSp delSp modSp">
        <pc:chgData name="Kanisettypalli Karthik" userId="S::bl.en.u4aie20025@bl.students.amrita.edu::6441c036-920a-4a1e-9251-bcab2acbbc7a" providerId="AD" clId="Web-{78B7A22F-402F-437F-9974-78DF87060B24}" dt="2022-01-31T17:27:19.945" v="139"/>
        <pc:sldMkLst>
          <pc:docMk/>
          <pc:sldMk cId="2267457859" sldId="275"/>
        </pc:sldMkLst>
        <pc:picChg chg="add del mod">
          <ac:chgData name="Kanisettypalli Karthik" userId="S::bl.en.u4aie20025@bl.students.amrita.edu::6441c036-920a-4a1e-9251-bcab2acbbc7a" providerId="AD" clId="Web-{78B7A22F-402F-437F-9974-78DF87060B24}" dt="2022-01-31T17:27:19.196" v="138"/>
          <ac:picMkLst>
            <pc:docMk/>
            <pc:sldMk cId="2267457859" sldId="275"/>
            <ac:picMk id="3" creationId="{78F664A2-3A09-4BB6-BBDA-ED5A53A62DB0}"/>
          </ac:picMkLst>
        </pc:picChg>
        <pc:picChg chg="add">
          <ac:chgData name="Kanisettypalli Karthik" userId="S::bl.en.u4aie20025@bl.students.amrita.edu::6441c036-920a-4a1e-9251-bcab2acbbc7a" providerId="AD" clId="Web-{78B7A22F-402F-437F-9974-78DF87060B24}" dt="2022-01-31T17:27:19.945" v="139"/>
          <ac:picMkLst>
            <pc:docMk/>
            <pc:sldMk cId="2267457859" sldId="275"/>
            <ac:picMk id="4" creationId="{BF138DD0-D94C-429B-A235-6FE81FD1915D}"/>
          </ac:picMkLst>
        </pc:picChg>
      </pc:sldChg>
      <pc:sldChg chg="addSp delSp modSp">
        <pc:chgData name="Kanisettypalli Karthik" userId="S::bl.en.u4aie20025@bl.students.amrita.edu::6441c036-920a-4a1e-9251-bcab2acbbc7a" providerId="AD" clId="Web-{78B7A22F-402F-437F-9974-78DF87060B24}" dt="2022-01-31T17:27:23.289" v="141"/>
        <pc:sldMkLst>
          <pc:docMk/>
          <pc:sldMk cId="3577855226" sldId="276"/>
        </pc:sldMkLst>
        <pc:picChg chg="add del mod">
          <ac:chgData name="Kanisettypalli Karthik" userId="S::bl.en.u4aie20025@bl.students.amrita.edu::6441c036-920a-4a1e-9251-bcab2acbbc7a" providerId="AD" clId="Web-{78B7A22F-402F-437F-9974-78DF87060B24}" dt="2022-01-31T17:27:22.461" v="140"/>
          <ac:picMkLst>
            <pc:docMk/>
            <pc:sldMk cId="3577855226" sldId="276"/>
            <ac:picMk id="3" creationId="{8E430391-583F-4D7C-BE7D-C15E142AAFEC}"/>
          </ac:picMkLst>
        </pc:picChg>
        <pc:picChg chg="add">
          <ac:chgData name="Kanisettypalli Karthik" userId="S::bl.en.u4aie20025@bl.students.amrita.edu::6441c036-920a-4a1e-9251-bcab2acbbc7a" providerId="AD" clId="Web-{78B7A22F-402F-437F-9974-78DF87060B24}" dt="2022-01-31T17:27:23.289" v="141"/>
          <ac:picMkLst>
            <pc:docMk/>
            <pc:sldMk cId="3577855226" sldId="276"/>
            <ac:picMk id="4" creationId="{2E2FB9F9-F684-4520-8B00-7A318B1AF9A0}"/>
          </ac:picMkLst>
        </pc:picChg>
      </pc:sldChg>
      <pc:sldChg chg="addSp delSp modSp">
        <pc:chgData name="Kanisettypalli Karthik" userId="S::bl.en.u4aie20025@bl.students.amrita.edu::6441c036-920a-4a1e-9251-bcab2acbbc7a" providerId="AD" clId="Web-{78B7A22F-402F-437F-9974-78DF87060B24}" dt="2022-01-31T17:27:25.758" v="143"/>
        <pc:sldMkLst>
          <pc:docMk/>
          <pc:sldMk cId="2982530144" sldId="277"/>
        </pc:sldMkLst>
        <pc:picChg chg="add del mod">
          <ac:chgData name="Kanisettypalli Karthik" userId="S::bl.en.u4aie20025@bl.students.amrita.edu::6441c036-920a-4a1e-9251-bcab2acbbc7a" providerId="AD" clId="Web-{78B7A22F-402F-437F-9974-78DF87060B24}" dt="2022-01-31T17:27:25.102" v="142"/>
          <ac:picMkLst>
            <pc:docMk/>
            <pc:sldMk cId="2982530144" sldId="277"/>
            <ac:picMk id="3" creationId="{98F8A423-83CD-4110-B277-29D7C0606880}"/>
          </ac:picMkLst>
        </pc:picChg>
        <pc:picChg chg="add">
          <ac:chgData name="Kanisettypalli Karthik" userId="S::bl.en.u4aie20025@bl.students.amrita.edu::6441c036-920a-4a1e-9251-bcab2acbbc7a" providerId="AD" clId="Web-{78B7A22F-402F-437F-9974-78DF87060B24}" dt="2022-01-31T17:27:25.758" v="143"/>
          <ac:picMkLst>
            <pc:docMk/>
            <pc:sldMk cId="2982530144" sldId="277"/>
            <ac:picMk id="4" creationId="{7EAC17E7-7949-4AA9-8E9C-6F229BCD7503}"/>
          </ac:picMkLst>
        </pc:picChg>
      </pc:sldChg>
      <pc:sldChg chg="addSp delSp modSp">
        <pc:chgData name="Kanisettypalli Karthik" userId="S::bl.en.u4aie20025@bl.students.amrita.edu::6441c036-920a-4a1e-9251-bcab2acbbc7a" providerId="AD" clId="Web-{78B7A22F-402F-437F-9974-78DF87060B24}" dt="2022-01-31T17:27:30.946" v="145"/>
        <pc:sldMkLst>
          <pc:docMk/>
          <pc:sldMk cId="1559462895" sldId="278"/>
        </pc:sldMkLst>
        <pc:picChg chg="add del mod">
          <ac:chgData name="Kanisettypalli Karthik" userId="S::bl.en.u4aie20025@bl.students.amrita.edu::6441c036-920a-4a1e-9251-bcab2acbbc7a" providerId="AD" clId="Web-{78B7A22F-402F-437F-9974-78DF87060B24}" dt="2022-01-31T17:27:30.086" v="144"/>
          <ac:picMkLst>
            <pc:docMk/>
            <pc:sldMk cId="1559462895" sldId="278"/>
            <ac:picMk id="3" creationId="{FD3308D2-60DC-4E96-A600-63079BBB4E08}"/>
          </ac:picMkLst>
        </pc:picChg>
        <pc:picChg chg="add">
          <ac:chgData name="Kanisettypalli Karthik" userId="S::bl.en.u4aie20025@bl.students.amrita.edu::6441c036-920a-4a1e-9251-bcab2acbbc7a" providerId="AD" clId="Web-{78B7A22F-402F-437F-9974-78DF87060B24}" dt="2022-01-31T17:27:30.946" v="145"/>
          <ac:picMkLst>
            <pc:docMk/>
            <pc:sldMk cId="1559462895" sldId="278"/>
            <ac:picMk id="4" creationId="{FFF0B8F8-4650-4C57-BB63-2A338F35DD10}"/>
          </ac:picMkLst>
        </pc:picChg>
      </pc:sldChg>
      <pc:sldChg chg="addSp delSp modSp">
        <pc:chgData name="Kanisettypalli Karthik" userId="S::bl.en.u4aie20025@bl.students.amrita.edu::6441c036-920a-4a1e-9251-bcab2acbbc7a" providerId="AD" clId="Web-{78B7A22F-402F-437F-9974-78DF87060B24}" dt="2022-01-31T17:27:35.383" v="147"/>
        <pc:sldMkLst>
          <pc:docMk/>
          <pc:sldMk cId="3096840997" sldId="279"/>
        </pc:sldMkLst>
        <pc:picChg chg="add del mod">
          <ac:chgData name="Kanisettypalli Karthik" userId="S::bl.en.u4aie20025@bl.students.amrita.edu::6441c036-920a-4a1e-9251-bcab2acbbc7a" providerId="AD" clId="Web-{78B7A22F-402F-437F-9974-78DF87060B24}" dt="2022-01-31T17:27:34.508" v="146"/>
          <ac:picMkLst>
            <pc:docMk/>
            <pc:sldMk cId="3096840997" sldId="279"/>
            <ac:picMk id="3" creationId="{6AC1ECA9-8350-43C8-8C69-51709B556459}"/>
          </ac:picMkLst>
        </pc:picChg>
        <pc:picChg chg="add">
          <ac:chgData name="Kanisettypalli Karthik" userId="S::bl.en.u4aie20025@bl.students.amrita.edu::6441c036-920a-4a1e-9251-bcab2acbbc7a" providerId="AD" clId="Web-{78B7A22F-402F-437F-9974-78DF87060B24}" dt="2022-01-31T17:27:35.383" v="147"/>
          <ac:picMkLst>
            <pc:docMk/>
            <pc:sldMk cId="3096840997" sldId="279"/>
            <ac:picMk id="4" creationId="{E76C0513-565A-44E6-99C1-2984945A3BFB}"/>
          </ac:picMkLst>
        </pc:picChg>
      </pc:sldChg>
      <pc:sldChg chg="addSp delSp modSp">
        <pc:chgData name="Kanisettypalli Karthik" userId="S::bl.en.u4aie20025@bl.students.amrita.edu::6441c036-920a-4a1e-9251-bcab2acbbc7a" providerId="AD" clId="Web-{78B7A22F-402F-437F-9974-78DF87060B24}" dt="2022-01-31T17:27:38.024" v="149"/>
        <pc:sldMkLst>
          <pc:docMk/>
          <pc:sldMk cId="3350373293" sldId="280"/>
        </pc:sldMkLst>
        <pc:picChg chg="add del mod">
          <ac:chgData name="Kanisettypalli Karthik" userId="S::bl.en.u4aie20025@bl.students.amrita.edu::6441c036-920a-4a1e-9251-bcab2acbbc7a" providerId="AD" clId="Web-{78B7A22F-402F-437F-9974-78DF87060B24}" dt="2022-01-31T17:27:37.571" v="148"/>
          <ac:picMkLst>
            <pc:docMk/>
            <pc:sldMk cId="3350373293" sldId="280"/>
            <ac:picMk id="3" creationId="{E7EB7B10-C596-433D-B928-64129491E9E4}"/>
          </ac:picMkLst>
        </pc:picChg>
        <pc:picChg chg="add">
          <ac:chgData name="Kanisettypalli Karthik" userId="S::bl.en.u4aie20025@bl.students.amrita.edu::6441c036-920a-4a1e-9251-bcab2acbbc7a" providerId="AD" clId="Web-{78B7A22F-402F-437F-9974-78DF87060B24}" dt="2022-01-31T17:27:38.024" v="149"/>
          <ac:picMkLst>
            <pc:docMk/>
            <pc:sldMk cId="3350373293" sldId="280"/>
            <ac:picMk id="4" creationId="{9FB5403D-8637-4E84-93FA-9B36D0682ED5}"/>
          </ac:picMkLst>
        </pc:picChg>
      </pc:sldChg>
      <pc:sldChg chg="addSp delSp modSp">
        <pc:chgData name="Kanisettypalli Karthik" userId="S::bl.en.u4aie20025@bl.students.amrita.edu::6441c036-920a-4a1e-9251-bcab2acbbc7a" providerId="AD" clId="Web-{78B7A22F-402F-437F-9974-78DF87060B24}" dt="2022-01-31T17:27:41.071" v="151"/>
        <pc:sldMkLst>
          <pc:docMk/>
          <pc:sldMk cId="3805575383" sldId="281"/>
        </pc:sldMkLst>
        <pc:picChg chg="add del mod">
          <ac:chgData name="Kanisettypalli Karthik" userId="S::bl.en.u4aie20025@bl.students.amrita.edu::6441c036-920a-4a1e-9251-bcab2acbbc7a" providerId="AD" clId="Web-{78B7A22F-402F-437F-9974-78DF87060B24}" dt="2022-01-31T17:27:40.258" v="150"/>
          <ac:picMkLst>
            <pc:docMk/>
            <pc:sldMk cId="3805575383" sldId="281"/>
            <ac:picMk id="3" creationId="{340B8174-D1F2-4CD2-BBCF-4377F33884D0}"/>
          </ac:picMkLst>
        </pc:picChg>
        <pc:picChg chg="add">
          <ac:chgData name="Kanisettypalli Karthik" userId="S::bl.en.u4aie20025@bl.students.amrita.edu::6441c036-920a-4a1e-9251-bcab2acbbc7a" providerId="AD" clId="Web-{78B7A22F-402F-437F-9974-78DF87060B24}" dt="2022-01-31T17:27:41.071" v="151"/>
          <ac:picMkLst>
            <pc:docMk/>
            <pc:sldMk cId="3805575383" sldId="281"/>
            <ac:picMk id="4" creationId="{2764EFC8-8808-4449-9D95-24629782170F}"/>
          </ac:picMkLst>
        </pc:picChg>
      </pc:sldChg>
    </pc:docChg>
  </pc:docChgLst>
  <pc:docChgLst>
    <pc:chgData name="B Srivathsan" userId="S::bl.en.u4aie20006@bl.students.amrita.edu::9154a09b-9daa-440e-bc22-36c1ecf33640" providerId="AD" clId="Web-{21AAAF9F-BC0E-4DA3-A6AE-A5DC4012A84E}"/>
    <pc:docChg chg="addSld modSld">
      <pc:chgData name="B Srivathsan" userId="S::bl.en.u4aie20006@bl.students.amrita.edu::9154a09b-9daa-440e-bc22-36c1ecf33640" providerId="AD" clId="Web-{21AAAF9F-BC0E-4DA3-A6AE-A5DC4012A84E}" dt="2022-02-01T04:49:33.771" v="55" actId="1076"/>
      <pc:docMkLst>
        <pc:docMk/>
      </pc:docMkLst>
      <pc:sldChg chg="addSp delSp modSp new">
        <pc:chgData name="B Srivathsan" userId="S::bl.en.u4aie20006@bl.students.amrita.edu::9154a09b-9daa-440e-bc22-36c1ecf33640" providerId="AD" clId="Web-{21AAAF9F-BC0E-4DA3-A6AE-A5DC4012A84E}" dt="2022-02-01T04:49:08.364" v="45"/>
        <pc:sldMkLst>
          <pc:docMk/>
          <pc:sldMk cId="1177922683" sldId="283"/>
        </pc:sldMkLst>
        <pc:spChg chg="mod">
          <ac:chgData name="B Srivathsan" userId="S::bl.en.u4aie20006@bl.students.amrita.edu::9154a09b-9daa-440e-bc22-36c1ecf33640" providerId="AD" clId="Web-{21AAAF9F-BC0E-4DA3-A6AE-A5DC4012A84E}" dt="2022-02-01T04:47:45.223" v="13" actId="14100"/>
          <ac:spMkLst>
            <pc:docMk/>
            <pc:sldMk cId="1177922683" sldId="283"/>
            <ac:spMk id="2" creationId="{837F3F84-5498-427B-8A82-FC4E13116BE5}"/>
          </ac:spMkLst>
        </pc:spChg>
        <pc:spChg chg="mod">
          <ac:chgData name="B Srivathsan" userId="S::bl.en.u4aie20006@bl.students.amrita.edu::9154a09b-9daa-440e-bc22-36c1ecf33640" providerId="AD" clId="Web-{21AAAF9F-BC0E-4DA3-A6AE-A5DC4012A84E}" dt="2022-02-01T04:49:04.192" v="43" actId="20577"/>
          <ac:spMkLst>
            <pc:docMk/>
            <pc:sldMk cId="1177922683" sldId="283"/>
            <ac:spMk id="3" creationId="{116F02D4-0442-4D6B-820B-A0E3DB3DCCE0}"/>
          </ac:spMkLst>
        </pc:spChg>
        <pc:picChg chg="add del mod">
          <ac:chgData name="B Srivathsan" userId="S::bl.en.u4aie20006@bl.students.amrita.edu::9154a09b-9daa-440e-bc22-36c1ecf33640" providerId="AD" clId="Web-{21AAAF9F-BC0E-4DA3-A6AE-A5DC4012A84E}" dt="2022-02-01T04:49:08.364" v="45"/>
          <ac:picMkLst>
            <pc:docMk/>
            <pc:sldMk cId="1177922683" sldId="283"/>
            <ac:picMk id="4" creationId="{20424202-7F00-40AF-BB37-AE799CBCB5AC}"/>
          </ac:picMkLst>
        </pc:picChg>
      </pc:sldChg>
      <pc:sldChg chg="addSp delSp modSp new">
        <pc:chgData name="B Srivathsan" userId="S::bl.en.u4aie20006@bl.students.amrita.edu::9154a09b-9daa-440e-bc22-36c1ecf33640" providerId="AD" clId="Web-{21AAAF9F-BC0E-4DA3-A6AE-A5DC4012A84E}" dt="2022-02-01T04:49:33.771" v="55" actId="1076"/>
        <pc:sldMkLst>
          <pc:docMk/>
          <pc:sldMk cId="3385899821" sldId="284"/>
        </pc:sldMkLst>
        <pc:spChg chg="del">
          <ac:chgData name="B Srivathsan" userId="S::bl.en.u4aie20006@bl.students.amrita.edu::9154a09b-9daa-440e-bc22-36c1ecf33640" providerId="AD" clId="Web-{21AAAF9F-BC0E-4DA3-A6AE-A5DC4012A84E}" dt="2022-02-01T04:49:12.661" v="47"/>
          <ac:spMkLst>
            <pc:docMk/>
            <pc:sldMk cId="3385899821" sldId="284"/>
            <ac:spMk id="2" creationId="{B5925C96-C2AA-4089-8047-B04C9533B37B}"/>
          </ac:spMkLst>
        </pc:spChg>
        <pc:spChg chg="del">
          <ac:chgData name="B Srivathsan" userId="S::bl.en.u4aie20006@bl.students.amrita.edu::9154a09b-9daa-440e-bc22-36c1ecf33640" providerId="AD" clId="Web-{21AAAF9F-BC0E-4DA3-A6AE-A5DC4012A84E}" dt="2022-02-01T04:49:11.192" v="46"/>
          <ac:spMkLst>
            <pc:docMk/>
            <pc:sldMk cId="3385899821" sldId="284"/>
            <ac:spMk id="3" creationId="{E75AB64B-6F51-4ED1-ACAF-63B824669BDE}"/>
          </ac:spMkLst>
        </pc:spChg>
        <pc:spChg chg="add del mod">
          <ac:chgData name="B Srivathsan" userId="S::bl.en.u4aie20006@bl.students.amrita.edu::9154a09b-9daa-440e-bc22-36c1ecf33640" providerId="AD" clId="Web-{21AAAF9F-BC0E-4DA3-A6AE-A5DC4012A84E}" dt="2022-02-01T04:49:27.646" v="52"/>
          <ac:spMkLst>
            <pc:docMk/>
            <pc:sldMk cId="3385899821" sldId="284"/>
            <ac:spMk id="6" creationId="{6373A442-8BE9-4C95-A7DF-666D4895971F}"/>
          </ac:spMkLst>
        </pc:spChg>
        <pc:picChg chg="add del mod ord">
          <ac:chgData name="B Srivathsan" userId="S::bl.en.u4aie20006@bl.students.amrita.edu::9154a09b-9daa-440e-bc22-36c1ecf33640" providerId="AD" clId="Web-{21AAAF9F-BC0E-4DA3-A6AE-A5DC4012A84E}" dt="2022-02-01T04:49:22.302" v="51"/>
          <ac:picMkLst>
            <pc:docMk/>
            <pc:sldMk cId="3385899821" sldId="284"/>
            <ac:picMk id="4" creationId="{4077345D-0364-4999-9E00-9370BB9527A8}"/>
          </ac:picMkLst>
        </pc:picChg>
        <pc:picChg chg="add mod ord">
          <ac:chgData name="B Srivathsan" userId="S::bl.en.u4aie20006@bl.students.amrita.edu::9154a09b-9daa-440e-bc22-36c1ecf33640" providerId="AD" clId="Web-{21AAAF9F-BC0E-4DA3-A6AE-A5DC4012A84E}" dt="2022-02-01T04:49:33.771" v="55" actId="1076"/>
          <ac:picMkLst>
            <pc:docMk/>
            <pc:sldMk cId="3385899821" sldId="284"/>
            <ac:picMk id="7" creationId="{E855AE39-8961-4BBB-8805-B37DF615EDAB}"/>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2/1/2022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3CD251C-A887-4D2F-925B-FC0971985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19D093C-27FB-4032-B282-42C4563F2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9454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35EE815E-1BD3-4777-B652-6D98825BF66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290" y="681628"/>
            <a:ext cx="1128382" cy="847206"/>
            <a:chOff x="668003" y="1684057"/>
            <a:chExt cx="1128382" cy="847206"/>
          </a:xfrm>
        </p:grpSpPr>
        <p:sp>
          <p:nvSpPr>
            <p:cNvPr id="7" name="Freeform 5">
              <a:extLst>
                <a:ext uri="{FF2B5EF4-FFF2-40B4-BE49-F238E27FC236}">
                  <a16:creationId xmlns:a16="http://schemas.microsoft.com/office/drawing/2014/main" id="{E6692982-4A7D-4392-87CD-F0CD4B027DD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68003" y="1935883"/>
              <a:ext cx="675351" cy="595380"/>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14" name="Freeform 5">
              <a:extLst>
                <a:ext uri="{FF2B5EF4-FFF2-40B4-BE49-F238E27FC236}">
                  <a16:creationId xmlns:a16="http://schemas.microsoft.com/office/drawing/2014/main" id="{196485F7-F277-4123-AC53-98EA4C85877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245893" y="1684057"/>
              <a:ext cx="550492" cy="485306"/>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767290" y="1166932"/>
            <a:ext cx="3582073" cy="4279709"/>
          </a:xfrm>
        </p:spPr>
        <p:txBody>
          <a:bodyPr vert="horz" lIns="91440" tIns="45720" rIns="91440" bIns="45720" rtlCol="0" anchor="ctr">
            <a:normAutofit/>
          </a:bodyPr>
          <a:lstStyle/>
          <a:p>
            <a:pPr algn="l"/>
            <a:r>
              <a:rPr lang="en-US" sz="3700" b="1" kern="1200">
                <a:solidFill>
                  <a:schemeClr val="bg1"/>
                </a:solidFill>
                <a:latin typeface="+mj-lt"/>
                <a:ea typeface="+mj-ea"/>
                <a:cs typeface="+mj-cs"/>
              </a:rPr>
              <a:t>19AIE205</a:t>
            </a:r>
            <a:br>
              <a:rPr lang="en-US" sz="3700" b="1" kern="1200">
                <a:solidFill>
                  <a:schemeClr val="bg1"/>
                </a:solidFill>
                <a:latin typeface="+mj-lt"/>
                <a:ea typeface="+mj-ea"/>
                <a:cs typeface="+mj-cs"/>
              </a:rPr>
            </a:br>
            <a:r>
              <a:rPr lang="en-US" sz="3700" b="1" kern="1200">
                <a:solidFill>
                  <a:schemeClr val="bg1"/>
                </a:solidFill>
                <a:latin typeface="+mj-lt"/>
                <a:ea typeface="+mj-ea"/>
                <a:cs typeface="+mj-cs"/>
              </a:rPr>
              <a:t>Python for Machine Learning</a:t>
            </a:r>
            <a:br>
              <a:rPr lang="en-US" sz="3700" b="1" kern="1200">
                <a:solidFill>
                  <a:schemeClr val="bg1"/>
                </a:solidFill>
                <a:latin typeface="+mj-lt"/>
                <a:ea typeface="+mj-ea"/>
                <a:cs typeface="+mj-cs"/>
              </a:rPr>
            </a:br>
            <a:r>
              <a:rPr lang="en-US" sz="3700" kern="1200">
                <a:solidFill>
                  <a:schemeClr val="bg1"/>
                </a:solidFill>
                <a:latin typeface="+mj-lt"/>
                <a:ea typeface="+mj-ea"/>
                <a:cs typeface="+mj-cs"/>
              </a:rPr>
              <a:t>FOOD CLASSIFIER BASED ON NUTRIENT LEVELS</a:t>
            </a:r>
          </a:p>
        </p:txBody>
      </p:sp>
      <p:sp>
        <p:nvSpPr>
          <p:cNvPr id="3" name="Subtitle 2"/>
          <p:cNvSpPr>
            <a:spLocks noGrp="1"/>
          </p:cNvSpPr>
          <p:nvPr>
            <p:ph type="subTitle" idx="1"/>
          </p:nvPr>
        </p:nvSpPr>
        <p:spPr>
          <a:xfrm>
            <a:off x="5313179" y="2420221"/>
            <a:ext cx="6418830" cy="1783158"/>
          </a:xfrm>
        </p:spPr>
        <p:txBody>
          <a:bodyPr vert="horz" lIns="91440" tIns="45720" rIns="91440" bIns="45720" rtlCol="0" anchor="ctr">
            <a:normAutofit/>
          </a:bodyPr>
          <a:lstStyle/>
          <a:p>
            <a:pPr indent="-228600" algn="l">
              <a:buFont typeface="Arial" panose="020B0604020202020204" pitchFamily="34" charset="0"/>
              <a:buChar char="•"/>
            </a:pPr>
            <a:r>
              <a:rPr lang="en-US" sz="1900" b="1"/>
              <a:t>TEAM-7</a:t>
            </a:r>
            <a:endParaRPr lang="en-US" sz="1900"/>
          </a:p>
          <a:p>
            <a:pPr indent="-228600" algn="l">
              <a:buFont typeface="Arial" panose="020B0604020202020204" pitchFamily="34" charset="0"/>
              <a:buChar char="•"/>
            </a:pPr>
            <a:endParaRPr lang="en-US" sz="1900"/>
          </a:p>
          <a:p>
            <a:pPr lvl="1" indent="-228600" algn="l">
              <a:buFont typeface="Arial" panose="020B0604020202020204" pitchFamily="34" charset="0"/>
              <a:buChar char="•"/>
            </a:pPr>
            <a:r>
              <a:rPr lang="en-US" sz="1900"/>
              <a:t>Karthik </a:t>
            </a:r>
            <a:r>
              <a:rPr lang="en-US" sz="1900" err="1"/>
              <a:t>Kanisettypalli</a:t>
            </a:r>
            <a:r>
              <a:rPr lang="en-US" sz="1900"/>
              <a:t>                                BL.EN.U4AIE20025</a:t>
            </a:r>
            <a:endParaRPr lang="en-US" sz="1900">
              <a:cs typeface="Calibri"/>
            </a:endParaRPr>
          </a:p>
          <a:p>
            <a:pPr lvl="1" indent="-228600" algn="l">
              <a:buFont typeface="Arial" panose="020B0604020202020204" pitchFamily="34" charset="0"/>
              <a:buChar char="•"/>
            </a:pPr>
            <a:r>
              <a:rPr lang="en-US" sz="1900"/>
              <a:t>B Srivathsan                                               BL.EN.U4AIE20006</a:t>
            </a:r>
          </a:p>
          <a:p>
            <a:pPr lvl="1" indent="-228600" algn="l">
              <a:buFont typeface="Arial" panose="020B0604020202020204" pitchFamily="34" charset="0"/>
              <a:buChar char="•"/>
            </a:pPr>
            <a:r>
              <a:rPr lang="en-US" sz="1900" err="1"/>
              <a:t>Samirit</a:t>
            </a:r>
            <a:r>
              <a:rPr lang="en-US" sz="1900"/>
              <a:t> Saha                                               BL.EN.U4AIE20058</a:t>
            </a:r>
          </a:p>
        </p:txBody>
      </p:sp>
      <p:sp>
        <p:nvSpPr>
          <p:cNvPr id="9" name="TextBox 8">
            <a:extLst>
              <a:ext uri="{FF2B5EF4-FFF2-40B4-BE49-F238E27FC236}">
                <a16:creationId xmlns:a16="http://schemas.microsoft.com/office/drawing/2014/main" id="{45C50B0D-65F4-43BB-9E95-3D98D3847479}"/>
              </a:ext>
            </a:extLst>
          </p:cNvPr>
          <p:cNvSpPr txBox="1"/>
          <p:nvPr/>
        </p:nvSpPr>
        <p:spPr>
          <a:xfrm>
            <a:off x="673768" y="5255795"/>
            <a:ext cx="2422358" cy="996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28600">
              <a:lnSpc>
                <a:spcPct val="90000"/>
              </a:lnSpc>
              <a:spcBef>
                <a:spcPts val="1000"/>
              </a:spcBef>
              <a:buFont typeface="Arial,Sans-Serif"/>
              <a:buChar char="•"/>
            </a:pPr>
            <a:r>
              <a:rPr lang="en-US">
                <a:solidFill>
                  <a:schemeClr val="bg1"/>
                </a:solidFill>
                <a:ea typeface="+mn-lt"/>
                <a:cs typeface="+mn-lt"/>
              </a:rPr>
              <a:t> Course Instructor:</a:t>
            </a:r>
          </a:p>
          <a:p>
            <a:pPr marL="285750" indent="-228600">
              <a:lnSpc>
                <a:spcPct val="90000"/>
              </a:lnSpc>
              <a:spcBef>
                <a:spcPts val="1000"/>
              </a:spcBef>
              <a:buFont typeface="Arial,Sans-Serif"/>
              <a:buChar char="•"/>
            </a:pPr>
            <a:r>
              <a:rPr lang="en-US">
                <a:solidFill>
                  <a:schemeClr val="bg1"/>
                </a:solidFill>
                <a:ea typeface="+mn-lt"/>
                <a:cs typeface="+mn-lt"/>
              </a:rPr>
              <a:t>  </a:t>
            </a:r>
            <a:r>
              <a:rPr lang="en-US" b="1">
                <a:solidFill>
                  <a:schemeClr val="bg1"/>
                </a:solidFill>
                <a:ea typeface="+mn-lt"/>
                <a:cs typeface="+mn-lt"/>
              </a:rPr>
              <a:t>Dr. Thangam S</a:t>
            </a:r>
            <a:r>
              <a:rPr lang="en-US">
                <a:solidFill>
                  <a:schemeClr val="bg1"/>
                </a:solidFill>
                <a:ea typeface="+mn-lt"/>
                <a:cs typeface="+mn-lt"/>
              </a:rPr>
              <a:t>.</a:t>
            </a:r>
          </a:p>
          <a:p>
            <a:pPr algn="l"/>
            <a:endParaRPr lang="en-US">
              <a:solidFill>
                <a:schemeClr val="bg1"/>
              </a:solidFill>
              <a:cs typeface="Calibri"/>
            </a:endParaRPr>
          </a:p>
        </p:txBody>
      </p:sp>
      <p:pic>
        <p:nvPicPr>
          <p:cNvPr id="16" name="Picture 4" descr="Logo, company name&#10;&#10;Description automatically generated">
            <a:extLst>
              <a:ext uri="{FF2B5EF4-FFF2-40B4-BE49-F238E27FC236}">
                <a16:creationId xmlns:a16="http://schemas.microsoft.com/office/drawing/2014/main" id="{7C4A3213-5B8E-48CE-B47B-76DC8FB71347}"/>
              </a:ext>
            </a:extLst>
          </p:cNvPr>
          <p:cNvPicPr>
            <a:picLocks noChangeAspect="1"/>
          </p:cNvPicPr>
          <p:nvPr/>
        </p:nvPicPr>
        <p:blipFill>
          <a:blip r:embed="rId2"/>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9E8D-D9F6-4C9D-9DE9-F9813B181284}"/>
              </a:ext>
            </a:extLst>
          </p:cNvPr>
          <p:cNvSpPr>
            <a:spLocks noGrp="1"/>
          </p:cNvSpPr>
          <p:nvPr>
            <p:ph type="title"/>
          </p:nvPr>
        </p:nvSpPr>
        <p:spPr/>
        <p:txBody>
          <a:bodyPr>
            <a:normAutofit fontScale="90000"/>
          </a:bodyPr>
          <a:lstStyle/>
          <a:p>
            <a:r>
              <a:rPr lang="en-US" b="1">
                <a:cs typeface="Calibri Light"/>
              </a:rPr>
              <a:t>IMPORTANT PARAMETERS FOR EFFICIENCY OF CLASSIFER: ACCURACY, PRECISION, RECALL, F1 SCORE, AND CONFUSION MATRIX</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44159272-314D-4069-84BE-42F66E2E3234}"/>
              </a:ext>
            </a:extLst>
          </p:cNvPr>
          <p:cNvSpPr>
            <a:spLocks noGrp="1"/>
          </p:cNvSpPr>
          <p:nvPr>
            <p:ph idx="1"/>
          </p:nvPr>
        </p:nvSpPr>
        <p:spPr>
          <a:xfrm>
            <a:off x="838200" y="1825625"/>
            <a:ext cx="11057466" cy="4935538"/>
          </a:xfrm>
        </p:spPr>
        <p:txBody>
          <a:bodyPr vert="horz" lIns="91440" tIns="45720" rIns="91440" bIns="45720" rtlCol="0" anchor="t">
            <a:normAutofit fontScale="92500" lnSpcReduction="20000"/>
          </a:bodyPr>
          <a:lstStyle/>
          <a:p>
            <a:r>
              <a:rPr lang="en-US" b="1" dirty="0">
                <a:ea typeface="+mn-lt"/>
                <a:cs typeface="+mn-lt"/>
              </a:rPr>
              <a:t>Accuracy</a:t>
            </a:r>
            <a:r>
              <a:rPr lang="en-US" dirty="0">
                <a:ea typeface="+mn-lt"/>
                <a:cs typeface="+mn-lt"/>
              </a:rPr>
              <a:t> is one of the most common statistical measures that are calculated to check the efficiency of a classifier, even though it is most effective only in the instance of a symmetric dataset. The accuracy is calculated as the total number of instances that have correctly been labeled positive and negative, divided by the total number of instances in the dataset. Its’ formula is:</a:t>
            </a:r>
          </a:p>
          <a:p>
            <a:endParaRPr lang="en-US" dirty="0">
              <a:ea typeface="+mn-lt"/>
              <a:cs typeface="+mn-lt"/>
            </a:endParaRPr>
          </a:p>
          <a:p>
            <a:pPr algn="ctr"/>
            <a:r>
              <a:rPr lang="en-US" dirty="0">
                <a:ea typeface="+mn-lt"/>
                <a:cs typeface="+mn-lt"/>
              </a:rPr>
              <a:t>Accuracy= TP+TN/(TP+TN+FP+FN)</a:t>
            </a:r>
          </a:p>
          <a:p>
            <a:pPr algn="ctr"/>
            <a:endParaRPr lang="en-US" dirty="0">
              <a:cs typeface="Calibri"/>
            </a:endParaRPr>
          </a:p>
          <a:p>
            <a:r>
              <a:rPr lang="en-US" b="1" dirty="0">
                <a:ea typeface="+mn-lt"/>
                <a:cs typeface="+mn-lt"/>
              </a:rPr>
              <a:t>Precision</a:t>
            </a:r>
            <a:r>
              <a:rPr lang="en-US" dirty="0">
                <a:ea typeface="+mn-lt"/>
                <a:cs typeface="+mn-lt"/>
              </a:rPr>
              <a:t> tells us out of how many instances have been predicted as ‘positive’, our classifier has found instances that are actually positive. It is especially important in cases where we might want to reduce the instances of false positives. Its’ formula is:</a:t>
            </a:r>
          </a:p>
          <a:p>
            <a:endParaRPr lang="en-US" dirty="0">
              <a:ea typeface="+mn-lt"/>
              <a:cs typeface="+mn-lt"/>
            </a:endParaRPr>
          </a:p>
          <a:p>
            <a:pPr algn="ctr"/>
            <a:r>
              <a:rPr lang="en-US" dirty="0">
                <a:ea typeface="+mn-lt"/>
                <a:cs typeface="+mn-lt"/>
              </a:rPr>
              <a:t>Precision= TP/TP+FP</a:t>
            </a:r>
          </a:p>
          <a:p>
            <a:pPr algn="ctr"/>
            <a:endParaRPr lang="en-US" dirty="0">
              <a:cs typeface="Calibri"/>
            </a:endParaRPr>
          </a:p>
          <a:p>
            <a:endParaRPr lang="en-US" dirty="0">
              <a:cs typeface="Calibri"/>
            </a:endParaRPr>
          </a:p>
        </p:txBody>
      </p:sp>
      <p:pic>
        <p:nvPicPr>
          <p:cNvPr id="6" name="Picture 4" descr="Logo, company name&#10;&#10;Description automatically generated">
            <a:extLst>
              <a:ext uri="{FF2B5EF4-FFF2-40B4-BE49-F238E27FC236}">
                <a16:creationId xmlns:a16="http://schemas.microsoft.com/office/drawing/2014/main" id="{3E4D76B5-B75F-482E-98E5-5662EFA08828}"/>
              </a:ext>
            </a:extLst>
          </p:cNvPr>
          <p:cNvPicPr>
            <a:picLocks noChangeAspect="1"/>
          </p:cNvPicPr>
          <p:nvPr/>
        </p:nvPicPr>
        <p:blipFill>
          <a:blip r:embed="rId2"/>
          <a:stretch>
            <a:fillRect/>
          </a:stretch>
        </p:blipFill>
        <p:spPr>
          <a:xfrm>
            <a:off x="10409321" y="104696"/>
            <a:ext cx="1610226" cy="372133"/>
          </a:xfrm>
          <a:prstGeom prst="rect">
            <a:avLst/>
          </a:prstGeom>
        </p:spPr>
      </p:pic>
    </p:spTree>
    <p:extLst>
      <p:ext uri="{BB962C8B-B14F-4D97-AF65-F5344CB8AC3E}">
        <p14:creationId xmlns:p14="http://schemas.microsoft.com/office/powerpoint/2010/main" val="1686582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9E8D-D9F6-4C9D-9DE9-F9813B181284}"/>
              </a:ext>
            </a:extLst>
          </p:cNvPr>
          <p:cNvSpPr>
            <a:spLocks noGrp="1"/>
          </p:cNvSpPr>
          <p:nvPr>
            <p:ph type="title"/>
          </p:nvPr>
        </p:nvSpPr>
        <p:spPr/>
        <p:txBody>
          <a:bodyPr>
            <a:normAutofit fontScale="90000"/>
          </a:bodyPr>
          <a:lstStyle/>
          <a:p>
            <a:r>
              <a:rPr lang="en-US" b="1">
                <a:cs typeface="Calibri Light"/>
              </a:rPr>
              <a:t>IMPORTANT PARAMETERS FOR EFFICIENCY OF CLASSIFER: ACCURACY, PRECISION, RECALL, F1 SCORE, AND CONFUSION MATRIX</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44159272-314D-4069-84BE-42F66E2E3234}"/>
              </a:ext>
            </a:extLst>
          </p:cNvPr>
          <p:cNvSpPr>
            <a:spLocks noGrp="1"/>
          </p:cNvSpPr>
          <p:nvPr>
            <p:ph idx="1"/>
          </p:nvPr>
        </p:nvSpPr>
        <p:spPr/>
        <p:txBody>
          <a:bodyPr vert="horz" lIns="91440" tIns="45720" rIns="91440" bIns="45720" rtlCol="0" anchor="t">
            <a:normAutofit fontScale="92500" lnSpcReduction="10000"/>
          </a:bodyPr>
          <a:lstStyle/>
          <a:p>
            <a:r>
              <a:rPr lang="en-US" b="1" dirty="0">
                <a:ea typeface="+mn-lt"/>
                <a:cs typeface="+mn-lt"/>
              </a:rPr>
              <a:t>Recall</a:t>
            </a:r>
            <a:r>
              <a:rPr lang="en-US" dirty="0">
                <a:ea typeface="+mn-lt"/>
                <a:cs typeface="+mn-lt"/>
              </a:rPr>
              <a:t> tells us how out of how many instances that are actually positive in our datasets, our classifier has identified instances that are positive. Its’ formula is:</a:t>
            </a:r>
          </a:p>
          <a:p>
            <a:endParaRPr lang="en-US" dirty="0">
              <a:ea typeface="+mn-lt"/>
              <a:cs typeface="+mn-lt"/>
            </a:endParaRPr>
          </a:p>
          <a:p>
            <a:pPr marL="0" indent="0" algn="ctr">
              <a:buNone/>
            </a:pPr>
            <a:r>
              <a:rPr lang="en-US" dirty="0">
                <a:ea typeface="+mn-lt"/>
                <a:cs typeface="+mn-lt"/>
              </a:rPr>
              <a:t>Recall= TP/(TP+FN)</a:t>
            </a:r>
          </a:p>
          <a:p>
            <a:endParaRPr lang="en-US" dirty="0">
              <a:ea typeface="+mn-lt"/>
              <a:cs typeface="+mn-lt"/>
            </a:endParaRPr>
          </a:p>
          <a:p>
            <a:r>
              <a:rPr lang="en-US" dirty="0">
                <a:ea typeface="+mn-lt"/>
                <a:cs typeface="+mn-lt"/>
              </a:rPr>
              <a:t>The </a:t>
            </a:r>
            <a:r>
              <a:rPr lang="en-US" b="1" dirty="0">
                <a:ea typeface="+mn-lt"/>
                <a:cs typeface="+mn-lt"/>
              </a:rPr>
              <a:t>F1 score</a:t>
            </a:r>
            <a:r>
              <a:rPr lang="en-US" dirty="0">
                <a:ea typeface="+mn-lt"/>
                <a:cs typeface="+mn-lt"/>
              </a:rPr>
              <a:t> is a function involving both precision and recall. It is quite useful to maintain a balance between the precision and recall values when there is a large number of false negatives generated by the classifier, resulting in uneven class distribution. </a:t>
            </a:r>
          </a:p>
          <a:p>
            <a:pPr marL="0" indent="0">
              <a:buNone/>
            </a:pPr>
            <a:r>
              <a:rPr lang="en-US" dirty="0">
                <a:ea typeface="+mn-lt"/>
                <a:cs typeface="+mn-lt"/>
              </a:rPr>
              <a:t>                               F1=(2 x precision x recall)/(precision + recall)</a:t>
            </a:r>
          </a:p>
          <a:p>
            <a:endParaRPr lang="en-US" dirty="0">
              <a:ea typeface="+mn-lt"/>
              <a:cs typeface="+mn-lt"/>
            </a:endParaRPr>
          </a:p>
          <a:p>
            <a:pPr algn="ctr"/>
            <a:endParaRPr lang="en-US" dirty="0">
              <a:cs typeface="Calibri"/>
            </a:endParaRPr>
          </a:p>
          <a:p>
            <a:endParaRPr lang="en-US" dirty="0">
              <a:cs typeface="Calibri"/>
            </a:endParaRPr>
          </a:p>
        </p:txBody>
      </p:sp>
      <p:pic>
        <p:nvPicPr>
          <p:cNvPr id="6" name="Picture 4" descr="Logo, company name&#10;&#10;Description automatically generated">
            <a:extLst>
              <a:ext uri="{FF2B5EF4-FFF2-40B4-BE49-F238E27FC236}">
                <a16:creationId xmlns:a16="http://schemas.microsoft.com/office/drawing/2014/main" id="{B7710C12-2E5D-452A-8B25-AF75AF94DF16}"/>
              </a:ext>
            </a:extLst>
          </p:cNvPr>
          <p:cNvPicPr>
            <a:picLocks noChangeAspect="1"/>
          </p:cNvPicPr>
          <p:nvPr/>
        </p:nvPicPr>
        <p:blipFill>
          <a:blip r:embed="rId2"/>
          <a:stretch>
            <a:fillRect/>
          </a:stretch>
        </p:blipFill>
        <p:spPr>
          <a:xfrm>
            <a:off x="9286373" y="1057196"/>
            <a:ext cx="2743200" cy="652870"/>
          </a:xfrm>
          <a:prstGeom prst="rect">
            <a:avLst/>
          </a:prstGeom>
        </p:spPr>
      </p:pic>
    </p:spTree>
    <p:extLst>
      <p:ext uri="{BB962C8B-B14F-4D97-AF65-F5344CB8AC3E}">
        <p14:creationId xmlns:p14="http://schemas.microsoft.com/office/powerpoint/2010/main" val="3171515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1604-A4AE-4BF0-8B1B-78A3CBC0CCFE}"/>
              </a:ext>
            </a:extLst>
          </p:cNvPr>
          <p:cNvSpPr>
            <a:spLocks noGrp="1"/>
          </p:cNvSpPr>
          <p:nvPr>
            <p:ph type="title"/>
          </p:nvPr>
        </p:nvSpPr>
        <p:spPr>
          <a:xfrm>
            <a:off x="723181" y="580785"/>
            <a:ext cx="10170544" cy="966130"/>
          </a:xfrm>
        </p:spPr>
        <p:txBody>
          <a:bodyPr>
            <a:normAutofit fontScale="90000"/>
          </a:bodyPr>
          <a:lstStyle/>
          <a:p>
            <a:pPr algn="ctr"/>
            <a:r>
              <a:rPr lang="en-US">
                <a:ea typeface="+mj-lt"/>
                <a:cs typeface="+mj-lt"/>
              </a:rPr>
              <a:t>II. Theory and concept</a:t>
            </a:r>
          </a:p>
          <a:p>
            <a:pPr algn="ctr"/>
            <a:endParaRPr lang="en-US">
              <a:ea typeface="+mj-lt"/>
              <a:cs typeface="+mj-lt"/>
            </a:endParaRPr>
          </a:p>
          <a:p>
            <a:r>
              <a:rPr lang="en-US" b="1">
                <a:ea typeface="+mj-lt"/>
                <a:cs typeface="+mj-lt"/>
              </a:rPr>
              <a:t>ALGORITHMS USED</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963BFF7E-23F8-4EF3-A5B2-5DBEDDEF812D}"/>
              </a:ext>
            </a:extLst>
          </p:cNvPr>
          <p:cNvSpPr>
            <a:spLocks noGrp="1"/>
          </p:cNvSpPr>
          <p:nvPr>
            <p:ph idx="1"/>
          </p:nvPr>
        </p:nvSpPr>
        <p:spPr>
          <a:xfrm>
            <a:off x="291861" y="1811248"/>
            <a:ext cx="11767868" cy="5497850"/>
          </a:xfrm>
        </p:spPr>
        <p:txBody>
          <a:bodyPr vert="horz" lIns="91440" tIns="45720" rIns="91440" bIns="45720" rtlCol="0" anchor="t">
            <a:normAutofit fontScale="70000" lnSpcReduction="20000"/>
          </a:bodyPr>
          <a:lstStyle/>
          <a:p>
            <a:r>
              <a:rPr lang="en-US" b="1" dirty="0">
                <a:ea typeface="+mn-lt"/>
                <a:cs typeface="+mn-lt"/>
              </a:rPr>
              <a:t>3.LOGISTIC REGRESSION CLASSIFICATION ALGORITHM (</a:t>
            </a:r>
            <a:r>
              <a:rPr lang="en-US" b="1" dirty="0" err="1">
                <a:ea typeface="+mn-lt"/>
                <a:cs typeface="+mn-lt"/>
              </a:rPr>
              <a:t>LogR</a:t>
            </a:r>
            <a:r>
              <a:rPr lang="en-US" b="1" dirty="0">
                <a:ea typeface="+mn-lt"/>
                <a:cs typeface="+mn-lt"/>
              </a:rPr>
              <a:t>)</a:t>
            </a:r>
            <a:endParaRPr lang="en-US" dirty="0">
              <a:ea typeface="+mn-lt"/>
              <a:cs typeface="+mn-lt"/>
            </a:endParaRPr>
          </a:p>
          <a:p>
            <a:r>
              <a:rPr lang="en-US" dirty="0">
                <a:ea typeface="+mn-lt"/>
                <a:cs typeface="+mn-lt"/>
              </a:rPr>
              <a:t>The Logistic Regression Algorithm predicts the output of a variable that is categorically dependent. This means that the LR algorithm can make a categorical or discrete prediction. However, usually the answer is given as a probabilistic value that lies in between 1 or 0, Yes or No, and so on.</a:t>
            </a:r>
          </a:p>
          <a:p>
            <a:r>
              <a:rPr lang="en-US" dirty="0">
                <a:ea typeface="+mn-lt"/>
                <a:cs typeface="+mn-lt"/>
              </a:rPr>
              <a:t> Despite the name being ‘Logistic Regression’, this algorithm is utilized more for the purpose of solving classification problems. While many concepts of the logistic regression are like its’ counterpart, linear regression, a few fundamental differences between the two algorithms are as follows:</a:t>
            </a:r>
          </a:p>
          <a:p>
            <a:r>
              <a:rPr lang="en-US" dirty="0">
                <a:ea typeface="+mn-lt"/>
                <a:cs typeface="+mn-lt"/>
              </a:rPr>
              <a:t>In Logistic Regression, instead of fitting a line like we do in the case of Linear Regression, we make use of an S-shaped curve, which is the geometric representation of the logistic function.</a:t>
            </a:r>
          </a:p>
          <a:p>
            <a:r>
              <a:rPr lang="en-US" dirty="0">
                <a:ea typeface="+mn-lt"/>
                <a:cs typeface="+mn-lt"/>
              </a:rPr>
              <a:t>The curve from the logistic function is sued to determine the likelihood of an event to be possible, such as the event of finding a spam mail in the case of a logistic regression-based spam mail classifier algorithm, and so on.</a:t>
            </a:r>
          </a:p>
          <a:p>
            <a:r>
              <a:rPr lang="en-US" dirty="0">
                <a:ea typeface="+mn-lt"/>
                <a:cs typeface="+mn-lt"/>
              </a:rPr>
              <a:t>A logistic function, also known as a sigmoid function, is a function that maps the predicted value to the probability of that predicted value occurring. It can map any real value to another value from the range of 0 to 1. </a:t>
            </a:r>
          </a:p>
          <a:p>
            <a:r>
              <a:rPr lang="en-US" dirty="0">
                <a:ea typeface="+mn-lt"/>
                <a:cs typeface="+mn-lt"/>
              </a:rPr>
              <a:t>Another important feature in logistic regression is the concept of the ‘threshold value’ which can define the probability of an event being either possible (represented by ‘1’) or being impossible (represented by ‘0’). Values which are above the threshold value are assigned the value 1, and the ones below the threshold value are assigned the value 0.</a:t>
            </a:r>
          </a:p>
          <a:p>
            <a:endParaRPr lang="en-US">
              <a:cs typeface="Calibri"/>
            </a:endParaRPr>
          </a:p>
        </p:txBody>
      </p:sp>
      <p:pic>
        <p:nvPicPr>
          <p:cNvPr id="6" name="Picture 4" descr="Logo, company name&#10;&#10;Description automatically generated">
            <a:extLst>
              <a:ext uri="{FF2B5EF4-FFF2-40B4-BE49-F238E27FC236}">
                <a16:creationId xmlns:a16="http://schemas.microsoft.com/office/drawing/2014/main" id="{8DF54658-CCC7-41A5-B95A-CDAA9D982C4D}"/>
              </a:ext>
            </a:extLst>
          </p:cNvPr>
          <p:cNvPicPr>
            <a:picLocks noChangeAspect="1"/>
          </p:cNvPicPr>
          <p:nvPr/>
        </p:nvPicPr>
        <p:blipFill>
          <a:blip r:embed="rId2"/>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42498735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1604-A4AE-4BF0-8B1B-78A3CBC0CCFE}"/>
              </a:ext>
            </a:extLst>
          </p:cNvPr>
          <p:cNvSpPr>
            <a:spLocks noGrp="1"/>
          </p:cNvSpPr>
          <p:nvPr>
            <p:ph type="title"/>
          </p:nvPr>
        </p:nvSpPr>
        <p:spPr/>
        <p:txBody>
          <a:bodyPr>
            <a:normAutofit fontScale="90000"/>
          </a:bodyPr>
          <a:lstStyle/>
          <a:p>
            <a:pPr algn="ctr"/>
            <a:r>
              <a:rPr lang="en-US">
                <a:ea typeface="+mj-lt"/>
                <a:cs typeface="+mj-lt"/>
              </a:rPr>
              <a:t>II. Theory and concept</a:t>
            </a:r>
          </a:p>
          <a:p>
            <a:pPr algn="ctr"/>
            <a:endParaRPr lang="en-US">
              <a:ea typeface="+mj-lt"/>
              <a:cs typeface="+mj-lt"/>
            </a:endParaRPr>
          </a:p>
          <a:p>
            <a:r>
              <a:rPr lang="en-US" b="1">
                <a:ea typeface="+mj-lt"/>
                <a:cs typeface="+mj-lt"/>
              </a:rPr>
              <a:t>ALGORITHMS USED</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963BFF7E-23F8-4EF3-A5B2-5DBEDDEF812D}"/>
              </a:ext>
            </a:extLst>
          </p:cNvPr>
          <p:cNvSpPr>
            <a:spLocks noGrp="1"/>
          </p:cNvSpPr>
          <p:nvPr>
            <p:ph idx="1"/>
          </p:nvPr>
        </p:nvSpPr>
        <p:spPr>
          <a:xfrm>
            <a:off x="838200" y="1825625"/>
            <a:ext cx="11049000" cy="4850871"/>
          </a:xfrm>
        </p:spPr>
        <p:txBody>
          <a:bodyPr vert="horz" lIns="91440" tIns="45720" rIns="91440" bIns="45720" rtlCol="0" anchor="t">
            <a:normAutofit fontScale="70000" lnSpcReduction="20000"/>
          </a:bodyPr>
          <a:lstStyle/>
          <a:p>
            <a:r>
              <a:rPr lang="en-US" b="1">
                <a:ea typeface="+mn-lt"/>
                <a:cs typeface="+mn-lt"/>
              </a:rPr>
              <a:t>3.LOGISTIC REGRESSION CLASSIFICATION ALGORITHM (</a:t>
            </a:r>
            <a:r>
              <a:rPr lang="en-US" b="1" err="1">
                <a:ea typeface="+mn-lt"/>
                <a:cs typeface="+mn-lt"/>
              </a:rPr>
              <a:t>LogR</a:t>
            </a:r>
            <a:r>
              <a:rPr lang="en-US" b="1">
                <a:ea typeface="+mn-lt"/>
                <a:cs typeface="+mn-lt"/>
              </a:rPr>
              <a:t>) (contd.)</a:t>
            </a:r>
            <a:endParaRPr lang="en-US">
              <a:ea typeface="+mn-lt"/>
              <a:cs typeface="+mn-lt"/>
            </a:endParaRPr>
          </a:p>
          <a:p>
            <a:endParaRPr lang="en-US">
              <a:ea typeface="+mn-lt"/>
              <a:cs typeface="+mn-lt"/>
            </a:endParaRPr>
          </a:p>
          <a:p>
            <a:r>
              <a:rPr lang="en-US">
                <a:ea typeface="+mn-lt"/>
                <a:cs typeface="+mn-lt"/>
              </a:rPr>
              <a:t>Logistic Regression can be of multiple types, such as Binary Logistic Regression (where there can be only two types of dependent variables such as ‘Spam’ or ‘Not Spam’), Multinomial Logistic Regression (where there can be more than two types of dependent variables, such as ‘Dairy Product’, ‘Dessert’, ‘Meat Product’, and so on) and Ordinal Logistic Regression (where there can be 3 or more ordered variables, such as ‘1st place’,’2nd place’, and so on).</a:t>
            </a:r>
          </a:p>
          <a:p>
            <a:r>
              <a:rPr lang="en-US">
                <a:ea typeface="+mn-lt"/>
                <a:cs typeface="+mn-lt"/>
              </a:rPr>
              <a:t>The equation used in Logistic Regression is as follows:</a:t>
            </a:r>
          </a:p>
          <a:p>
            <a:endParaRPr lang="en-US">
              <a:ea typeface="+mn-lt"/>
              <a:cs typeface="+mn-lt"/>
            </a:endParaRPr>
          </a:p>
          <a:p>
            <a:endParaRPr lang="en-US">
              <a:ea typeface="+mn-lt"/>
              <a:cs typeface="+mn-lt"/>
            </a:endParaRPr>
          </a:p>
          <a:p>
            <a:r>
              <a:rPr lang="en-US">
                <a:ea typeface="+mn-lt"/>
                <a:cs typeface="+mn-lt"/>
              </a:rPr>
              <a:t>The steps of </a:t>
            </a:r>
            <a:r>
              <a:rPr lang="en-US" err="1">
                <a:ea typeface="+mn-lt"/>
                <a:cs typeface="+mn-lt"/>
              </a:rPr>
              <a:t>LogR</a:t>
            </a:r>
            <a:r>
              <a:rPr lang="en-US">
                <a:ea typeface="+mn-lt"/>
                <a:cs typeface="+mn-lt"/>
              </a:rPr>
              <a:t> are as follows:</a:t>
            </a:r>
          </a:p>
          <a:p>
            <a:r>
              <a:rPr lang="en-US">
                <a:ea typeface="+mn-lt"/>
                <a:cs typeface="+mn-lt"/>
              </a:rPr>
              <a:t>Create the dataset.</a:t>
            </a:r>
          </a:p>
          <a:p>
            <a:r>
              <a:rPr lang="en-US">
                <a:ea typeface="+mn-lt"/>
                <a:cs typeface="+mn-lt"/>
              </a:rPr>
              <a:t>Map the logistic curve, or sigmoid curve and create a threshold value based on the sigmoid curve drawn.</a:t>
            </a:r>
          </a:p>
          <a:p>
            <a:r>
              <a:rPr lang="en-US">
                <a:ea typeface="+mn-lt"/>
                <a:cs typeface="+mn-lt"/>
              </a:rPr>
              <a:t>Assign the datasets into the respective categories based on their comparison with the threshold value.</a:t>
            </a:r>
          </a:p>
          <a:p>
            <a:endParaRPr lang="en-US">
              <a:cs typeface="Calibri"/>
            </a:endParaRPr>
          </a:p>
        </p:txBody>
      </p:sp>
      <p:pic>
        <p:nvPicPr>
          <p:cNvPr id="4" name="Picture 4" descr="Diagram&#10;&#10;Description automatically generated">
            <a:extLst>
              <a:ext uri="{FF2B5EF4-FFF2-40B4-BE49-F238E27FC236}">
                <a16:creationId xmlns:a16="http://schemas.microsoft.com/office/drawing/2014/main" id="{889047CB-C4E7-45F8-BF05-B3DD9B13ABD3}"/>
              </a:ext>
            </a:extLst>
          </p:cNvPr>
          <p:cNvPicPr>
            <a:picLocks noChangeAspect="1"/>
          </p:cNvPicPr>
          <p:nvPr/>
        </p:nvPicPr>
        <p:blipFill>
          <a:blip r:embed="rId2"/>
          <a:stretch>
            <a:fillRect/>
          </a:stretch>
        </p:blipFill>
        <p:spPr>
          <a:xfrm>
            <a:off x="914400" y="4013258"/>
            <a:ext cx="4521200" cy="533283"/>
          </a:xfrm>
          <a:prstGeom prst="rect">
            <a:avLst/>
          </a:prstGeom>
        </p:spPr>
      </p:pic>
      <p:pic>
        <p:nvPicPr>
          <p:cNvPr id="7" name="Picture 4" descr="Logo, company name&#10;&#10;Description automatically generated">
            <a:extLst>
              <a:ext uri="{FF2B5EF4-FFF2-40B4-BE49-F238E27FC236}">
                <a16:creationId xmlns:a16="http://schemas.microsoft.com/office/drawing/2014/main" id="{0F5F9255-7A35-422C-B06C-B74BDA472F06}"/>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2994138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C4E4-FE19-4BA0-93A6-CD4FB153B3D5}"/>
              </a:ext>
            </a:extLst>
          </p:cNvPr>
          <p:cNvSpPr>
            <a:spLocks noGrp="1"/>
          </p:cNvSpPr>
          <p:nvPr>
            <p:ph type="title"/>
          </p:nvPr>
        </p:nvSpPr>
        <p:spPr/>
        <p:txBody>
          <a:bodyPr/>
          <a:lstStyle/>
          <a:p>
            <a:r>
              <a:rPr lang="en-US">
                <a:cs typeface="Calibri Light"/>
              </a:rPr>
              <a:t>LOGR ALGORITHM</a:t>
            </a:r>
            <a:endParaRPr lang="en-US"/>
          </a:p>
        </p:txBody>
      </p:sp>
      <p:pic>
        <p:nvPicPr>
          <p:cNvPr id="9" name="Picture 9" descr="Chart, line chart&#10;&#10;Description automatically generated">
            <a:extLst>
              <a:ext uri="{FF2B5EF4-FFF2-40B4-BE49-F238E27FC236}">
                <a16:creationId xmlns:a16="http://schemas.microsoft.com/office/drawing/2014/main" id="{E24836E9-2E07-4CA9-82C0-AED2A633FF65}"/>
              </a:ext>
            </a:extLst>
          </p:cNvPr>
          <p:cNvPicPr>
            <a:picLocks noGrp="1" noChangeAspect="1"/>
          </p:cNvPicPr>
          <p:nvPr>
            <p:ph idx="1"/>
          </p:nvPr>
        </p:nvPicPr>
        <p:blipFill>
          <a:blip r:embed="rId2"/>
          <a:stretch>
            <a:fillRect/>
          </a:stretch>
        </p:blipFill>
        <p:spPr>
          <a:xfrm>
            <a:off x="2438400" y="1948127"/>
            <a:ext cx="7814733" cy="4394200"/>
          </a:xfrm>
        </p:spPr>
      </p:pic>
      <p:pic>
        <p:nvPicPr>
          <p:cNvPr id="4" name="Picture 4" descr="Logo, company name&#10;&#10;Description automatically generated">
            <a:extLst>
              <a:ext uri="{FF2B5EF4-FFF2-40B4-BE49-F238E27FC236}">
                <a16:creationId xmlns:a16="http://schemas.microsoft.com/office/drawing/2014/main" id="{4ECA15FF-6528-4B9C-9969-30B3F9B743E2}"/>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724692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1604-A4AE-4BF0-8B1B-78A3CBC0CCFE}"/>
              </a:ext>
            </a:extLst>
          </p:cNvPr>
          <p:cNvSpPr>
            <a:spLocks noGrp="1"/>
          </p:cNvSpPr>
          <p:nvPr>
            <p:ph type="title"/>
          </p:nvPr>
        </p:nvSpPr>
        <p:spPr>
          <a:xfrm>
            <a:off x="464389" y="738936"/>
            <a:ext cx="10515600" cy="376658"/>
          </a:xfrm>
        </p:spPr>
        <p:txBody>
          <a:bodyPr>
            <a:normAutofit fontScale="90000"/>
          </a:bodyPr>
          <a:lstStyle/>
          <a:p>
            <a:pPr algn="ctr"/>
            <a:r>
              <a:rPr lang="en-US">
                <a:ea typeface="+mj-lt"/>
                <a:cs typeface="+mj-lt"/>
              </a:rPr>
              <a:t>II. Theory and concept</a:t>
            </a:r>
          </a:p>
          <a:p>
            <a:pPr algn="ctr"/>
            <a:endParaRPr lang="en-US">
              <a:ea typeface="+mj-lt"/>
              <a:cs typeface="+mj-lt"/>
            </a:endParaRPr>
          </a:p>
          <a:p>
            <a:r>
              <a:rPr lang="en-US" b="1">
                <a:ea typeface="+mj-lt"/>
                <a:cs typeface="+mj-lt"/>
              </a:rPr>
              <a:t>ALGORITHMS USED</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963BFF7E-23F8-4EF3-A5B2-5DBEDDEF812D}"/>
              </a:ext>
            </a:extLst>
          </p:cNvPr>
          <p:cNvSpPr>
            <a:spLocks noGrp="1"/>
          </p:cNvSpPr>
          <p:nvPr>
            <p:ph idx="1"/>
          </p:nvPr>
        </p:nvSpPr>
        <p:spPr>
          <a:xfrm>
            <a:off x="565030" y="1423059"/>
            <a:ext cx="11049000" cy="5540984"/>
          </a:xfrm>
        </p:spPr>
        <p:txBody>
          <a:bodyPr vert="horz" lIns="91440" tIns="45720" rIns="91440" bIns="45720" rtlCol="0" anchor="t">
            <a:normAutofit fontScale="85000" lnSpcReduction="10000"/>
          </a:bodyPr>
          <a:lstStyle/>
          <a:p>
            <a:pPr marL="0" indent="0">
              <a:buNone/>
            </a:pPr>
            <a:r>
              <a:rPr lang="en-US" b="1" dirty="0">
                <a:ea typeface="+mn-lt"/>
                <a:cs typeface="+mn-lt"/>
              </a:rPr>
              <a:t>4. SUPPORT VECTOR MACHINE ALGORITHM (SVM)</a:t>
            </a:r>
            <a:endParaRPr lang="en-US" dirty="0">
              <a:ea typeface="+mn-lt"/>
              <a:cs typeface="+mn-lt"/>
            </a:endParaRPr>
          </a:p>
          <a:p>
            <a:r>
              <a:rPr lang="en-US" dirty="0">
                <a:ea typeface="+mn-lt"/>
                <a:cs typeface="+mn-lt"/>
              </a:rPr>
              <a:t>Support Vector Machine (SVM) algorithm is a supervised machine algorithm, which is utilized, as mentioned earlier, for both classification and regression purposes. </a:t>
            </a:r>
          </a:p>
          <a:p>
            <a:r>
              <a:rPr lang="en-US" dirty="0">
                <a:ea typeface="+mn-lt"/>
                <a:cs typeface="+mn-lt"/>
              </a:rPr>
              <a:t>In the SVM algorithm, each data item is plotted in an n-dimensional space (where n is the number of features which define the dataset), with each value of n serving as the value of a particular coordinate. </a:t>
            </a:r>
          </a:p>
          <a:p>
            <a:r>
              <a:rPr lang="en-US" dirty="0">
                <a:ea typeface="+mn-lt"/>
                <a:cs typeface="+mn-lt"/>
              </a:rPr>
              <a:t>Following the creation of the coordinates, the classification using SVM is performed by finding a hyper-plane (or hyper-planes, if there are more than 2 categories to be created) that can differentiate between the categories that have been created. </a:t>
            </a:r>
            <a:endParaRPr lang="en-US" dirty="0">
              <a:cs typeface="Calibri"/>
            </a:endParaRPr>
          </a:p>
          <a:p>
            <a:r>
              <a:rPr lang="en-US" dirty="0">
                <a:ea typeface="+mn-lt"/>
                <a:cs typeface="+mn-lt"/>
              </a:rPr>
              <a:t>Therefore, given a set of training examples, wherein each example is marked to be belonging to a definite category, the SVM model can learn from these training examples, thus building a model which is able to assign each new data point one of the existing categories.</a:t>
            </a:r>
          </a:p>
          <a:p>
            <a:r>
              <a:rPr lang="en-US" dirty="0">
                <a:ea typeface="+mn-lt"/>
                <a:cs typeface="+mn-lt"/>
              </a:rPr>
              <a:t>In addition to performing linear classification, SVMs can efficiently perform using a feature known as the ‘kernel trick’, wherein the inputs are implicitly mapped onto feature spaces of higher dimensions.</a:t>
            </a:r>
          </a:p>
          <a:p>
            <a:endParaRPr lang="en-US">
              <a:cs typeface="Calibri"/>
            </a:endParaRPr>
          </a:p>
        </p:txBody>
      </p:sp>
      <p:pic>
        <p:nvPicPr>
          <p:cNvPr id="6" name="Picture 4" descr="Logo, company name&#10;&#10;Description automatically generated">
            <a:extLst>
              <a:ext uri="{FF2B5EF4-FFF2-40B4-BE49-F238E27FC236}">
                <a16:creationId xmlns:a16="http://schemas.microsoft.com/office/drawing/2014/main" id="{61475445-EBD1-4B61-87FF-A0C4F75C68BE}"/>
              </a:ext>
            </a:extLst>
          </p:cNvPr>
          <p:cNvPicPr>
            <a:picLocks noChangeAspect="1"/>
          </p:cNvPicPr>
          <p:nvPr/>
        </p:nvPicPr>
        <p:blipFill>
          <a:blip r:embed="rId2"/>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29208518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C4E4-FE19-4BA0-93A6-CD4FB153B3D5}"/>
              </a:ext>
            </a:extLst>
          </p:cNvPr>
          <p:cNvSpPr>
            <a:spLocks noGrp="1"/>
          </p:cNvSpPr>
          <p:nvPr>
            <p:ph type="title"/>
          </p:nvPr>
        </p:nvSpPr>
        <p:spPr/>
        <p:txBody>
          <a:bodyPr/>
          <a:lstStyle/>
          <a:p>
            <a:r>
              <a:rPr lang="en-US">
                <a:cs typeface="Calibri Light"/>
              </a:rPr>
              <a:t>SVM ALGORITHM</a:t>
            </a:r>
            <a:endParaRPr lang="en-US"/>
          </a:p>
        </p:txBody>
      </p:sp>
      <p:pic>
        <p:nvPicPr>
          <p:cNvPr id="5" name="Picture 5" descr="Diagram, schematic&#10;&#10;Description automatically generated">
            <a:extLst>
              <a:ext uri="{FF2B5EF4-FFF2-40B4-BE49-F238E27FC236}">
                <a16:creationId xmlns:a16="http://schemas.microsoft.com/office/drawing/2014/main" id="{CD0C1482-C603-4519-9B19-2F7654B1704A}"/>
              </a:ext>
            </a:extLst>
          </p:cNvPr>
          <p:cNvPicPr>
            <a:picLocks noGrp="1" noChangeAspect="1"/>
          </p:cNvPicPr>
          <p:nvPr>
            <p:ph idx="1"/>
          </p:nvPr>
        </p:nvPicPr>
        <p:blipFill>
          <a:blip r:embed="rId2"/>
          <a:stretch>
            <a:fillRect/>
          </a:stretch>
        </p:blipFill>
        <p:spPr>
          <a:xfrm>
            <a:off x="3323167" y="2316428"/>
            <a:ext cx="5935133" cy="3953933"/>
          </a:xfrm>
        </p:spPr>
      </p:pic>
      <p:pic>
        <p:nvPicPr>
          <p:cNvPr id="4" name="Picture 4" descr="Logo, company name&#10;&#10;Description automatically generated">
            <a:extLst>
              <a:ext uri="{FF2B5EF4-FFF2-40B4-BE49-F238E27FC236}">
                <a16:creationId xmlns:a16="http://schemas.microsoft.com/office/drawing/2014/main" id="{E74D19F0-9391-4AF3-8D48-FA9442655974}"/>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39906796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1604-A4AE-4BF0-8B1B-78A3CBC0CCFE}"/>
              </a:ext>
            </a:extLst>
          </p:cNvPr>
          <p:cNvSpPr>
            <a:spLocks noGrp="1"/>
          </p:cNvSpPr>
          <p:nvPr>
            <p:ph type="title"/>
          </p:nvPr>
        </p:nvSpPr>
        <p:spPr>
          <a:xfrm>
            <a:off x="550653" y="379502"/>
            <a:ext cx="10515600" cy="1325563"/>
          </a:xfrm>
        </p:spPr>
        <p:txBody>
          <a:bodyPr>
            <a:normAutofit fontScale="90000"/>
          </a:bodyPr>
          <a:lstStyle/>
          <a:p>
            <a:pPr algn="ctr"/>
            <a:r>
              <a:rPr lang="en-US">
                <a:ea typeface="+mj-lt"/>
                <a:cs typeface="+mj-lt"/>
              </a:rPr>
              <a:t>II. Theory and concept</a:t>
            </a:r>
          </a:p>
          <a:p>
            <a:pPr algn="ctr"/>
            <a:endParaRPr lang="en-US">
              <a:ea typeface="+mj-lt"/>
              <a:cs typeface="+mj-lt"/>
            </a:endParaRPr>
          </a:p>
          <a:p>
            <a:r>
              <a:rPr lang="en-US" b="1">
                <a:ea typeface="+mj-lt"/>
                <a:cs typeface="+mj-lt"/>
              </a:rPr>
              <a:t>ALGORITHMS USED</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963BFF7E-23F8-4EF3-A5B2-5DBEDDEF812D}"/>
              </a:ext>
            </a:extLst>
          </p:cNvPr>
          <p:cNvSpPr>
            <a:spLocks noGrp="1"/>
          </p:cNvSpPr>
          <p:nvPr>
            <p:ph idx="1"/>
          </p:nvPr>
        </p:nvSpPr>
        <p:spPr>
          <a:xfrm>
            <a:off x="636917" y="1710606"/>
            <a:ext cx="11451566" cy="5339702"/>
          </a:xfrm>
        </p:spPr>
        <p:txBody>
          <a:bodyPr vert="horz" lIns="91440" tIns="45720" rIns="91440" bIns="45720" rtlCol="0" anchor="t">
            <a:normAutofit fontScale="85000" lnSpcReduction="20000"/>
          </a:bodyPr>
          <a:lstStyle/>
          <a:p>
            <a:pPr marL="0" indent="0">
              <a:buNone/>
            </a:pPr>
            <a:r>
              <a:rPr lang="en-US" b="1" dirty="0">
                <a:ea typeface="+mn-lt"/>
                <a:cs typeface="+mn-lt"/>
              </a:rPr>
              <a:t>5. DECISION TREE ALGORITHM</a:t>
            </a:r>
          </a:p>
          <a:p>
            <a:r>
              <a:rPr lang="en-US" dirty="0">
                <a:ea typeface="+mn-lt"/>
                <a:cs typeface="+mn-lt"/>
              </a:rPr>
              <a:t>Decision tree is a supervised machine learning algorithm where the classification is done by continuously splitting the data according to a certain condition or parameter.</a:t>
            </a:r>
          </a:p>
          <a:p>
            <a:r>
              <a:rPr lang="en-US" dirty="0">
                <a:ea typeface="+mn-lt"/>
                <a:cs typeface="+mn-lt"/>
              </a:rPr>
              <a:t> The tree consists of two main components which are the decision nodes and the leaves. The leaves essentially represent the final outcomes, while the decision nodes are the places where the data is split during classification. </a:t>
            </a:r>
            <a:endParaRPr lang="en-US">
              <a:cs typeface="Calibri" panose="020F0502020204030204"/>
            </a:endParaRPr>
          </a:p>
          <a:p>
            <a:r>
              <a:rPr lang="en-US" dirty="0">
                <a:ea typeface="+mn-lt"/>
                <a:cs typeface="+mn-lt"/>
              </a:rPr>
              <a:t>A decision tree can be of two types:</a:t>
            </a:r>
          </a:p>
          <a:p>
            <a:r>
              <a:rPr lang="en-US" dirty="0">
                <a:ea typeface="+mn-lt"/>
                <a:cs typeface="+mn-lt"/>
              </a:rPr>
              <a:t>A classification tree (where the decision being made is a ‘Yes/No’ type of decision):A classification tree deals with discrete data, which can be split into either of two states, thus creating a binary tree-like structure. An example could be a tree which is made to determine whether a person has come to office. It could split the data based on certain parameters like: “Did he wake up at the right time?”, “Did he take the right bus route?” and so on. </a:t>
            </a:r>
          </a:p>
          <a:p>
            <a:r>
              <a:rPr lang="en-US" dirty="0">
                <a:ea typeface="+mn-lt"/>
                <a:cs typeface="+mn-lt"/>
              </a:rPr>
              <a:t>A regression tree: These kinds of trees deal with more continuous datasets. Here, instead of the data being classified into either of two classes, the number of classes into which the data can be classified increases. An example of this could include classifiers for topics with more than two categories. These include weather classifiers for example.</a:t>
            </a:r>
            <a:endParaRPr lang="en-US" dirty="0"/>
          </a:p>
          <a:p>
            <a:endParaRPr lang="en-US">
              <a:ea typeface="+mn-lt"/>
              <a:cs typeface="+mn-lt"/>
            </a:endParaRPr>
          </a:p>
          <a:p>
            <a:endParaRPr lang="en-US">
              <a:cs typeface="Calibri"/>
            </a:endParaRPr>
          </a:p>
        </p:txBody>
      </p:sp>
      <p:pic>
        <p:nvPicPr>
          <p:cNvPr id="6" name="Picture 4" descr="Logo, company name&#10;&#10;Description automatically generated">
            <a:extLst>
              <a:ext uri="{FF2B5EF4-FFF2-40B4-BE49-F238E27FC236}">
                <a16:creationId xmlns:a16="http://schemas.microsoft.com/office/drawing/2014/main" id="{C25C5DE1-4AF2-4EA3-8479-6672C47B101B}"/>
              </a:ext>
            </a:extLst>
          </p:cNvPr>
          <p:cNvPicPr>
            <a:picLocks noChangeAspect="1"/>
          </p:cNvPicPr>
          <p:nvPr/>
        </p:nvPicPr>
        <p:blipFill>
          <a:blip r:embed="rId2"/>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12400922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1604-A4AE-4BF0-8B1B-78A3CBC0CCFE}"/>
              </a:ext>
            </a:extLst>
          </p:cNvPr>
          <p:cNvSpPr>
            <a:spLocks noGrp="1"/>
          </p:cNvSpPr>
          <p:nvPr>
            <p:ph type="title"/>
          </p:nvPr>
        </p:nvSpPr>
        <p:spPr>
          <a:xfrm>
            <a:off x="838200" y="405600"/>
            <a:ext cx="10515600" cy="1325563"/>
          </a:xfrm>
        </p:spPr>
        <p:txBody>
          <a:bodyPr>
            <a:normAutofit fontScale="90000"/>
          </a:bodyPr>
          <a:lstStyle/>
          <a:p>
            <a:pPr algn="ctr"/>
            <a:r>
              <a:rPr lang="en-US" dirty="0">
                <a:ea typeface="+mj-lt"/>
                <a:cs typeface="+mj-lt"/>
              </a:rPr>
              <a:t>II. Theory and concept</a:t>
            </a:r>
          </a:p>
          <a:p>
            <a:pPr algn="ctr"/>
            <a:endParaRPr lang="en-US" dirty="0">
              <a:ea typeface="+mj-lt"/>
              <a:cs typeface="+mj-lt"/>
            </a:endParaRPr>
          </a:p>
          <a:p>
            <a:r>
              <a:rPr lang="en-US" b="1" dirty="0">
                <a:ea typeface="+mj-lt"/>
                <a:cs typeface="+mj-lt"/>
              </a:rPr>
              <a:t>ALGORITHMS USED</a:t>
            </a:r>
            <a:endParaRPr lang="en-US" dirty="0">
              <a:ea typeface="+mj-lt"/>
              <a:cs typeface="+mj-lt"/>
            </a:endParaRPr>
          </a:p>
          <a:p>
            <a:endParaRPr lang="en-US" dirty="0">
              <a:cs typeface="Calibri Light"/>
            </a:endParaRPr>
          </a:p>
        </p:txBody>
      </p:sp>
      <p:sp>
        <p:nvSpPr>
          <p:cNvPr id="3" name="Content Placeholder 2">
            <a:extLst>
              <a:ext uri="{FF2B5EF4-FFF2-40B4-BE49-F238E27FC236}">
                <a16:creationId xmlns:a16="http://schemas.microsoft.com/office/drawing/2014/main" id="{963BFF7E-23F8-4EF3-A5B2-5DBEDDEF812D}"/>
              </a:ext>
            </a:extLst>
          </p:cNvPr>
          <p:cNvSpPr>
            <a:spLocks noGrp="1"/>
          </p:cNvSpPr>
          <p:nvPr>
            <p:ph idx="1"/>
          </p:nvPr>
        </p:nvSpPr>
        <p:spPr>
          <a:xfrm>
            <a:off x="838200" y="1825625"/>
            <a:ext cx="11049000" cy="4850871"/>
          </a:xfrm>
        </p:spPr>
        <p:txBody>
          <a:bodyPr vert="horz" lIns="91440" tIns="45720" rIns="91440" bIns="45720" rtlCol="0" anchor="t">
            <a:normAutofit fontScale="85000" lnSpcReduction="20000"/>
          </a:bodyPr>
          <a:lstStyle/>
          <a:p>
            <a:pPr marL="0" indent="0">
              <a:buNone/>
            </a:pPr>
            <a:r>
              <a:rPr lang="en-US" b="1" dirty="0">
                <a:ea typeface="+mn-lt"/>
                <a:cs typeface="+mn-lt"/>
              </a:rPr>
              <a:t>5. DECISION TREE ALGORITHM (CONTD.)</a:t>
            </a:r>
          </a:p>
          <a:p>
            <a:r>
              <a:rPr lang="en-US" dirty="0">
                <a:ea typeface="+mn-lt"/>
                <a:cs typeface="+mn-lt"/>
              </a:rPr>
              <a:t>The general steps for creating a decision tree are:</a:t>
            </a:r>
          </a:p>
          <a:p>
            <a:r>
              <a:rPr lang="en-US" dirty="0">
                <a:ea typeface="+mn-lt"/>
                <a:cs typeface="+mn-lt"/>
              </a:rPr>
              <a:t>Create root node for the tree</a:t>
            </a:r>
          </a:p>
          <a:p>
            <a:r>
              <a:rPr lang="en-US" dirty="0">
                <a:ea typeface="+mn-lt"/>
                <a:cs typeface="+mn-lt"/>
              </a:rPr>
              <a:t>If all examples are positive, return leaf node ‘positive’</a:t>
            </a:r>
          </a:p>
          <a:p>
            <a:r>
              <a:rPr lang="en-US" dirty="0">
                <a:ea typeface="+mn-lt"/>
                <a:cs typeface="+mn-lt"/>
              </a:rPr>
              <a:t>Else if all examples are negative, return leaf node ‘negative’</a:t>
            </a:r>
          </a:p>
          <a:p>
            <a:r>
              <a:rPr lang="en-US" dirty="0">
                <a:ea typeface="+mn-lt"/>
                <a:cs typeface="+mn-lt"/>
              </a:rPr>
              <a:t>Calculate the entropy of current state H(S), the formula for H(S) is: </a:t>
            </a:r>
          </a:p>
          <a:p>
            <a:r>
              <a:rPr lang="en-US" dirty="0">
                <a:ea typeface="+mn-lt"/>
                <a:cs typeface="+mn-lt"/>
              </a:rPr>
              <a:t>For each attribute, calculate the entropy with respect to the attribute ‘x’ that is denoted by H (S, x). Entropy is the measure of the amount of uncertainty or randomness in data.</a:t>
            </a:r>
          </a:p>
          <a:p>
            <a:r>
              <a:rPr lang="en-US" dirty="0">
                <a:ea typeface="+mn-lt"/>
                <a:cs typeface="+mn-lt"/>
              </a:rPr>
              <a:t>Select the attribute which has a maximum value of IG (S, x). Information gain (IG) is also called in this case as </a:t>
            </a:r>
            <a:r>
              <a:rPr lang="en-US" dirty="0" err="1">
                <a:ea typeface="+mn-lt"/>
                <a:cs typeface="+mn-lt"/>
              </a:rPr>
              <a:t>Kullback-Leibler</a:t>
            </a:r>
            <a:r>
              <a:rPr lang="en-US" dirty="0">
                <a:ea typeface="+mn-lt"/>
                <a:cs typeface="+mn-lt"/>
              </a:rPr>
              <a:t> divergence and is denoted by IG(S, A) for a set S is the effective change in entropy after deciding on a particular attribute A. </a:t>
            </a:r>
          </a:p>
          <a:p>
            <a:r>
              <a:rPr lang="en-US" dirty="0">
                <a:ea typeface="+mn-lt"/>
                <a:cs typeface="+mn-lt"/>
              </a:rPr>
              <a:t>Remove the attribute that offers the highest IG from the set of attributes</a:t>
            </a:r>
          </a:p>
          <a:p>
            <a:r>
              <a:rPr lang="en-US" dirty="0">
                <a:ea typeface="+mn-lt"/>
                <a:cs typeface="+mn-lt"/>
              </a:rPr>
              <a:t>Repeat until all attributes are exhausted, or the decision tree has all leaf nodes.</a:t>
            </a:r>
          </a:p>
          <a:p>
            <a:endParaRPr lang="en-US" dirty="0">
              <a:ea typeface="+mn-lt"/>
              <a:cs typeface="+mn-lt"/>
            </a:endParaRPr>
          </a:p>
          <a:p>
            <a:endParaRPr lang="en-US" dirty="0">
              <a:cs typeface="Calibri"/>
            </a:endParaRPr>
          </a:p>
        </p:txBody>
      </p:sp>
      <p:pic>
        <p:nvPicPr>
          <p:cNvPr id="4" name="Picture 4" descr="A picture containing text, clock, watch&#10;&#10;Description automatically generated">
            <a:extLst>
              <a:ext uri="{FF2B5EF4-FFF2-40B4-BE49-F238E27FC236}">
                <a16:creationId xmlns:a16="http://schemas.microsoft.com/office/drawing/2014/main" id="{9D06A18E-31D3-4539-B226-91BD1E188BA8}"/>
              </a:ext>
            </a:extLst>
          </p:cNvPr>
          <p:cNvPicPr>
            <a:picLocks noChangeAspect="1"/>
          </p:cNvPicPr>
          <p:nvPr/>
        </p:nvPicPr>
        <p:blipFill>
          <a:blip r:embed="rId2"/>
          <a:stretch>
            <a:fillRect/>
          </a:stretch>
        </p:blipFill>
        <p:spPr>
          <a:xfrm>
            <a:off x="8791479" y="3333513"/>
            <a:ext cx="2387600" cy="627391"/>
          </a:xfrm>
          <a:prstGeom prst="rect">
            <a:avLst/>
          </a:prstGeom>
        </p:spPr>
      </p:pic>
      <p:pic>
        <p:nvPicPr>
          <p:cNvPr id="7" name="Picture 4" descr="Logo, company name&#10;&#10;Description automatically generated">
            <a:extLst>
              <a:ext uri="{FF2B5EF4-FFF2-40B4-BE49-F238E27FC236}">
                <a16:creationId xmlns:a16="http://schemas.microsoft.com/office/drawing/2014/main" id="{C1E7A0E6-E3DD-4B73-A7B3-3350B1B86251}"/>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1525334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C4E4-FE19-4BA0-93A6-CD4FB153B3D5}"/>
              </a:ext>
            </a:extLst>
          </p:cNvPr>
          <p:cNvSpPr>
            <a:spLocks noGrp="1"/>
          </p:cNvSpPr>
          <p:nvPr>
            <p:ph type="title"/>
          </p:nvPr>
        </p:nvSpPr>
        <p:spPr/>
        <p:txBody>
          <a:bodyPr/>
          <a:lstStyle/>
          <a:p>
            <a:r>
              <a:rPr lang="en-US">
                <a:cs typeface="Calibri Light"/>
              </a:rPr>
              <a:t>DECISION TREE ALGORITHM</a:t>
            </a:r>
            <a:endParaRPr lang="en-US"/>
          </a:p>
        </p:txBody>
      </p:sp>
      <p:pic>
        <p:nvPicPr>
          <p:cNvPr id="6" name="Picture 6" descr="Diagram&#10;&#10;Description automatically generated">
            <a:extLst>
              <a:ext uri="{FF2B5EF4-FFF2-40B4-BE49-F238E27FC236}">
                <a16:creationId xmlns:a16="http://schemas.microsoft.com/office/drawing/2014/main" id="{4622A68A-7768-4242-8B46-85E4FB76A3B9}"/>
              </a:ext>
            </a:extLst>
          </p:cNvPr>
          <p:cNvPicPr>
            <a:picLocks noGrp="1" noChangeAspect="1"/>
          </p:cNvPicPr>
          <p:nvPr>
            <p:ph idx="1"/>
          </p:nvPr>
        </p:nvPicPr>
        <p:blipFill>
          <a:blip r:embed="rId2"/>
          <a:stretch>
            <a:fillRect/>
          </a:stretch>
        </p:blipFill>
        <p:spPr>
          <a:xfrm>
            <a:off x="3238500" y="2096294"/>
            <a:ext cx="5715000" cy="3810000"/>
          </a:xfrm>
        </p:spPr>
      </p:pic>
      <p:pic>
        <p:nvPicPr>
          <p:cNvPr id="4" name="Picture 4" descr="Logo, company name&#10;&#10;Description automatically generated">
            <a:extLst>
              <a:ext uri="{FF2B5EF4-FFF2-40B4-BE49-F238E27FC236}">
                <a16:creationId xmlns:a16="http://schemas.microsoft.com/office/drawing/2014/main" id="{BF138DD0-D94C-429B-A235-6FE81FD1915D}"/>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22674578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2CD2-D11A-462E-99E2-DB2E96711405}"/>
              </a:ext>
            </a:extLst>
          </p:cNvPr>
          <p:cNvSpPr>
            <a:spLocks noGrp="1"/>
          </p:cNvSpPr>
          <p:nvPr>
            <p:ph type="title"/>
          </p:nvPr>
        </p:nvSpPr>
        <p:spPr/>
        <p:txBody>
          <a:bodyPr/>
          <a:lstStyle/>
          <a:p>
            <a:r>
              <a:rPr lang="en-US">
                <a:ea typeface="+mj-lt"/>
                <a:cs typeface="+mj-lt"/>
              </a:rPr>
              <a:t>ABSTRACT</a:t>
            </a:r>
          </a:p>
        </p:txBody>
      </p:sp>
      <p:sp>
        <p:nvSpPr>
          <p:cNvPr id="3" name="Content Placeholder 2">
            <a:extLst>
              <a:ext uri="{FF2B5EF4-FFF2-40B4-BE49-F238E27FC236}">
                <a16:creationId xmlns:a16="http://schemas.microsoft.com/office/drawing/2014/main" id="{3E9DF4B1-ADC4-4181-BC19-C48ED6E29A4C}"/>
              </a:ext>
            </a:extLst>
          </p:cNvPr>
          <p:cNvSpPr>
            <a:spLocks noGrp="1"/>
          </p:cNvSpPr>
          <p:nvPr>
            <p:ph idx="1"/>
          </p:nvPr>
        </p:nvSpPr>
        <p:spPr>
          <a:xfrm>
            <a:off x="248729" y="1710607"/>
            <a:ext cx="11694542" cy="5487147"/>
          </a:xfrm>
        </p:spPr>
        <p:txBody>
          <a:bodyPr vert="horz" lIns="91440" tIns="45720" rIns="91440" bIns="45720" rtlCol="0" anchor="t">
            <a:normAutofit/>
          </a:bodyPr>
          <a:lstStyle/>
          <a:p>
            <a:r>
              <a:rPr lang="en-US" dirty="0">
                <a:ea typeface="+mn-lt"/>
                <a:cs typeface="+mn-lt"/>
              </a:rPr>
              <a:t>The given project aims to build a classifier that will identify which category a particular food item belongs to among the specific categories of foods, such as dairy products, fruits and vegetables, meat, and so on, based on the various levels of nutrients that it contains, which includes the level of proteins, carbohydrates, fats, vitamins, fiber content, and so on which is present in each of these food items. </a:t>
            </a:r>
            <a:endParaRPr lang="en-US" dirty="0"/>
          </a:p>
          <a:p>
            <a:r>
              <a:rPr lang="en-US" dirty="0">
                <a:ea typeface="+mn-lt"/>
                <a:cs typeface="+mn-lt"/>
              </a:rPr>
              <a:t>To classify the food based on the content of its’ various nutrients, diverse kinds of classification algorithms can be used., and in our project, we have made use of the following algorithms: K Nearest Neighbors (KNN) algorithm, Naïve Bayes (NB) classification algorithm, Logistic Regression algorithms, Decision Tree, Random Forest.</a:t>
            </a:r>
          </a:p>
        </p:txBody>
      </p:sp>
      <p:pic>
        <p:nvPicPr>
          <p:cNvPr id="4" name="Picture 4" descr="Logo, company name&#10;&#10;Description automatically generated">
            <a:extLst>
              <a:ext uri="{FF2B5EF4-FFF2-40B4-BE49-F238E27FC236}">
                <a16:creationId xmlns:a16="http://schemas.microsoft.com/office/drawing/2014/main" id="{9078CBB6-D595-44ED-B47F-2BA4E146961E}"/>
              </a:ext>
            </a:extLst>
          </p:cNvPr>
          <p:cNvPicPr>
            <a:picLocks noChangeAspect="1"/>
          </p:cNvPicPr>
          <p:nvPr/>
        </p:nvPicPr>
        <p:blipFill>
          <a:blip r:embed="rId2"/>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33303898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F3F84-5498-427B-8A82-FC4E13116BE5}"/>
              </a:ext>
            </a:extLst>
          </p:cNvPr>
          <p:cNvSpPr>
            <a:spLocks noGrp="1"/>
          </p:cNvSpPr>
          <p:nvPr>
            <p:ph type="title"/>
          </p:nvPr>
        </p:nvSpPr>
        <p:spPr>
          <a:xfrm>
            <a:off x="423333" y="1058"/>
            <a:ext cx="10515600" cy="741363"/>
          </a:xfrm>
        </p:spPr>
        <p:txBody>
          <a:bodyPr/>
          <a:lstStyle/>
          <a:p>
            <a:r>
              <a:rPr lang="en-US" dirty="0">
                <a:cs typeface="Calibri Light"/>
              </a:rPr>
              <a:t>Random Forest Algorithm </a:t>
            </a:r>
            <a:endParaRPr lang="en-US" dirty="0"/>
          </a:p>
        </p:txBody>
      </p:sp>
      <p:sp>
        <p:nvSpPr>
          <p:cNvPr id="3" name="Content Placeholder 2">
            <a:extLst>
              <a:ext uri="{FF2B5EF4-FFF2-40B4-BE49-F238E27FC236}">
                <a16:creationId xmlns:a16="http://schemas.microsoft.com/office/drawing/2014/main" id="{116F02D4-0442-4D6B-820B-A0E3DB3DCCE0}"/>
              </a:ext>
            </a:extLst>
          </p:cNvPr>
          <p:cNvSpPr>
            <a:spLocks noGrp="1"/>
          </p:cNvSpPr>
          <p:nvPr>
            <p:ph idx="1"/>
          </p:nvPr>
        </p:nvSpPr>
        <p:spPr>
          <a:xfrm>
            <a:off x="313267" y="885825"/>
            <a:ext cx="11040533" cy="5291138"/>
          </a:xfrm>
        </p:spPr>
        <p:txBody>
          <a:bodyPr vert="horz" lIns="91440" tIns="45720" rIns="91440" bIns="45720" rtlCol="0" anchor="t">
            <a:normAutofit fontScale="92500" lnSpcReduction="20000"/>
          </a:bodyPr>
          <a:lstStyle/>
          <a:p>
            <a:r>
              <a:rPr lang="en-US" b="1" u="sng" dirty="0">
                <a:ea typeface="+mn-lt"/>
                <a:cs typeface="+mn-lt"/>
              </a:rPr>
              <a:t>Random Forest</a:t>
            </a:r>
            <a:endParaRPr lang="en-US" dirty="0">
              <a:ea typeface="+mn-lt"/>
              <a:cs typeface="+mn-lt"/>
            </a:endParaRPr>
          </a:p>
          <a:p>
            <a:r>
              <a:rPr lang="en-US" dirty="0">
                <a:ea typeface="+mn-lt"/>
                <a:cs typeface="+mn-lt"/>
              </a:rPr>
              <a:t>Random forest algorithm uses supervised machine learning algorithm to predict values .</a:t>
            </a:r>
          </a:p>
          <a:p>
            <a:r>
              <a:rPr lang="en-US" dirty="0">
                <a:ea typeface="+mn-lt"/>
                <a:cs typeface="+mn-lt"/>
              </a:rPr>
              <a:t> Using the maximum values predicted from the different trees the data will be classified. This helps us prevent overfitting and work with high dimensional data.</a:t>
            </a:r>
            <a:endParaRPr lang="en-US" dirty="0">
              <a:cs typeface="Calibri" panose="020F0502020204030204"/>
            </a:endParaRPr>
          </a:p>
          <a:p>
            <a:r>
              <a:rPr lang="en-US" dirty="0">
                <a:ea typeface="+mn-lt"/>
                <a:cs typeface="+mn-lt"/>
              </a:rPr>
              <a:t>Steps</a:t>
            </a:r>
          </a:p>
          <a:p>
            <a:pPr algn="just"/>
            <a:r>
              <a:rPr lang="en-US" b="1" dirty="0">
                <a:ea typeface="+mn-lt"/>
                <a:cs typeface="+mn-lt"/>
              </a:rPr>
              <a:t>Step-1:</a:t>
            </a:r>
            <a:r>
              <a:rPr lang="en-US" dirty="0">
                <a:ea typeface="+mn-lt"/>
                <a:cs typeface="+mn-lt"/>
              </a:rPr>
              <a:t> Select random K data points from the training set.</a:t>
            </a:r>
          </a:p>
          <a:p>
            <a:pPr algn="just"/>
            <a:r>
              <a:rPr lang="en-US" b="1" dirty="0">
                <a:ea typeface="+mn-lt"/>
                <a:cs typeface="+mn-lt"/>
              </a:rPr>
              <a:t>Step-2:</a:t>
            </a:r>
            <a:r>
              <a:rPr lang="en-US" dirty="0">
                <a:ea typeface="+mn-lt"/>
                <a:cs typeface="+mn-lt"/>
              </a:rPr>
              <a:t> Build the decision trees associated with the selected data points (Subsets).</a:t>
            </a:r>
          </a:p>
          <a:p>
            <a:pPr algn="just"/>
            <a:r>
              <a:rPr lang="en-US" b="1" dirty="0">
                <a:ea typeface="+mn-lt"/>
                <a:cs typeface="+mn-lt"/>
              </a:rPr>
              <a:t>Step-3:</a:t>
            </a:r>
            <a:r>
              <a:rPr lang="en-US" dirty="0">
                <a:ea typeface="+mn-lt"/>
                <a:cs typeface="+mn-lt"/>
              </a:rPr>
              <a:t> Choose the number N for decision trees that you want to build.</a:t>
            </a:r>
          </a:p>
          <a:p>
            <a:pPr algn="just"/>
            <a:r>
              <a:rPr lang="en-US" b="1" dirty="0">
                <a:ea typeface="+mn-lt"/>
                <a:cs typeface="+mn-lt"/>
              </a:rPr>
              <a:t>Step-4:</a:t>
            </a:r>
            <a:r>
              <a:rPr lang="en-US" dirty="0">
                <a:ea typeface="+mn-lt"/>
                <a:cs typeface="+mn-lt"/>
              </a:rPr>
              <a:t> Repeat Step 1 &amp; 2.</a:t>
            </a:r>
          </a:p>
          <a:p>
            <a:pPr algn="just"/>
            <a:r>
              <a:rPr lang="en-US" b="1" dirty="0">
                <a:ea typeface="+mn-lt"/>
                <a:cs typeface="+mn-lt"/>
              </a:rPr>
              <a:t>Step-5:</a:t>
            </a:r>
            <a:r>
              <a:rPr lang="en-US" dirty="0">
                <a:ea typeface="+mn-lt"/>
                <a:cs typeface="+mn-lt"/>
              </a:rPr>
              <a:t> For new data points, find the predictions of each decision tree, and assign the new data points to the category that wins the majority votes.</a:t>
            </a:r>
          </a:p>
          <a:p>
            <a:endParaRPr lang="en-US" dirty="0">
              <a:cs typeface="Calibri"/>
            </a:endParaRPr>
          </a:p>
        </p:txBody>
      </p:sp>
    </p:spTree>
    <p:extLst>
      <p:ext uri="{BB962C8B-B14F-4D97-AF65-F5344CB8AC3E}">
        <p14:creationId xmlns:p14="http://schemas.microsoft.com/office/powerpoint/2010/main" val="1177922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7" descr="Diagram&#10;&#10;Description automatically generated">
            <a:extLst>
              <a:ext uri="{FF2B5EF4-FFF2-40B4-BE49-F238E27FC236}">
                <a16:creationId xmlns:a16="http://schemas.microsoft.com/office/drawing/2014/main" id="{E855AE39-8961-4BBB-8805-B37DF615EDAB}"/>
              </a:ext>
            </a:extLst>
          </p:cNvPr>
          <p:cNvPicPr>
            <a:picLocks noGrp="1" noChangeAspect="1"/>
          </p:cNvPicPr>
          <p:nvPr>
            <p:ph idx="1"/>
          </p:nvPr>
        </p:nvPicPr>
        <p:blipFill>
          <a:blip r:embed="rId2"/>
          <a:stretch>
            <a:fillRect/>
          </a:stretch>
        </p:blipFill>
        <p:spPr>
          <a:xfrm>
            <a:off x="1113205" y="525743"/>
            <a:ext cx="9517353" cy="5964984"/>
          </a:xfrm>
        </p:spPr>
      </p:pic>
    </p:spTree>
    <p:extLst>
      <p:ext uri="{BB962C8B-B14F-4D97-AF65-F5344CB8AC3E}">
        <p14:creationId xmlns:p14="http://schemas.microsoft.com/office/powerpoint/2010/main" val="33858998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95DBE-A879-42EF-902F-CB7C46094927}"/>
              </a:ext>
            </a:extLst>
          </p:cNvPr>
          <p:cNvSpPr>
            <a:spLocks noGrp="1"/>
          </p:cNvSpPr>
          <p:nvPr>
            <p:ph type="title"/>
          </p:nvPr>
        </p:nvSpPr>
        <p:spPr>
          <a:xfrm>
            <a:off x="214184" y="131806"/>
            <a:ext cx="9531179" cy="799069"/>
          </a:xfrm>
        </p:spPr>
        <p:txBody>
          <a:bodyPr/>
          <a:lstStyle/>
          <a:p>
            <a:r>
              <a:rPr lang="en-US" dirty="0"/>
              <a:t>Implementation</a:t>
            </a:r>
            <a:endParaRPr lang="en-IN" dirty="0"/>
          </a:p>
        </p:txBody>
      </p:sp>
      <p:sp>
        <p:nvSpPr>
          <p:cNvPr id="3" name="Content Placeholder 2">
            <a:extLst>
              <a:ext uri="{FF2B5EF4-FFF2-40B4-BE49-F238E27FC236}">
                <a16:creationId xmlns:a16="http://schemas.microsoft.com/office/drawing/2014/main" id="{F0C11B1F-218C-4B28-B8F4-044A544006D0}"/>
              </a:ext>
            </a:extLst>
          </p:cNvPr>
          <p:cNvSpPr>
            <a:spLocks noGrp="1"/>
          </p:cNvSpPr>
          <p:nvPr>
            <p:ph idx="1"/>
          </p:nvPr>
        </p:nvSpPr>
        <p:spPr>
          <a:xfrm>
            <a:off x="420130" y="832022"/>
            <a:ext cx="10933670" cy="5344941"/>
          </a:xfrm>
        </p:spPr>
        <p:txBody>
          <a:bodyPr>
            <a:normAutofit lnSpcReduction="10000"/>
          </a:bodyPr>
          <a:lstStyle/>
          <a:p>
            <a:pPr algn="l" rtl="0" fontAlgn="base"/>
            <a:r>
              <a:rPr lang="en-US" sz="1800" b="0" i="0" dirty="0">
                <a:solidFill>
                  <a:srgbClr val="000000"/>
                </a:solidFill>
                <a:effectLst/>
                <a:latin typeface="Calibri" panose="020F0502020204030204" pitchFamily="34" charset="0"/>
              </a:rPr>
              <a:t>We Have implemented the following project on Python programming language using </a:t>
            </a:r>
            <a:r>
              <a:rPr lang="en-US" sz="1800" b="0" i="0" dirty="0" err="1">
                <a:solidFill>
                  <a:srgbClr val="000000"/>
                </a:solidFill>
                <a:effectLst/>
                <a:latin typeface="Calibri" panose="020F0502020204030204" pitchFamily="34" charset="0"/>
              </a:rPr>
              <a:t>ipnyb</a:t>
            </a:r>
            <a:r>
              <a:rPr lang="en-US" sz="1800" b="0" i="0" dirty="0">
                <a:solidFill>
                  <a:srgbClr val="000000"/>
                </a:solidFill>
                <a:effectLst/>
                <a:latin typeface="Calibri" panose="020F0502020204030204" pitchFamily="34" charset="0"/>
              </a:rPr>
              <a:t> file script.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The steps are as follows: </a:t>
            </a:r>
            <a:endParaRPr lang="en-US" b="0" i="0" dirty="0">
              <a:solidFill>
                <a:srgbClr val="000000"/>
              </a:solidFill>
              <a:effectLst/>
              <a:latin typeface="Segoe UI" panose="020B0502040204020203" pitchFamily="34" charset="0"/>
            </a:endParaRPr>
          </a:p>
          <a:p>
            <a:pPr algn="l" rtl="0" fontAlgn="base">
              <a:buFont typeface="+mj-lt"/>
              <a:buAutoNum type="arabicPeriod"/>
            </a:pPr>
            <a:r>
              <a:rPr lang="en-US" sz="1800" b="0" i="0" dirty="0">
                <a:solidFill>
                  <a:srgbClr val="000000"/>
                </a:solidFill>
                <a:effectLst/>
                <a:latin typeface="Calibri" panose="020F0502020204030204" pitchFamily="34" charset="0"/>
              </a:rPr>
              <a:t>Import all required modules( pandas, </a:t>
            </a:r>
            <a:r>
              <a:rPr lang="en-US" sz="1800" b="0" i="0" dirty="0" err="1">
                <a:solidFill>
                  <a:srgbClr val="000000"/>
                </a:solidFill>
                <a:effectLst/>
                <a:latin typeface="Calibri" panose="020F0502020204030204" pitchFamily="34" charset="0"/>
              </a:rPr>
              <a:t>mlxtend</a:t>
            </a:r>
            <a:r>
              <a:rPr lang="en-US" sz="1800" b="0" i="0" dirty="0">
                <a:solidFill>
                  <a:srgbClr val="000000"/>
                </a:solidFill>
                <a:effectLst/>
                <a:latin typeface="Calibri" panose="020F0502020204030204" pitchFamily="34" charset="0"/>
              </a:rPr>
              <a:t>(plotting),</a:t>
            </a:r>
            <a:r>
              <a:rPr lang="en-US" sz="1800" b="0" i="0" dirty="0" err="1">
                <a:solidFill>
                  <a:srgbClr val="000000"/>
                </a:solidFill>
                <a:effectLst/>
                <a:latin typeface="Calibri" panose="020F0502020204030204" pitchFamily="34" charset="0"/>
              </a:rPr>
              <a:t>pyplot</a:t>
            </a:r>
            <a:r>
              <a:rPr lang="en-US" sz="1800" b="0" i="0" dirty="0">
                <a:solidFill>
                  <a:srgbClr val="000000"/>
                </a:solidFill>
                <a:effectLst/>
                <a:latin typeface="Calibri" panose="020F0502020204030204" pitchFamily="34" charset="0"/>
              </a:rPr>
              <a:t>, machine learning modules KNN,SVC etc.) </a:t>
            </a:r>
          </a:p>
          <a:p>
            <a:pPr algn="l" rtl="0" fontAlgn="base">
              <a:buFont typeface="+mj-lt"/>
              <a:buAutoNum type="arabicPeriod" startAt="2"/>
            </a:pPr>
            <a:r>
              <a:rPr lang="en-US" sz="1800" b="0" i="0" dirty="0">
                <a:solidFill>
                  <a:srgbClr val="000000"/>
                </a:solidFill>
                <a:effectLst/>
                <a:latin typeface="Calibri" panose="020F0502020204030204" pitchFamily="34" charset="0"/>
              </a:rPr>
              <a:t>Using pandas data frame read the csv file nutrients.csv </a:t>
            </a:r>
          </a:p>
          <a:p>
            <a:pPr algn="l" rtl="0" fontAlgn="base">
              <a:buFont typeface="+mj-lt"/>
              <a:buAutoNum type="arabicPeriod" startAt="3"/>
            </a:pPr>
            <a:r>
              <a:rPr lang="en-US" sz="1800" b="0" i="0" dirty="0">
                <a:solidFill>
                  <a:srgbClr val="000000"/>
                </a:solidFill>
                <a:effectLst/>
                <a:latin typeface="Calibri" panose="020F0502020204030204" pitchFamily="34" charset="0"/>
              </a:rPr>
              <a:t>Replace the values of string class variables of food types to integer class variables of up to 9 </a:t>
            </a:r>
          </a:p>
          <a:p>
            <a:pPr algn="l" rtl="0" fontAlgn="base">
              <a:buFont typeface="+mj-lt"/>
              <a:buAutoNum type="arabicPeriod" startAt="4"/>
            </a:pPr>
            <a:r>
              <a:rPr lang="en-US" sz="1800" b="0" i="0" dirty="0">
                <a:solidFill>
                  <a:srgbClr val="000000"/>
                </a:solidFill>
                <a:effectLst/>
                <a:latin typeface="Calibri" panose="020F0502020204030204" pitchFamily="34" charset="0"/>
              </a:rPr>
              <a:t>Construct arrays ac pc and </a:t>
            </a:r>
            <a:r>
              <a:rPr lang="en-US" sz="1800" b="0" i="0" dirty="0" err="1">
                <a:solidFill>
                  <a:srgbClr val="000000"/>
                </a:solidFill>
                <a:effectLst/>
                <a:latin typeface="Calibri" panose="020F0502020204030204" pitchFamily="34" charset="0"/>
              </a:rPr>
              <a:t>rc</a:t>
            </a:r>
            <a:r>
              <a:rPr lang="en-US" sz="1800" b="0" i="0" dirty="0">
                <a:solidFill>
                  <a:srgbClr val="000000"/>
                </a:solidFill>
                <a:effectLst/>
                <a:latin typeface="Calibri" panose="020F0502020204030204" pitchFamily="34" charset="0"/>
              </a:rPr>
              <a:t> to store accuracy, precision score, and recall score for the 7 implemented models.  </a:t>
            </a:r>
          </a:p>
          <a:p>
            <a:pPr algn="l" rtl="0" fontAlgn="base">
              <a:buFont typeface="+mj-lt"/>
              <a:buAutoNum type="arabicPeriod" startAt="5"/>
            </a:pPr>
            <a:r>
              <a:rPr lang="en-US" sz="1800" b="0" i="0" dirty="0">
                <a:solidFill>
                  <a:srgbClr val="000000"/>
                </a:solidFill>
                <a:effectLst/>
                <a:latin typeface="Calibri" panose="020F0502020204030204" pitchFamily="34" charset="0"/>
              </a:rPr>
              <a:t>Using for loop change size of training and test dataset to compare and find the best size of training and test data set. </a:t>
            </a:r>
          </a:p>
          <a:p>
            <a:pPr algn="l" rtl="0" fontAlgn="base">
              <a:buFont typeface="+mj-lt"/>
              <a:buAutoNum type="arabicPeriod" startAt="6"/>
            </a:pPr>
            <a:r>
              <a:rPr lang="en-US" sz="1800" b="0" i="0" dirty="0">
                <a:solidFill>
                  <a:srgbClr val="000000"/>
                </a:solidFill>
                <a:effectLst/>
                <a:latin typeface="Calibri" panose="020F0502020204030204" pitchFamily="34" charset="0"/>
              </a:rPr>
              <a:t>Allot dataset based on graph plot observation of accuracy, precision, recall score. </a:t>
            </a:r>
          </a:p>
          <a:p>
            <a:pPr algn="l" rtl="0" fontAlgn="base">
              <a:buFont typeface="+mj-lt"/>
              <a:buAutoNum type="arabicPeriod" startAt="7"/>
            </a:pPr>
            <a:r>
              <a:rPr lang="en-US" sz="1800" b="0" i="0" dirty="0">
                <a:solidFill>
                  <a:srgbClr val="000000"/>
                </a:solidFill>
                <a:effectLst/>
                <a:latin typeface="Calibri" panose="020F0502020204030204" pitchFamily="34" charset="0"/>
              </a:rPr>
              <a:t>Choose the train data to set size with priority to accuracy, precision and recall in descending order. </a:t>
            </a:r>
          </a:p>
          <a:p>
            <a:pPr algn="l" rtl="0" fontAlgn="base">
              <a:buFont typeface="+mj-lt"/>
              <a:buAutoNum type="arabicPeriod" startAt="8"/>
            </a:pPr>
            <a:r>
              <a:rPr lang="en-US" sz="1800" b="0" i="0" dirty="0">
                <a:solidFill>
                  <a:srgbClr val="000000"/>
                </a:solidFill>
                <a:effectLst/>
                <a:latin typeface="Calibri" panose="020F0502020204030204" pitchFamily="34" charset="0"/>
              </a:rPr>
              <a:t>Plot confusion matrix for the 7 methods in the most accurate set. </a:t>
            </a:r>
          </a:p>
          <a:p>
            <a:pPr algn="l" rtl="0" fontAlgn="base">
              <a:buFont typeface="+mj-lt"/>
              <a:buAutoNum type="arabicPeriod" startAt="9"/>
            </a:pPr>
            <a:r>
              <a:rPr lang="en-US" sz="1800" b="0" i="0" dirty="0">
                <a:solidFill>
                  <a:srgbClr val="000000"/>
                </a:solidFill>
                <a:effectLst/>
                <a:latin typeface="Calibri" panose="020F0502020204030204" pitchFamily="34" charset="0"/>
              </a:rPr>
              <a:t>Plot decision regions and observe the behavior of models. </a:t>
            </a:r>
          </a:p>
          <a:p>
            <a:pPr algn="l" rtl="0" fontAlgn="base">
              <a:buFont typeface="+mj-lt"/>
              <a:buAutoNum type="arabicPeriod" startAt="10"/>
            </a:pPr>
            <a:r>
              <a:rPr lang="en-US" sz="1800" b="0" i="0" dirty="0">
                <a:solidFill>
                  <a:srgbClr val="000000"/>
                </a:solidFill>
                <a:effectLst/>
                <a:latin typeface="Calibri" panose="020F0502020204030204" pitchFamily="34" charset="0"/>
              </a:rPr>
              <a:t>Conclude the best model for the application by comparison.  </a:t>
            </a:r>
          </a:p>
          <a:p>
            <a:pPr algn="l" rtl="0" fontAlgn="base"/>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Note: The Application of food prediction using nutritional values is used in forensics, Diet plan, qualitative analysis to ensure safety etc. </a:t>
            </a:r>
            <a:endParaRPr lang="en-US" b="0" i="0" dirty="0">
              <a:solidFill>
                <a:srgbClr val="000000"/>
              </a:solidFill>
              <a:effectLst/>
              <a:latin typeface="Segoe UI" panose="020B0502040204020203" pitchFamily="34" charset="0"/>
            </a:endParaRPr>
          </a:p>
          <a:p>
            <a:endParaRPr lang="en-IN" dirty="0"/>
          </a:p>
        </p:txBody>
      </p:sp>
    </p:spTree>
    <p:extLst>
      <p:ext uri="{BB962C8B-B14F-4D97-AF65-F5344CB8AC3E}">
        <p14:creationId xmlns:p14="http://schemas.microsoft.com/office/powerpoint/2010/main" val="3671290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60BD-0B30-446E-80A2-210FB7C2E52E}"/>
              </a:ext>
            </a:extLst>
          </p:cNvPr>
          <p:cNvSpPr>
            <a:spLocks noGrp="1"/>
          </p:cNvSpPr>
          <p:nvPr>
            <p:ph type="title"/>
          </p:nvPr>
        </p:nvSpPr>
        <p:spPr/>
        <p:txBody>
          <a:bodyPr/>
          <a:lstStyle/>
          <a:p>
            <a:r>
              <a:rPr lang="en-US">
                <a:cs typeface="Calibri Light"/>
              </a:rPr>
              <a:t>RESULTS</a:t>
            </a:r>
            <a:endParaRPr lang="en-US"/>
          </a:p>
        </p:txBody>
      </p:sp>
      <p:pic>
        <p:nvPicPr>
          <p:cNvPr id="7" name="Picture 7" descr="Chart, line chart&#10;&#10;Description automatically generated">
            <a:extLst>
              <a:ext uri="{FF2B5EF4-FFF2-40B4-BE49-F238E27FC236}">
                <a16:creationId xmlns:a16="http://schemas.microsoft.com/office/drawing/2014/main" id="{BD914398-C6F6-4745-8730-6C475838D586}"/>
              </a:ext>
            </a:extLst>
          </p:cNvPr>
          <p:cNvPicPr>
            <a:picLocks noGrp="1" noChangeAspect="1"/>
          </p:cNvPicPr>
          <p:nvPr>
            <p:ph idx="1"/>
          </p:nvPr>
        </p:nvPicPr>
        <p:blipFill>
          <a:blip r:embed="rId2"/>
          <a:stretch>
            <a:fillRect/>
          </a:stretch>
        </p:blipFill>
        <p:spPr>
          <a:xfrm>
            <a:off x="687371" y="1647825"/>
            <a:ext cx="5161524" cy="4351338"/>
          </a:xfrm>
        </p:spPr>
      </p:pic>
      <p:pic>
        <p:nvPicPr>
          <p:cNvPr id="8" name="Picture 8">
            <a:extLst>
              <a:ext uri="{FF2B5EF4-FFF2-40B4-BE49-F238E27FC236}">
                <a16:creationId xmlns:a16="http://schemas.microsoft.com/office/drawing/2014/main" id="{A416C115-2692-4E92-AA5D-10FE71A96C4B}"/>
              </a:ext>
            </a:extLst>
          </p:cNvPr>
          <p:cNvPicPr>
            <a:picLocks noChangeAspect="1"/>
          </p:cNvPicPr>
          <p:nvPr/>
        </p:nvPicPr>
        <p:blipFill>
          <a:blip r:embed="rId3"/>
          <a:stretch>
            <a:fillRect/>
          </a:stretch>
        </p:blipFill>
        <p:spPr>
          <a:xfrm>
            <a:off x="5850467" y="1651660"/>
            <a:ext cx="5782733" cy="4147348"/>
          </a:xfrm>
          <a:prstGeom prst="rect">
            <a:avLst/>
          </a:prstGeom>
        </p:spPr>
      </p:pic>
      <p:pic>
        <p:nvPicPr>
          <p:cNvPr id="4" name="Picture 4" descr="Logo, company name&#10;&#10;Description automatically generated">
            <a:extLst>
              <a:ext uri="{FF2B5EF4-FFF2-40B4-BE49-F238E27FC236}">
                <a16:creationId xmlns:a16="http://schemas.microsoft.com/office/drawing/2014/main" id="{2E2FB9F9-F684-4520-8B00-7A318B1AF9A0}"/>
              </a:ext>
            </a:extLst>
          </p:cNvPr>
          <p:cNvPicPr>
            <a:picLocks noChangeAspect="1"/>
          </p:cNvPicPr>
          <p:nvPr/>
        </p:nvPicPr>
        <p:blipFill>
          <a:blip r:embed="rId4"/>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3577855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60BD-0B30-446E-80A2-210FB7C2E52E}"/>
              </a:ext>
            </a:extLst>
          </p:cNvPr>
          <p:cNvSpPr>
            <a:spLocks noGrp="1"/>
          </p:cNvSpPr>
          <p:nvPr>
            <p:ph type="title"/>
          </p:nvPr>
        </p:nvSpPr>
        <p:spPr/>
        <p:txBody>
          <a:bodyPr/>
          <a:lstStyle/>
          <a:p>
            <a:r>
              <a:rPr lang="en-US">
                <a:cs typeface="Calibri Light"/>
              </a:rPr>
              <a:t>RESULTS</a:t>
            </a:r>
            <a:endParaRPr lang="en-US"/>
          </a:p>
        </p:txBody>
      </p:sp>
      <p:pic>
        <p:nvPicPr>
          <p:cNvPr id="9" name="Picture 9" descr="A picture containing graphical user interface&#10;&#10;Description automatically generated">
            <a:extLst>
              <a:ext uri="{FF2B5EF4-FFF2-40B4-BE49-F238E27FC236}">
                <a16:creationId xmlns:a16="http://schemas.microsoft.com/office/drawing/2014/main" id="{941FD3DE-9A88-4662-A0B2-8CDF1B7A6D9B}"/>
              </a:ext>
            </a:extLst>
          </p:cNvPr>
          <p:cNvPicPr>
            <a:picLocks noGrp="1" noChangeAspect="1"/>
          </p:cNvPicPr>
          <p:nvPr>
            <p:ph idx="1"/>
          </p:nvPr>
        </p:nvPicPr>
        <p:blipFill>
          <a:blip r:embed="rId2"/>
          <a:stretch>
            <a:fillRect/>
          </a:stretch>
        </p:blipFill>
        <p:spPr>
          <a:xfrm>
            <a:off x="487892" y="1589881"/>
            <a:ext cx="3867150" cy="3248025"/>
          </a:xfrm>
        </p:spPr>
      </p:pic>
      <p:sp>
        <p:nvSpPr>
          <p:cNvPr id="10" name="TextBox 9">
            <a:extLst>
              <a:ext uri="{FF2B5EF4-FFF2-40B4-BE49-F238E27FC236}">
                <a16:creationId xmlns:a16="http://schemas.microsoft.com/office/drawing/2014/main" id="{97383909-E938-4184-8100-DDD5CD1AE9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11" name="Picture 11" descr="A picture containing graphical user interface&#10;&#10;Description automatically generated">
            <a:extLst>
              <a:ext uri="{FF2B5EF4-FFF2-40B4-BE49-F238E27FC236}">
                <a16:creationId xmlns:a16="http://schemas.microsoft.com/office/drawing/2014/main" id="{F4A93C5B-6673-4073-ABF8-FC529A74BB67}"/>
              </a:ext>
            </a:extLst>
          </p:cNvPr>
          <p:cNvPicPr>
            <a:picLocks noChangeAspect="1"/>
          </p:cNvPicPr>
          <p:nvPr/>
        </p:nvPicPr>
        <p:blipFill>
          <a:blip r:embed="rId3"/>
          <a:stretch>
            <a:fillRect/>
          </a:stretch>
        </p:blipFill>
        <p:spPr>
          <a:xfrm>
            <a:off x="4182535" y="1526989"/>
            <a:ext cx="4165598" cy="3296023"/>
          </a:xfrm>
          <a:prstGeom prst="rect">
            <a:avLst/>
          </a:prstGeom>
        </p:spPr>
      </p:pic>
      <p:sp>
        <p:nvSpPr>
          <p:cNvPr id="12" name="TextBox 11">
            <a:extLst>
              <a:ext uri="{FF2B5EF4-FFF2-40B4-BE49-F238E27FC236}">
                <a16:creationId xmlns:a16="http://schemas.microsoft.com/office/drawing/2014/main" id="{01541F90-3CE2-4DDF-BFF8-1CA9B7AF91AA}"/>
              </a:ext>
            </a:extLst>
          </p:cNvPr>
          <p:cNvSpPr txBox="1"/>
          <p:nvPr/>
        </p:nvSpPr>
        <p:spPr>
          <a:xfrm>
            <a:off x="8829675" y="29538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13" name="Picture 13" descr="A picture containing graphical user interface&#10;&#10;Description automatically generated">
            <a:extLst>
              <a:ext uri="{FF2B5EF4-FFF2-40B4-BE49-F238E27FC236}">
                <a16:creationId xmlns:a16="http://schemas.microsoft.com/office/drawing/2014/main" id="{5BCE2ABD-80FB-44CC-8349-1BEDEC871D76}"/>
              </a:ext>
            </a:extLst>
          </p:cNvPr>
          <p:cNvPicPr>
            <a:picLocks noChangeAspect="1"/>
          </p:cNvPicPr>
          <p:nvPr/>
        </p:nvPicPr>
        <p:blipFill>
          <a:blip r:embed="rId4"/>
          <a:stretch>
            <a:fillRect/>
          </a:stretch>
        </p:blipFill>
        <p:spPr>
          <a:xfrm>
            <a:off x="8009467" y="1630350"/>
            <a:ext cx="4114800" cy="3207833"/>
          </a:xfrm>
          <a:prstGeom prst="rect">
            <a:avLst/>
          </a:prstGeom>
        </p:spPr>
      </p:pic>
      <p:pic>
        <p:nvPicPr>
          <p:cNvPr id="4" name="Picture 4" descr="Logo, company name&#10;&#10;Description automatically generated">
            <a:extLst>
              <a:ext uri="{FF2B5EF4-FFF2-40B4-BE49-F238E27FC236}">
                <a16:creationId xmlns:a16="http://schemas.microsoft.com/office/drawing/2014/main" id="{7EAC17E7-7949-4AA9-8E9C-6F229BCD7503}"/>
              </a:ext>
            </a:extLst>
          </p:cNvPr>
          <p:cNvPicPr>
            <a:picLocks noChangeAspect="1"/>
          </p:cNvPicPr>
          <p:nvPr/>
        </p:nvPicPr>
        <p:blipFill>
          <a:blip r:embed="rId5"/>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29825301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60BD-0B30-446E-80A2-210FB7C2E52E}"/>
              </a:ext>
            </a:extLst>
          </p:cNvPr>
          <p:cNvSpPr>
            <a:spLocks noGrp="1"/>
          </p:cNvSpPr>
          <p:nvPr>
            <p:ph type="title"/>
          </p:nvPr>
        </p:nvSpPr>
        <p:spPr/>
        <p:txBody>
          <a:bodyPr/>
          <a:lstStyle/>
          <a:p>
            <a:r>
              <a:rPr lang="en-US">
                <a:cs typeface="Calibri Light"/>
              </a:rPr>
              <a:t>RESULTS</a:t>
            </a:r>
            <a:endParaRPr lang="en-US"/>
          </a:p>
        </p:txBody>
      </p:sp>
      <p:sp>
        <p:nvSpPr>
          <p:cNvPr id="10" name="TextBox 9">
            <a:extLst>
              <a:ext uri="{FF2B5EF4-FFF2-40B4-BE49-F238E27FC236}">
                <a16:creationId xmlns:a16="http://schemas.microsoft.com/office/drawing/2014/main" id="{97383909-E938-4184-8100-DDD5CD1AE9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2" name="TextBox 11">
            <a:extLst>
              <a:ext uri="{FF2B5EF4-FFF2-40B4-BE49-F238E27FC236}">
                <a16:creationId xmlns:a16="http://schemas.microsoft.com/office/drawing/2014/main" id="{01541F90-3CE2-4DDF-BFF8-1CA9B7AF91AA}"/>
              </a:ext>
            </a:extLst>
          </p:cNvPr>
          <p:cNvSpPr txBox="1"/>
          <p:nvPr/>
        </p:nvSpPr>
        <p:spPr>
          <a:xfrm>
            <a:off x="8829675" y="29538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5" name="Picture 5" descr="A picture containing text&#10;&#10;Description automatically generated">
            <a:extLst>
              <a:ext uri="{FF2B5EF4-FFF2-40B4-BE49-F238E27FC236}">
                <a16:creationId xmlns:a16="http://schemas.microsoft.com/office/drawing/2014/main" id="{15A732B3-EF13-4C0F-9EE5-3F686D899E5A}"/>
              </a:ext>
            </a:extLst>
          </p:cNvPr>
          <p:cNvPicPr>
            <a:picLocks noGrp="1" noChangeAspect="1"/>
          </p:cNvPicPr>
          <p:nvPr>
            <p:ph idx="1"/>
          </p:nvPr>
        </p:nvPicPr>
        <p:blipFill>
          <a:blip r:embed="rId2"/>
          <a:stretch>
            <a:fillRect/>
          </a:stretch>
        </p:blipFill>
        <p:spPr>
          <a:xfrm>
            <a:off x="364067" y="1565010"/>
            <a:ext cx="4233333" cy="3280834"/>
          </a:xfrm>
        </p:spPr>
      </p:pic>
      <p:pic>
        <p:nvPicPr>
          <p:cNvPr id="6" name="Picture 6" descr="A picture containing calendar&#10;&#10;Description automatically generated">
            <a:extLst>
              <a:ext uri="{FF2B5EF4-FFF2-40B4-BE49-F238E27FC236}">
                <a16:creationId xmlns:a16="http://schemas.microsoft.com/office/drawing/2014/main" id="{A2F3B32D-033D-4F0C-A137-39A35A7198E5}"/>
              </a:ext>
            </a:extLst>
          </p:cNvPr>
          <p:cNvPicPr>
            <a:picLocks noChangeAspect="1"/>
          </p:cNvPicPr>
          <p:nvPr/>
        </p:nvPicPr>
        <p:blipFill>
          <a:blip r:embed="rId3"/>
          <a:stretch>
            <a:fillRect/>
          </a:stretch>
        </p:blipFill>
        <p:spPr>
          <a:xfrm>
            <a:off x="4224867" y="1563931"/>
            <a:ext cx="4216399" cy="3179806"/>
          </a:xfrm>
          <a:prstGeom prst="rect">
            <a:avLst/>
          </a:prstGeom>
        </p:spPr>
      </p:pic>
      <p:pic>
        <p:nvPicPr>
          <p:cNvPr id="7" name="Picture 7" descr="A picture containing graphical user interface&#10;&#10;Description automatically generated">
            <a:extLst>
              <a:ext uri="{FF2B5EF4-FFF2-40B4-BE49-F238E27FC236}">
                <a16:creationId xmlns:a16="http://schemas.microsoft.com/office/drawing/2014/main" id="{14C2742B-7E37-46AF-8998-D883E223F392}"/>
              </a:ext>
            </a:extLst>
          </p:cNvPr>
          <p:cNvPicPr>
            <a:picLocks noChangeAspect="1"/>
          </p:cNvPicPr>
          <p:nvPr/>
        </p:nvPicPr>
        <p:blipFill>
          <a:blip r:embed="rId4"/>
          <a:stretch>
            <a:fillRect/>
          </a:stretch>
        </p:blipFill>
        <p:spPr>
          <a:xfrm>
            <a:off x="8060266" y="1684995"/>
            <a:ext cx="4097866" cy="3022346"/>
          </a:xfrm>
          <a:prstGeom prst="rect">
            <a:avLst/>
          </a:prstGeom>
        </p:spPr>
      </p:pic>
      <p:pic>
        <p:nvPicPr>
          <p:cNvPr id="4" name="Picture 4" descr="Logo, company name&#10;&#10;Description automatically generated">
            <a:extLst>
              <a:ext uri="{FF2B5EF4-FFF2-40B4-BE49-F238E27FC236}">
                <a16:creationId xmlns:a16="http://schemas.microsoft.com/office/drawing/2014/main" id="{FFF0B8F8-4650-4C57-BB63-2A338F35DD10}"/>
              </a:ext>
            </a:extLst>
          </p:cNvPr>
          <p:cNvPicPr>
            <a:picLocks noChangeAspect="1"/>
          </p:cNvPicPr>
          <p:nvPr/>
        </p:nvPicPr>
        <p:blipFill>
          <a:blip r:embed="rId5"/>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15594628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60BD-0B30-446E-80A2-210FB7C2E52E}"/>
              </a:ext>
            </a:extLst>
          </p:cNvPr>
          <p:cNvSpPr>
            <a:spLocks noGrp="1"/>
          </p:cNvSpPr>
          <p:nvPr>
            <p:ph type="title"/>
          </p:nvPr>
        </p:nvSpPr>
        <p:spPr/>
        <p:txBody>
          <a:bodyPr/>
          <a:lstStyle/>
          <a:p>
            <a:r>
              <a:rPr lang="en-US">
                <a:cs typeface="Calibri Light"/>
              </a:rPr>
              <a:t>RESULTS</a:t>
            </a:r>
            <a:endParaRPr lang="en-US"/>
          </a:p>
        </p:txBody>
      </p:sp>
      <p:sp>
        <p:nvSpPr>
          <p:cNvPr id="10" name="TextBox 9">
            <a:extLst>
              <a:ext uri="{FF2B5EF4-FFF2-40B4-BE49-F238E27FC236}">
                <a16:creationId xmlns:a16="http://schemas.microsoft.com/office/drawing/2014/main" id="{97383909-E938-4184-8100-DDD5CD1AE9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2" name="TextBox 11">
            <a:extLst>
              <a:ext uri="{FF2B5EF4-FFF2-40B4-BE49-F238E27FC236}">
                <a16:creationId xmlns:a16="http://schemas.microsoft.com/office/drawing/2014/main" id="{01541F90-3CE2-4DDF-BFF8-1CA9B7AF91AA}"/>
              </a:ext>
            </a:extLst>
          </p:cNvPr>
          <p:cNvSpPr txBox="1"/>
          <p:nvPr/>
        </p:nvSpPr>
        <p:spPr>
          <a:xfrm>
            <a:off x="8829675" y="29538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8" name="Picture 8">
            <a:extLst>
              <a:ext uri="{FF2B5EF4-FFF2-40B4-BE49-F238E27FC236}">
                <a16:creationId xmlns:a16="http://schemas.microsoft.com/office/drawing/2014/main" id="{356A45FB-274B-43E9-9F03-F1F9DF5A996A}"/>
              </a:ext>
            </a:extLst>
          </p:cNvPr>
          <p:cNvPicPr>
            <a:picLocks noGrp="1" noChangeAspect="1"/>
          </p:cNvPicPr>
          <p:nvPr>
            <p:ph idx="1"/>
          </p:nvPr>
        </p:nvPicPr>
        <p:blipFill>
          <a:blip r:embed="rId2"/>
          <a:stretch>
            <a:fillRect/>
          </a:stretch>
        </p:blipFill>
        <p:spPr>
          <a:xfrm>
            <a:off x="3958167" y="2131748"/>
            <a:ext cx="3886200" cy="3400425"/>
          </a:xfrm>
        </p:spPr>
      </p:pic>
      <p:pic>
        <p:nvPicPr>
          <p:cNvPr id="4" name="Picture 4" descr="Logo, company name&#10;&#10;Description automatically generated">
            <a:extLst>
              <a:ext uri="{FF2B5EF4-FFF2-40B4-BE49-F238E27FC236}">
                <a16:creationId xmlns:a16="http://schemas.microsoft.com/office/drawing/2014/main" id="{E76C0513-565A-44E6-99C1-2984945A3BFB}"/>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30968409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60BD-0B30-446E-80A2-210FB7C2E52E}"/>
              </a:ext>
            </a:extLst>
          </p:cNvPr>
          <p:cNvSpPr>
            <a:spLocks noGrp="1"/>
          </p:cNvSpPr>
          <p:nvPr>
            <p:ph type="title"/>
          </p:nvPr>
        </p:nvSpPr>
        <p:spPr>
          <a:xfrm>
            <a:off x="0" y="-24342"/>
            <a:ext cx="10515600" cy="1325563"/>
          </a:xfrm>
        </p:spPr>
        <p:txBody>
          <a:bodyPr/>
          <a:lstStyle/>
          <a:p>
            <a:r>
              <a:rPr lang="en-US">
                <a:cs typeface="Calibri Light"/>
              </a:rPr>
              <a:t>RESULTS</a:t>
            </a:r>
            <a:endParaRPr lang="en-US"/>
          </a:p>
        </p:txBody>
      </p:sp>
      <p:sp>
        <p:nvSpPr>
          <p:cNvPr id="10" name="TextBox 9">
            <a:extLst>
              <a:ext uri="{FF2B5EF4-FFF2-40B4-BE49-F238E27FC236}">
                <a16:creationId xmlns:a16="http://schemas.microsoft.com/office/drawing/2014/main" id="{97383909-E938-4184-8100-DDD5CD1AE9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2" name="TextBox 11">
            <a:extLst>
              <a:ext uri="{FF2B5EF4-FFF2-40B4-BE49-F238E27FC236}">
                <a16:creationId xmlns:a16="http://schemas.microsoft.com/office/drawing/2014/main" id="{01541F90-3CE2-4DDF-BFF8-1CA9B7AF91AA}"/>
              </a:ext>
            </a:extLst>
          </p:cNvPr>
          <p:cNvSpPr txBox="1"/>
          <p:nvPr/>
        </p:nvSpPr>
        <p:spPr>
          <a:xfrm>
            <a:off x="8829675" y="29538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5" name="Picture 5" descr="A picture containing chart&#10;&#10;Description automatically generated">
            <a:extLst>
              <a:ext uri="{FF2B5EF4-FFF2-40B4-BE49-F238E27FC236}">
                <a16:creationId xmlns:a16="http://schemas.microsoft.com/office/drawing/2014/main" id="{3CA67DCD-7756-48B2-910A-8C41FA0F114D}"/>
              </a:ext>
            </a:extLst>
          </p:cNvPr>
          <p:cNvPicPr>
            <a:picLocks noGrp="1" noChangeAspect="1"/>
          </p:cNvPicPr>
          <p:nvPr>
            <p:ph idx="1"/>
          </p:nvPr>
        </p:nvPicPr>
        <p:blipFill>
          <a:blip r:embed="rId2"/>
          <a:stretch>
            <a:fillRect/>
          </a:stretch>
        </p:blipFill>
        <p:spPr>
          <a:xfrm>
            <a:off x="255059" y="994569"/>
            <a:ext cx="3807884" cy="2508251"/>
          </a:xfrm>
        </p:spPr>
      </p:pic>
      <p:pic>
        <p:nvPicPr>
          <p:cNvPr id="6" name="Picture 6" descr="Chart&#10;&#10;Description automatically generated">
            <a:extLst>
              <a:ext uri="{FF2B5EF4-FFF2-40B4-BE49-F238E27FC236}">
                <a16:creationId xmlns:a16="http://schemas.microsoft.com/office/drawing/2014/main" id="{61FD1B5E-92A0-45E1-A049-206F302649B2}"/>
              </a:ext>
            </a:extLst>
          </p:cNvPr>
          <p:cNvPicPr>
            <a:picLocks noChangeAspect="1"/>
          </p:cNvPicPr>
          <p:nvPr/>
        </p:nvPicPr>
        <p:blipFill>
          <a:blip r:embed="rId3"/>
          <a:stretch>
            <a:fillRect/>
          </a:stretch>
        </p:blipFill>
        <p:spPr>
          <a:xfrm>
            <a:off x="4064000" y="1059978"/>
            <a:ext cx="4047067" cy="2443575"/>
          </a:xfrm>
          <a:prstGeom prst="rect">
            <a:avLst/>
          </a:prstGeom>
        </p:spPr>
      </p:pic>
      <p:sp>
        <p:nvSpPr>
          <p:cNvPr id="7" name="TextBox 6">
            <a:extLst>
              <a:ext uri="{FF2B5EF4-FFF2-40B4-BE49-F238E27FC236}">
                <a16:creationId xmlns:a16="http://schemas.microsoft.com/office/drawing/2014/main" id="{86E774B7-07F4-487A-A6BC-B119551E5ED1}"/>
              </a:ext>
            </a:extLst>
          </p:cNvPr>
          <p:cNvSpPr txBox="1"/>
          <p:nvPr/>
        </p:nvSpPr>
        <p:spPr>
          <a:xfrm>
            <a:off x="3556000" y="4572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pic>
        <p:nvPicPr>
          <p:cNvPr id="9" name="Picture 10" descr="Chart, bubble chart&#10;&#10;Description automatically generated">
            <a:extLst>
              <a:ext uri="{FF2B5EF4-FFF2-40B4-BE49-F238E27FC236}">
                <a16:creationId xmlns:a16="http://schemas.microsoft.com/office/drawing/2014/main" id="{FEDC81D3-58D5-4666-B1FF-D7656995BEB9}"/>
              </a:ext>
            </a:extLst>
          </p:cNvPr>
          <p:cNvPicPr>
            <a:picLocks noChangeAspect="1"/>
          </p:cNvPicPr>
          <p:nvPr/>
        </p:nvPicPr>
        <p:blipFill>
          <a:blip r:embed="rId4"/>
          <a:stretch>
            <a:fillRect/>
          </a:stretch>
        </p:blipFill>
        <p:spPr>
          <a:xfrm>
            <a:off x="7916334" y="1082330"/>
            <a:ext cx="3877733" cy="2492005"/>
          </a:xfrm>
          <a:prstGeom prst="rect">
            <a:avLst/>
          </a:prstGeom>
        </p:spPr>
      </p:pic>
      <p:pic>
        <p:nvPicPr>
          <p:cNvPr id="11" name="Picture 12" descr="Chart&#10;&#10;Description automatically generated">
            <a:extLst>
              <a:ext uri="{FF2B5EF4-FFF2-40B4-BE49-F238E27FC236}">
                <a16:creationId xmlns:a16="http://schemas.microsoft.com/office/drawing/2014/main" id="{F48FC7FE-0129-4A47-906C-E5DD316919DC}"/>
              </a:ext>
            </a:extLst>
          </p:cNvPr>
          <p:cNvPicPr>
            <a:picLocks noChangeAspect="1"/>
          </p:cNvPicPr>
          <p:nvPr/>
        </p:nvPicPr>
        <p:blipFill>
          <a:blip r:embed="rId5"/>
          <a:stretch>
            <a:fillRect/>
          </a:stretch>
        </p:blipFill>
        <p:spPr>
          <a:xfrm>
            <a:off x="76200" y="3629792"/>
            <a:ext cx="4047066" cy="2621014"/>
          </a:xfrm>
          <a:prstGeom prst="rect">
            <a:avLst/>
          </a:prstGeom>
        </p:spPr>
      </p:pic>
      <p:pic>
        <p:nvPicPr>
          <p:cNvPr id="13" name="Picture 13" descr="A picture containing diagram&#10;&#10;Description automatically generated">
            <a:extLst>
              <a:ext uri="{FF2B5EF4-FFF2-40B4-BE49-F238E27FC236}">
                <a16:creationId xmlns:a16="http://schemas.microsoft.com/office/drawing/2014/main" id="{F249145A-38C4-4605-9BC6-48B4D604BAA9}"/>
              </a:ext>
            </a:extLst>
          </p:cNvPr>
          <p:cNvPicPr>
            <a:picLocks noChangeAspect="1"/>
          </p:cNvPicPr>
          <p:nvPr/>
        </p:nvPicPr>
        <p:blipFill>
          <a:blip r:embed="rId6"/>
          <a:stretch>
            <a:fillRect/>
          </a:stretch>
        </p:blipFill>
        <p:spPr>
          <a:xfrm>
            <a:off x="4064000" y="3652919"/>
            <a:ext cx="4004733" cy="2557829"/>
          </a:xfrm>
          <a:prstGeom prst="rect">
            <a:avLst/>
          </a:prstGeom>
        </p:spPr>
      </p:pic>
      <p:pic>
        <p:nvPicPr>
          <p:cNvPr id="14" name="Picture 14" descr="Chart&#10;&#10;Description automatically generated">
            <a:extLst>
              <a:ext uri="{FF2B5EF4-FFF2-40B4-BE49-F238E27FC236}">
                <a16:creationId xmlns:a16="http://schemas.microsoft.com/office/drawing/2014/main" id="{7DE8A42A-FAD7-46E9-97A3-1510B58B3F16}"/>
              </a:ext>
            </a:extLst>
          </p:cNvPr>
          <p:cNvPicPr>
            <a:picLocks noChangeAspect="1"/>
          </p:cNvPicPr>
          <p:nvPr/>
        </p:nvPicPr>
        <p:blipFill>
          <a:blip r:embed="rId7"/>
          <a:stretch>
            <a:fillRect/>
          </a:stretch>
        </p:blipFill>
        <p:spPr>
          <a:xfrm>
            <a:off x="8144934" y="3654438"/>
            <a:ext cx="3818466" cy="2512456"/>
          </a:xfrm>
          <a:prstGeom prst="rect">
            <a:avLst/>
          </a:prstGeom>
        </p:spPr>
      </p:pic>
      <p:pic>
        <p:nvPicPr>
          <p:cNvPr id="4" name="Picture 4" descr="Logo, company name&#10;&#10;Description automatically generated">
            <a:extLst>
              <a:ext uri="{FF2B5EF4-FFF2-40B4-BE49-F238E27FC236}">
                <a16:creationId xmlns:a16="http://schemas.microsoft.com/office/drawing/2014/main" id="{9FB5403D-8637-4E84-93FA-9B36D0682ED5}"/>
              </a:ext>
            </a:extLst>
          </p:cNvPr>
          <p:cNvPicPr>
            <a:picLocks noChangeAspect="1"/>
          </p:cNvPicPr>
          <p:nvPr/>
        </p:nvPicPr>
        <p:blipFill>
          <a:blip r:embed="rId8"/>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33503732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460BD-0B30-446E-80A2-210FB7C2E52E}"/>
              </a:ext>
            </a:extLst>
          </p:cNvPr>
          <p:cNvSpPr>
            <a:spLocks noGrp="1"/>
          </p:cNvSpPr>
          <p:nvPr>
            <p:ph type="title"/>
          </p:nvPr>
        </p:nvSpPr>
        <p:spPr/>
        <p:txBody>
          <a:bodyPr/>
          <a:lstStyle/>
          <a:p>
            <a:r>
              <a:rPr lang="en-US">
                <a:cs typeface="Calibri Light"/>
              </a:rPr>
              <a:t>RESULTS</a:t>
            </a:r>
            <a:endParaRPr lang="en-US"/>
          </a:p>
        </p:txBody>
      </p:sp>
      <p:sp>
        <p:nvSpPr>
          <p:cNvPr id="10" name="TextBox 9">
            <a:extLst>
              <a:ext uri="{FF2B5EF4-FFF2-40B4-BE49-F238E27FC236}">
                <a16:creationId xmlns:a16="http://schemas.microsoft.com/office/drawing/2014/main" id="{97383909-E938-4184-8100-DDD5CD1AE99C}"/>
              </a:ext>
            </a:extLst>
          </p:cNvPr>
          <p:cNvSpPr txBox="1"/>
          <p:nvPr/>
        </p:nvSpPr>
        <p:spPr>
          <a:xfrm>
            <a:off x="4724400" y="3200400"/>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Click to add text</a:t>
            </a:r>
          </a:p>
        </p:txBody>
      </p:sp>
      <p:sp>
        <p:nvSpPr>
          <p:cNvPr id="12" name="TextBox 11">
            <a:extLst>
              <a:ext uri="{FF2B5EF4-FFF2-40B4-BE49-F238E27FC236}">
                <a16:creationId xmlns:a16="http://schemas.microsoft.com/office/drawing/2014/main" id="{01541F90-3CE2-4DDF-BFF8-1CA9B7AF91AA}"/>
              </a:ext>
            </a:extLst>
          </p:cNvPr>
          <p:cNvSpPr txBox="1"/>
          <p:nvPr/>
        </p:nvSpPr>
        <p:spPr>
          <a:xfrm>
            <a:off x="8829675" y="2953808"/>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cs typeface="Calibri"/>
            </a:endParaRPr>
          </a:p>
        </p:txBody>
      </p:sp>
      <p:pic>
        <p:nvPicPr>
          <p:cNvPr id="5" name="Picture 5">
            <a:extLst>
              <a:ext uri="{FF2B5EF4-FFF2-40B4-BE49-F238E27FC236}">
                <a16:creationId xmlns:a16="http://schemas.microsoft.com/office/drawing/2014/main" id="{F47985A6-B3E5-48D7-9E3A-A68CCFC6099B}"/>
              </a:ext>
            </a:extLst>
          </p:cNvPr>
          <p:cNvPicPr>
            <a:picLocks noGrp="1" noChangeAspect="1"/>
          </p:cNvPicPr>
          <p:nvPr>
            <p:ph idx="1"/>
          </p:nvPr>
        </p:nvPicPr>
        <p:blipFill>
          <a:blip r:embed="rId2"/>
          <a:stretch>
            <a:fillRect/>
          </a:stretch>
        </p:blipFill>
        <p:spPr>
          <a:xfrm>
            <a:off x="3795712" y="2439194"/>
            <a:ext cx="4600575" cy="3124200"/>
          </a:xfrm>
        </p:spPr>
      </p:pic>
      <p:pic>
        <p:nvPicPr>
          <p:cNvPr id="4" name="Picture 4" descr="Logo, company name&#10;&#10;Description automatically generated">
            <a:extLst>
              <a:ext uri="{FF2B5EF4-FFF2-40B4-BE49-F238E27FC236}">
                <a16:creationId xmlns:a16="http://schemas.microsoft.com/office/drawing/2014/main" id="{2764EFC8-8808-4449-9D95-24629782170F}"/>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38055753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40425-6CF9-4AC4-AD95-9DBADE5D11B4}"/>
              </a:ext>
            </a:extLst>
          </p:cNvPr>
          <p:cNvSpPr>
            <a:spLocks noGrp="1"/>
          </p:cNvSpPr>
          <p:nvPr>
            <p:ph type="title"/>
          </p:nvPr>
        </p:nvSpPr>
        <p:spPr>
          <a:xfrm>
            <a:off x="671803" y="0"/>
            <a:ext cx="10346093" cy="923731"/>
          </a:xfrm>
        </p:spPr>
        <p:txBody>
          <a:bodyPr/>
          <a:lstStyle/>
          <a:p>
            <a:r>
              <a:rPr lang="en-US" dirty="0"/>
              <a:t>Comparison</a:t>
            </a:r>
            <a:endParaRPr lang="en-IN" dirty="0"/>
          </a:p>
        </p:txBody>
      </p:sp>
      <p:sp>
        <p:nvSpPr>
          <p:cNvPr id="3" name="Content Placeholder 2">
            <a:extLst>
              <a:ext uri="{FF2B5EF4-FFF2-40B4-BE49-F238E27FC236}">
                <a16:creationId xmlns:a16="http://schemas.microsoft.com/office/drawing/2014/main" id="{164F9050-818E-4FB5-85B2-4B73E58C5935}"/>
              </a:ext>
            </a:extLst>
          </p:cNvPr>
          <p:cNvSpPr>
            <a:spLocks noGrp="1"/>
          </p:cNvSpPr>
          <p:nvPr>
            <p:ph idx="1"/>
          </p:nvPr>
        </p:nvSpPr>
        <p:spPr>
          <a:xfrm>
            <a:off x="811763" y="923731"/>
            <a:ext cx="10542037" cy="5253232"/>
          </a:xfrm>
        </p:spPr>
        <p:txBody>
          <a:bodyPr/>
          <a:lstStyle/>
          <a:p>
            <a:pPr algn="l" rtl="0" fontAlgn="base"/>
            <a:r>
              <a:rPr lang="en-US" sz="1800" b="0" i="0" dirty="0">
                <a:solidFill>
                  <a:srgbClr val="000000"/>
                </a:solidFill>
                <a:effectLst/>
                <a:latin typeface="Calibri" panose="020F0502020204030204" pitchFamily="34" charset="0"/>
              </a:rPr>
              <a:t>To decide the best model, we are going to assign a priority to the values of the maximum accuracy precision and recall as 3,2,1 as for this project in a multiclass model the precision score and accuracy is not as valid as accuracy in calculating the best model. As this field involves applications of very low impact a class decision won't impact the performance of the whole model the accuracy is assigned 3.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Formula= (Accuracy*3+precision score*2+recall score*1)/5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KNN=0.5901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Logistic Regression=0.7305 </a:t>
            </a:r>
            <a:endParaRPr lang="en-US" b="0" i="0" dirty="0">
              <a:solidFill>
                <a:srgbClr val="000000"/>
              </a:solidFill>
              <a:effectLst/>
              <a:latin typeface="Segoe UI" panose="020B0502040204020203" pitchFamily="34" charset="0"/>
            </a:endParaRPr>
          </a:p>
          <a:p>
            <a:pPr algn="l" rtl="0" fontAlgn="base"/>
            <a:r>
              <a:rPr lang="en-US" sz="1800" b="0" i="0" dirty="0">
                <a:solidFill>
                  <a:srgbClr val="000000"/>
                </a:solidFill>
                <a:effectLst/>
                <a:latin typeface="Calibri" panose="020F0502020204030204" pitchFamily="34" charset="0"/>
              </a:rPr>
              <a:t>Naïve Bayes=0.6459 </a:t>
            </a:r>
            <a:endParaRPr lang="en-US" b="0" i="0" dirty="0">
              <a:solidFill>
                <a:srgbClr val="000000"/>
              </a:solidFill>
              <a:effectLst/>
              <a:latin typeface="Segoe UI" panose="020B0502040204020203" pitchFamily="34" charset="0"/>
            </a:endParaRPr>
          </a:p>
          <a:p>
            <a:pPr algn="l" rtl="0" fontAlgn="base"/>
            <a:r>
              <a:rPr lang="en-US" sz="1800" b="0" i="1" dirty="0">
                <a:solidFill>
                  <a:srgbClr val="000000"/>
                </a:solidFill>
                <a:effectLst/>
                <a:latin typeface="Calibri" panose="020F0502020204030204" pitchFamily="34" charset="0"/>
              </a:rPr>
              <a:t>SVM linear=0.8342</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1" dirty="0">
                <a:solidFill>
                  <a:srgbClr val="000000"/>
                </a:solidFill>
                <a:effectLst/>
                <a:latin typeface="Calibri" panose="020F0502020204030204" pitchFamily="34" charset="0"/>
              </a:rPr>
              <a:t>SVM RBF=0.3004</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1" dirty="0">
                <a:solidFill>
                  <a:srgbClr val="000000"/>
                </a:solidFill>
                <a:effectLst/>
                <a:latin typeface="Calibri" panose="020F0502020204030204" pitchFamily="34" charset="0"/>
              </a:rPr>
              <a:t>Decision Tree=0.8055</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pPr algn="l" rtl="0" fontAlgn="base"/>
            <a:r>
              <a:rPr lang="en-US" sz="1800" b="0" i="1" dirty="0">
                <a:solidFill>
                  <a:srgbClr val="000000"/>
                </a:solidFill>
                <a:effectLst/>
                <a:latin typeface="Calibri" panose="020F0502020204030204" pitchFamily="34" charset="0"/>
              </a:rPr>
              <a:t>Random Forest=0.8259</a:t>
            </a:r>
            <a:r>
              <a:rPr lang="en-US" sz="1800" b="0" i="0" dirty="0">
                <a:solidFill>
                  <a:srgbClr val="000000"/>
                </a:solidFill>
                <a:effectLst/>
                <a:latin typeface="Calibri" panose="020F0502020204030204" pitchFamily="34" charset="0"/>
              </a:rPr>
              <a:t> </a:t>
            </a:r>
            <a:endParaRPr lang="en-US" b="0" i="0" dirty="0">
              <a:solidFill>
                <a:srgbClr val="000000"/>
              </a:solidFill>
              <a:effectLst/>
              <a:latin typeface="Segoe UI" panose="020B0502040204020203" pitchFamily="34" charset="0"/>
            </a:endParaRPr>
          </a:p>
          <a:p>
            <a:endParaRPr lang="en-IN" dirty="0"/>
          </a:p>
        </p:txBody>
      </p:sp>
      <p:pic>
        <p:nvPicPr>
          <p:cNvPr id="5" name="Picture 4">
            <a:extLst>
              <a:ext uri="{FF2B5EF4-FFF2-40B4-BE49-F238E27FC236}">
                <a16:creationId xmlns:a16="http://schemas.microsoft.com/office/drawing/2014/main" id="{9917C4A5-5BD3-4AF6-B98E-769CE75ED0E4}"/>
              </a:ext>
            </a:extLst>
          </p:cNvPr>
          <p:cNvPicPr>
            <a:picLocks noChangeAspect="1"/>
          </p:cNvPicPr>
          <p:nvPr/>
        </p:nvPicPr>
        <p:blipFill>
          <a:blip r:embed="rId2"/>
          <a:stretch>
            <a:fillRect/>
          </a:stretch>
        </p:blipFill>
        <p:spPr>
          <a:xfrm>
            <a:off x="4104110" y="2575249"/>
            <a:ext cx="6672748" cy="3536346"/>
          </a:xfrm>
          <a:prstGeom prst="rect">
            <a:avLst/>
          </a:prstGeom>
        </p:spPr>
      </p:pic>
    </p:spTree>
    <p:extLst>
      <p:ext uri="{BB962C8B-B14F-4D97-AF65-F5344CB8AC3E}">
        <p14:creationId xmlns:p14="http://schemas.microsoft.com/office/powerpoint/2010/main" val="273411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1604-A4AE-4BF0-8B1B-78A3CBC0CCFE}"/>
              </a:ext>
            </a:extLst>
          </p:cNvPr>
          <p:cNvSpPr>
            <a:spLocks noGrp="1"/>
          </p:cNvSpPr>
          <p:nvPr>
            <p:ph type="title"/>
          </p:nvPr>
        </p:nvSpPr>
        <p:spPr/>
        <p:txBody>
          <a:bodyPr>
            <a:normAutofit fontScale="90000"/>
          </a:bodyPr>
          <a:lstStyle/>
          <a:p>
            <a:pPr algn="ctr"/>
            <a:r>
              <a:rPr lang="en-US">
                <a:ea typeface="+mj-lt"/>
                <a:cs typeface="+mj-lt"/>
              </a:rPr>
              <a:t>II. Theory and concept</a:t>
            </a:r>
          </a:p>
          <a:p>
            <a:pPr algn="ctr"/>
            <a:endParaRPr lang="en-US">
              <a:ea typeface="+mj-lt"/>
              <a:cs typeface="+mj-lt"/>
            </a:endParaRPr>
          </a:p>
          <a:p>
            <a:pPr marL="285750" indent="-285750">
              <a:buFont typeface="Arial"/>
              <a:buChar char="•"/>
            </a:pPr>
            <a:r>
              <a:rPr lang="en-US" b="1">
                <a:ea typeface="+mj-lt"/>
                <a:cs typeface="+mj-lt"/>
              </a:rPr>
              <a:t>ALGORITHMS USED</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963BFF7E-23F8-4EF3-A5B2-5DBEDDEF812D}"/>
              </a:ext>
            </a:extLst>
          </p:cNvPr>
          <p:cNvSpPr>
            <a:spLocks noGrp="1"/>
          </p:cNvSpPr>
          <p:nvPr>
            <p:ph idx="1"/>
          </p:nvPr>
        </p:nvSpPr>
        <p:spPr/>
        <p:txBody>
          <a:bodyPr vert="horz" lIns="91440" tIns="45720" rIns="91440" bIns="45720" rtlCol="0" anchor="t">
            <a:normAutofit fontScale="55000" lnSpcReduction="20000"/>
          </a:bodyPr>
          <a:lstStyle/>
          <a:p>
            <a:pPr marL="0" indent="0">
              <a:buNone/>
            </a:pPr>
            <a:r>
              <a:rPr lang="en-US" b="1">
                <a:ea typeface="+mn-lt"/>
                <a:cs typeface="+mn-lt"/>
              </a:rPr>
              <a:t>1.K NEAREST NEIGHBORS ALGORITHMS (KNN)</a:t>
            </a:r>
            <a:endParaRPr lang="en-US">
              <a:ea typeface="+mn-lt"/>
              <a:cs typeface="+mn-lt"/>
            </a:endParaRPr>
          </a:p>
          <a:p>
            <a:r>
              <a:rPr lang="en-US">
                <a:ea typeface="+mn-lt"/>
                <a:cs typeface="+mn-lt"/>
              </a:rPr>
              <a:t>The K Nearest Neighbors, or KNN Algorithm is a supervised learning algorithm which can be used for both the purposes of classification as well as regression. Some of its’ applications include the filling up of missing values and the resampling of datasets. As its’ name implies, it considers the data points which are nearest to the data point being analyzed, to predict the class into which the data point can be placed. A few important features of the KNN algorithm are as follows:</a:t>
            </a:r>
          </a:p>
          <a:p>
            <a:r>
              <a:rPr lang="en-US">
                <a:ea typeface="+mn-lt"/>
                <a:cs typeface="+mn-lt"/>
              </a:rPr>
              <a:t>1.It follows instance-based learning: Unlike in normal model-based learning algorithms where the weights from the training data are used by the algorithm for learning to predict the output, the KNN algorithm makes use of the entire instance of training data for learning so that the algorithm can learn to predict the output.</a:t>
            </a:r>
          </a:p>
          <a:p>
            <a:r>
              <a:rPr lang="en-US">
                <a:ea typeface="+mn-lt"/>
                <a:cs typeface="+mn-lt"/>
              </a:rPr>
              <a:t>2.It is a </a:t>
            </a:r>
            <a:r>
              <a:rPr lang="en-US" b="1">
                <a:ea typeface="+mn-lt"/>
                <a:cs typeface="+mn-lt"/>
              </a:rPr>
              <a:t>lazy learner</a:t>
            </a:r>
            <a:r>
              <a:rPr lang="en-US">
                <a:ea typeface="+mn-lt"/>
                <a:cs typeface="+mn-lt"/>
              </a:rPr>
              <a:t>: The KNN model doesn’t learn from the training data prior to the implementation of the model, in fact the learning process is postponed until the prediction of the </a:t>
            </a:r>
            <a:r>
              <a:rPr lang="en-US" err="1">
                <a:ea typeface="+mn-lt"/>
                <a:cs typeface="+mn-lt"/>
              </a:rPr>
              <a:t>ouptut</a:t>
            </a:r>
            <a:r>
              <a:rPr lang="en-US">
                <a:ea typeface="+mn-lt"/>
                <a:cs typeface="+mn-lt"/>
              </a:rPr>
              <a:t> is requested for a new instance.</a:t>
            </a:r>
          </a:p>
          <a:p>
            <a:r>
              <a:rPr lang="en-US">
                <a:ea typeface="+mn-lt"/>
                <a:cs typeface="+mn-lt"/>
              </a:rPr>
              <a:t>3.It is </a:t>
            </a:r>
            <a:r>
              <a:rPr lang="en-US" b="1">
                <a:ea typeface="+mn-lt"/>
                <a:cs typeface="+mn-lt"/>
              </a:rPr>
              <a:t>non-parametric</a:t>
            </a:r>
            <a:r>
              <a:rPr lang="en-US">
                <a:ea typeface="+mn-lt"/>
                <a:cs typeface="+mn-lt"/>
              </a:rPr>
              <a:t>: For a KNN algorithm, there is no mapping function which is predefined in the model.</a:t>
            </a:r>
          </a:p>
          <a:p>
            <a:r>
              <a:rPr lang="en-US">
                <a:ea typeface="+mn-lt"/>
                <a:cs typeface="+mn-lt"/>
              </a:rPr>
              <a:t>Now let us go through the steps of the KNN algorithm one by one:</a:t>
            </a:r>
          </a:p>
          <a:p>
            <a:r>
              <a:rPr lang="en-US">
                <a:ea typeface="+mn-lt"/>
                <a:cs typeface="+mn-lt"/>
              </a:rPr>
              <a:t>1.Selecting the value of K of the neighbors.</a:t>
            </a:r>
          </a:p>
          <a:p>
            <a:r>
              <a:rPr lang="en-US">
                <a:ea typeface="+mn-lt"/>
                <a:cs typeface="+mn-lt"/>
              </a:rPr>
              <a:t>2.Calculating the Euclidean distance of the K number of neighbors.</a:t>
            </a:r>
          </a:p>
          <a:p>
            <a:r>
              <a:rPr lang="en-US">
                <a:ea typeface="+mn-lt"/>
                <a:cs typeface="+mn-lt"/>
              </a:rPr>
              <a:t>3.Taking the K number of nearest </a:t>
            </a:r>
            <a:r>
              <a:rPr lang="en-US" err="1">
                <a:ea typeface="+mn-lt"/>
                <a:cs typeface="+mn-lt"/>
              </a:rPr>
              <a:t>neighbours</a:t>
            </a:r>
            <a:r>
              <a:rPr lang="en-US">
                <a:ea typeface="+mn-lt"/>
                <a:cs typeface="+mn-lt"/>
              </a:rPr>
              <a:t> based on their Euclidean distances.</a:t>
            </a:r>
          </a:p>
          <a:p>
            <a:r>
              <a:rPr lang="en-US">
                <a:ea typeface="+mn-lt"/>
                <a:cs typeface="+mn-lt"/>
              </a:rPr>
              <a:t>4.Among the selected k neighbors, counting the number of data points which are present in each category.</a:t>
            </a:r>
          </a:p>
          <a:p>
            <a:r>
              <a:rPr lang="en-US">
                <a:ea typeface="+mn-lt"/>
                <a:cs typeface="+mn-lt"/>
              </a:rPr>
              <a:t>5.Assigning the new data points to the category for which the neighbor’s number is maximum.</a:t>
            </a:r>
          </a:p>
          <a:p>
            <a:endParaRPr lang="en-US">
              <a:ea typeface="+mn-lt"/>
              <a:cs typeface="+mn-lt"/>
            </a:endParaRPr>
          </a:p>
          <a:p>
            <a:endParaRPr lang="en-US">
              <a:cs typeface="Calibri"/>
            </a:endParaRPr>
          </a:p>
        </p:txBody>
      </p:sp>
      <p:pic>
        <p:nvPicPr>
          <p:cNvPr id="6" name="Picture 4" descr="Logo, company name&#10;&#10;Description automatically generated">
            <a:extLst>
              <a:ext uri="{FF2B5EF4-FFF2-40B4-BE49-F238E27FC236}">
                <a16:creationId xmlns:a16="http://schemas.microsoft.com/office/drawing/2014/main" id="{80B6964D-9763-4404-9835-816CD9988A1A}"/>
              </a:ext>
            </a:extLst>
          </p:cNvPr>
          <p:cNvPicPr>
            <a:picLocks noChangeAspect="1"/>
          </p:cNvPicPr>
          <p:nvPr/>
        </p:nvPicPr>
        <p:blipFill>
          <a:blip r:embed="rId2"/>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1183938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164D3-E7A1-441D-BBB9-F167F7AC7C55}"/>
              </a:ext>
            </a:extLst>
          </p:cNvPr>
          <p:cNvSpPr>
            <a:spLocks noGrp="1"/>
          </p:cNvSpPr>
          <p:nvPr>
            <p:ph type="title"/>
          </p:nvPr>
        </p:nvSpPr>
        <p:spPr>
          <a:xfrm>
            <a:off x="636917" y="5691"/>
            <a:ext cx="10515600" cy="1325563"/>
          </a:xfrm>
        </p:spPr>
        <p:txBody>
          <a:bodyPr/>
          <a:lstStyle/>
          <a:p>
            <a:r>
              <a:rPr lang="en-US" dirty="0">
                <a:cs typeface="Calibri Light"/>
              </a:rPr>
              <a:t>Conclusion</a:t>
            </a:r>
            <a:endParaRPr lang="en-US" dirty="0"/>
          </a:p>
        </p:txBody>
      </p:sp>
      <p:sp>
        <p:nvSpPr>
          <p:cNvPr id="3" name="Content Placeholder 2">
            <a:extLst>
              <a:ext uri="{FF2B5EF4-FFF2-40B4-BE49-F238E27FC236}">
                <a16:creationId xmlns:a16="http://schemas.microsoft.com/office/drawing/2014/main" id="{1F2BD5ED-F6BC-4A15-A78B-23CCC4DAB187}"/>
              </a:ext>
            </a:extLst>
          </p:cNvPr>
          <p:cNvSpPr>
            <a:spLocks noGrp="1"/>
          </p:cNvSpPr>
          <p:nvPr>
            <p:ph idx="1"/>
          </p:nvPr>
        </p:nvSpPr>
        <p:spPr>
          <a:xfrm>
            <a:off x="464389" y="1164267"/>
            <a:ext cx="10889411" cy="5501526"/>
          </a:xfrm>
        </p:spPr>
        <p:txBody>
          <a:bodyPr vert="horz" lIns="91440" tIns="45720" rIns="91440" bIns="45720" rtlCol="0" anchor="t">
            <a:normAutofit/>
          </a:bodyPr>
          <a:lstStyle/>
          <a:p>
            <a:r>
              <a:rPr lang="en-US" sz="2400" b="0" i="0" dirty="0">
                <a:solidFill>
                  <a:srgbClr val="000000"/>
                </a:solidFill>
                <a:effectLst/>
                <a:latin typeface="Calibri" panose="020F0502020204030204" pitchFamily="34" charset="0"/>
              </a:rPr>
              <a:t>We compared 7 different machine learning algorithms for classifying data that is supervised learning algorithms.</a:t>
            </a:r>
          </a:p>
          <a:p>
            <a:r>
              <a:rPr lang="en-US" sz="2400" b="0" i="0" dirty="0">
                <a:solidFill>
                  <a:srgbClr val="000000"/>
                </a:solidFill>
                <a:effectLst/>
                <a:latin typeface="Calibri" panose="020F0502020204030204" pitchFamily="34" charset="0"/>
              </a:rPr>
              <a:t> The algorithms used were Logistic regression, K nearest Neighbors, Gaussian Naïve Bayes, SVM linear, SVM radial basis function which is used as a default in python programming, Decision Tree, Random Forest.</a:t>
            </a:r>
          </a:p>
          <a:p>
            <a:r>
              <a:rPr lang="en-US" sz="2400" b="0" i="0" dirty="0">
                <a:solidFill>
                  <a:srgbClr val="000000"/>
                </a:solidFill>
                <a:effectLst/>
                <a:latin typeface="Calibri" panose="020F0502020204030204" pitchFamily="34" charset="0"/>
              </a:rPr>
              <a:t> We have plotted graphs and used arrays to evaluate the best performing parameters for the Models. </a:t>
            </a:r>
          </a:p>
          <a:p>
            <a:r>
              <a:rPr lang="en-US" sz="2400" b="0" i="0" dirty="0">
                <a:solidFill>
                  <a:srgbClr val="000000"/>
                </a:solidFill>
                <a:effectLst/>
                <a:latin typeface="Calibri" panose="020F0502020204030204" pitchFamily="34" charset="0"/>
              </a:rPr>
              <a:t>Using the optimized parameter, we predict and display the confusion matrices and the visualization of 9 class supervised learning and predict the values in a numerical fashion.</a:t>
            </a:r>
          </a:p>
          <a:p>
            <a:r>
              <a:rPr lang="en-US" sz="2400" b="0" i="0" dirty="0">
                <a:solidFill>
                  <a:srgbClr val="000000"/>
                </a:solidFill>
                <a:effectLst/>
                <a:latin typeface="Calibri" panose="020F0502020204030204" pitchFamily="34" charset="0"/>
              </a:rPr>
              <a:t> By the comparison values we obtained we conclude that the order of model effectiveness is SVM Linear, Random Forest, Decision Tree, Logistic Regression, Naïve </a:t>
            </a:r>
            <a:r>
              <a:rPr lang="en-US" sz="2400" b="0" i="0" dirty="0" err="1">
                <a:solidFill>
                  <a:srgbClr val="000000"/>
                </a:solidFill>
                <a:effectLst/>
                <a:latin typeface="Calibri" panose="020F0502020204030204" pitchFamily="34" charset="0"/>
              </a:rPr>
              <a:t>Bayes,KNN</a:t>
            </a:r>
            <a:r>
              <a:rPr lang="en-US" sz="2400" b="0" i="0" dirty="0">
                <a:solidFill>
                  <a:srgbClr val="000000"/>
                </a:solidFill>
                <a:effectLst/>
                <a:latin typeface="Calibri" panose="020F0502020204030204" pitchFamily="34" charset="0"/>
              </a:rPr>
              <a:t>, SVMRBF. </a:t>
            </a:r>
            <a:endParaRPr lang="en-US" sz="2400" dirty="0">
              <a:cs typeface="Calibri"/>
            </a:endParaRPr>
          </a:p>
        </p:txBody>
      </p:sp>
    </p:spTree>
    <p:extLst>
      <p:ext uri="{BB962C8B-B14F-4D97-AF65-F5344CB8AC3E}">
        <p14:creationId xmlns:p14="http://schemas.microsoft.com/office/powerpoint/2010/main" val="412429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C4E4-FE19-4BA0-93A6-CD4FB153B3D5}"/>
              </a:ext>
            </a:extLst>
          </p:cNvPr>
          <p:cNvSpPr>
            <a:spLocks noGrp="1"/>
          </p:cNvSpPr>
          <p:nvPr>
            <p:ph type="title"/>
          </p:nvPr>
        </p:nvSpPr>
        <p:spPr/>
        <p:txBody>
          <a:bodyPr/>
          <a:lstStyle/>
          <a:p>
            <a:r>
              <a:rPr lang="en-US">
                <a:cs typeface="Calibri Light"/>
              </a:rPr>
              <a:t>KNN ALGORITHM</a:t>
            </a:r>
            <a:endParaRPr lang="en-US"/>
          </a:p>
        </p:txBody>
      </p:sp>
      <p:pic>
        <p:nvPicPr>
          <p:cNvPr id="4" name="Picture 4" descr="Chart, diagram&#10;&#10;Description automatically generated">
            <a:extLst>
              <a:ext uri="{FF2B5EF4-FFF2-40B4-BE49-F238E27FC236}">
                <a16:creationId xmlns:a16="http://schemas.microsoft.com/office/drawing/2014/main" id="{2304B2B0-0576-4A4B-93A2-EBEBA42B11B6}"/>
              </a:ext>
            </a:extLst>
          </p:cNvPr>
          <p:cNvPicPr>
            <a:picLocks noGrp="1" noChangeAspect="1"/>
          </p:cNvPicPr>
          <p:nvPr>
            <p:ph idx="1"/>
          </p:nvPr>
        </p:nvPicPr>
        <p:blipFill>
          <a:blip r:embed="rId2"/>
          <a:stretch>
            <a:fillRect/>
          </a:stretch>
        </p:blipFill>
        <p:spPr>
          <a:xfrm>
            <a:off x="3747866" y="1436928"/>
            <a:ext cx="4774005" cy="5364258"/>
          </a:xfrm>
        </p:spPr>
      </p:pic>
      <p:pic>
        <p:nvPicPr>
          <p:cNvPr id="6" name="Picture 4" descr="Logo, company name&#10;&#10;Description automatically generated">
            <a:extLst>
              <a:ext uri="{FF2B5EF4-FFF2-40B4-BE49-F238E27FC236}">
                <a16:creationId xmlns:a16="http://schemas.microsoft.com/office/drawing/2014/main" id="{4C3D95F8-2572-4E69-81CE-51DAC0ABA3CA}"/>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36022621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51604-A4AE-4BF0-8B1B-78A3CBC0CCFE}"/>
              </a:ext>
            </a:extLst>
          </p:cNvPr>
          <p:cNvSpPr>
            <a:spLocks noGrp="1"/>
          </p:cNvSpPr>
          <p:nvPr>
            <p:ph type="title"/>
          </p:nvPr>
        </p:nvSpPr>
        <p:spPr/>
        <p:txBody>
          <a:bodyPr>
            <a:normAutofit fontScale="90000"/>
          </a:bodyPr>
          <a:lstStyle/>
          <a:p>
            <a:pPr algn="ctr"/>
            <a:r>
              <a:rPr lang="en-US">
                <a:ea typeface="+mj-lt"/>
                <a:cs typeface="+mj-lt"/>
              </a:rPr>
              <a:t>II. Theory and concept</a:t>
            </a:r>
          </a:p>
          <a:p>
            <a:pPr algn="ctr"/>
            <a:endParaRPr lang="en-US">
              <a:ea typeface="+mj-lt"/>
              <a:cs typeface="+mj-lt"/>
            </a:endParaRPr>
          </a:p>
          <a:p>
            <a:r>
              <a:rPr lang="en-US" b="1">
                <a:ea typeface="+mj-lt"/>
                <a:cs typeface="+mj-lt"/>
              </a:rPr>
              <a:t>ALGORITHMS USED</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963BFF7E-23F8-4EF3-A5B2-5DBEDDEF812D}"/>
              </a:ext>
            </a:extLst>
          </p:cNvPr>
          <p:cNvSpPr>
            <a:spLocks noGrp="1"/>
          </p:cNvSpPr>
          <p:nvPr>
            <p:ph idx="1"/>
          </p:nvPr>
        </p:nvSpPr>
        <p:spPr/>
        <p:txBody>
          <a:bodyPr vert="horz" lIns="91440" tIns="45720" rIns="91440" bIns="45720" rtlCol="0" anchor="t">
            <a:normAutofit fontScale="92500" lnSpcReduction="10000"/>
          </a:bodyPr>
          <a:lstStyle/>
          <a:p>
            <a:pPr marL="0" indent="0">
              <a:buNone/>
            </a:pPr>
            <a:r>
              <a:rPr lang="en-US" b="1" dirty="0">
                <a:ea typeface="+mn-lt"/>
                <a:cs typeface="+mn-lt"/>
              </a:rPr>
              <a:t>2. NAIVE BAYES CLASSIFICATION ALGORITHM (NB)</a:t>
            </a:r>
            <a:endParaRPr lang="en-US" dirty="0">
              <a:ea typeface="+mn-lt"/>
              <a:cs typeface="+mn-lt"/>
            </a:endParaRPr>
          </a:p>
          <a:p>
            <a:r>
              <a:rPr lang="en-US" dirty="0">
                <a:ea typeface="+mn-lt"/>
                <a:cs typeface="+mn-lt"/>
              </a:rPr>
              <a:t>The Naïve Bayes Classification Algorithm (NB) is a supervised learning algorithm that makes use of the Bayes theorem for solving problems that are related to classification. By nature, the NB algorithm is a probabilistic classifier.</a:t>
            </a:r>
          </a:p>
          <a:p>
            <a:r>
              <a:rPr lang="en-US" dirty="0">
                <a:ea typeface="+mn-lt"/>
                <a:cs typeface="+mn-lt"/>
              </a:rPr>
              <a:t>The ‘Naive’ word in the NB classification refers to the fact that this algorithm assumes that the occurrence of a certain feature in a data point is independent of the occurrence of other features of that data point. This assumption made may or may not be true.</a:t>
            </a:r>
          </a:p>
          <a:p>
            <a:r>
              <a:rPr lang="en-US" dirty="0">
                <a:ea typeface="+mn-lt"/>
                <a:cs typeface="+mn-lt"/>
              </a:rPr>
              <a:t>The Bayes’ theorem upon which the NB classification is used to determine the probability of an assumption with prior knowledge, its’ formula is:</a:t>
            </a:r>
          </a:p>
          <a:p>
            <a:endParaRPr lang="en-US" dirty="0">
              <a:ea typeface="+mn-lt"/>
              <a:cs typeface="+mn-lt"/>
            </a:endParaRPr>
          </a:p>
          <a:p>
            <a:endParaRPr lang="en-US" dirty="0">
              <a:ea typeface="+mn-lt"/>
              <a:cs typeface="+mn-lt"/>
            </a:endParaRPr>
          </a:p>
          <a:p>
            <a:pPr algn="just"/>
            <a:endParaRPr lang="en-US" b="1" dirty="0">
              <a:ea typeface="+mn-lt"/>
              <a:cs typeface="+mn-lt"/>
            </a:endParaRPr>
          </a:p>
          <a:p>
            <a:endParaRPr lang="en-US" b="1" dirty="0">
              <a:ea typeface="+mn-lt"/>
              <a:cs typeface="+mn-lt"/>
            </a:endParaRPr>
          </a:p>
          <a:p>
            <a:endParaRPr lang="en-US" dirty="0">
              <a:cs typeface="Calibri"/>
            </a:endParaRPr>
          </a:p>
        </p:txBody>
      </p:sp>
      <p:pic>
        <p:nvPicPr>
          <p:cNvPr id="4" name="Picture 4">
            <a:extLst>
              <a:ext uri="{FF2B5EF4-FFF2-40B4-BE49-F238E27FC236}">
                <a16:creationId xmlns:a16="http://schemas.microsoft.com/office/drawing/2014/main" id="{6D1715CC-CF72-4C48-8313-167E4DEB0990}"/>
              </a:ext>
            </a:extLst>
          </p:cNvPr>
          <p:cNvPicPr>
            <a:picLocks noChangeAspect="1"/>
          </p:cNvPicPr>
          <p:nvPr/>
        </p:nvPicPr>
        <p:blipFill>
          <a:blip r:embed="rId2"/>
          <a:stretch>
            <a:fillRect/>
          </a:stretch>
        </p:blipFill>
        <p:spPr>
          <a:xfrm>
            <a:off x="4984461" y="6078152"/>
            <a:ext cx="2419350" cy="720725"/>
          </a:xfrm>
          <a:prstGeom prst="rect">
            <a:avLst/>
          </a:prstGeom>
        </p:spPr>
      </p:pic>
      <p:pic>
        <p:nvPicPr>
          <p:cNvPr id="7" name="Picture 4" descr="Logo, company name&#10;&#10;Description automatically generated">
            <a:extLst>
              <a:ext uri="{FF2B5EF4-FFF2-40B4-BE49-F238E27FC236}">
                <a16:creationId xmlns:a16="http://schemas.microsoft.com/office/drawing/2014/main" id="{2B1FB39D-327E-465C-A4BA-8F596421DDCC}"/>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1732700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5A60B-8BFF-49B6-BF64-AA9AB9E4F592}"/>
              </a:ext>
            </a:extLst>
          </p:cNvPr>
          <p:cNvSpPr>
            <a:spLocks noGrp="1"/>
          </p:cNvSpPr>
          <p:nvPr>
            <p:ph type="title"/>
          </p:nvPr>
        </p:nvSpPr>
        <p:spPr/>
        <p:txBody>
          <a:bodyPr>
            <a:normAutofit/>
          </a:bodyPr>
          <a:lstStyle/>
          <a:p>
            <a:r>
              <a:rPr lang="en-US" b="1">
                <a:cs typeface="Calibri Light"/>
              </a:rPr>
              <a:t>ALGORITHMS USED</a:t>
            </a:r>
          </a:p>
        </p:txBody>
      </p:sp>
      <p:sp>
        <p:nvSpPr>
          <p:cNvPr id="3" name="Content Placeholder 2">
            <a:extLst>
              <a:ext uri="{FF2B5EF4-FFF2-40B4-BE49-F238E27FC236}">
                <a16:creationId xmlns:a16="http://schemas.microsoft.com/office/drawing/2014/main" id="{76641ADC-8EF9-4CC5-97DC-213AE84D6407}"/>
              </a:ext>
            </a:extLst>
          </p:cNvPr>
          <p:cNvSpPr>
            <a:spLocks noGrp="1"/>
          </p:cNvSpPr>
          <p:nvPr>
            <p:ph idx="1"/>
          </p:nvPr>
        </p:nvSpPr>
        <p:spPr/>
        <p:txBody>
          <a:bodyPr vert="horz" lIns="91440" tIns="45720" rIns="91440" bIns="45720" rtlCol="0" anchor="t">
            <a:normAutofit fontScale="70000" lnSpcReduction="20000"/>
          </a:bodyPr>
          <a:lstStyle/>
          <a:p>
            <a:pPr algn="just"/>
            <a:r>
              <a:rPr lang="en-US" b="1">
                <a:ea typeface="+mn-lt"/>
                <a:cs typeface="+mn-lt"/>
              </a:rPr>
              <a:t>2. NAIVE BAYES CLASSIFICATION ALGORITHM (NB) (CONTD.)</a:t>
            </a:r>
          </a:p>
          <a:p>
            <a:pPr algn="just"/>
            <a:r>
              <a:rPr lang="en-US" b="1">
                <a:cs typeface="Calibri"/>
              </a:rPr>
              <a:t>In this case,</a:t>
            </a:r>
            <a:endParaRPr lang="en-US">
              <a:ea typeface="+mn-lt"/>
              <a:cs typeface="+mn-lt"/>
            </a:endParaRPr>
          </a:p>
          <a:p>
            <a:pPr algn="just"/>
            <a:r>
              <a:rPr lang="en-US" b="1">
                <a:cs typeface="Calibri"/>
              </a:rPr>
              <a:t>P(A|B) is Posterior probability</a:t>
            </a:r>
            <a:r>
              <a:rPr lang="en-US">
                <a:cs typeface="Calibri"/>
              </a:rPr>
              <a:t>: Probability of assumption A on the observed event B being true.</a:t>
            </a:r>
            <a:endParaRPr lang="en-US">
              <a:ea typeface="+mn-lt"/>
              <a:cs typeface="+mn-lt"/>
            </a:endParaRPr>
          </a:p>
          <a:p>
            <a:pPr algn="just"/>
            <a:r>
              <a:rPr lang="en-US" b="1">
                <a:cs typeface="Calibri"/>
              </a:rPr>
              <a:t>P(B|A) is Likelihood probability</a:t>
            </a:r>
            <a:r>
              <a:rPr lang="en-US">
                <a:cs typeface="Calibri"/>
              </a:rPr>
              <a:t>: Probability of the evidence given that the probability of an assumption  is true.</a:t>
            </a:r>
            <a:endParaRPr lang="en-US">
              <a:ea typeface="+mn-lt"/>
              <a:cs typeface="+mn-lt"/>
            </a:endParaRPr>
          </a:p>
          <a:p>
            <a:pPr algn="just"/>
            <a:r>
              <a:rPr lang="en-US" b="1">
                <a:cs typeface="Calibri"/>
              </a:rPr>
              <a:t>P(A) is Prior Probability</a:t>
            </a:r>
            <a:r>
              <a:rPr lang="en-US">
                <a:cs typeface="Calibri"/>
              </a:rPr>
              <a:t>: Probability of the assumption made being true before observing the evidence.</a:t>
            </a:r>
            <a:endParaRPr lang="en-US">
              <a:ea typeface="+mn-lt"/>
              <a:cs typeface="+mn-lt"/>
            </a:endParaRPr>
          </a:p>
          <a:p>
            <a:pPr algn="just"/>
            <a:r>
              <a:rPr lang="en-US" b="1">
                <a:cs typeface="Calibri"/>
              </a:rPr>
              <a:t>P(B) is Marginal Probability</a:t>
            </a:r>
            <a:r>
              <a:rPr lang="en-US">
                <a:cs typeface="Calibri"/>
              </a:rPr>
              <a:t>: Probability of the evidence being true.</a:t>
            </a:r>
            <a:endParaRPr lang="en-US">
              <a:ea typeface="+mn-lt"/>
              <a:cs typeface="+mn-lt"/>
            </a:endParaRPr>
          </a:p>
          <a:p>
            <a:pPr algn="just"/>
            <a:endParaRPr lang="en-US">
              <a:ea typeface="+mn-lt"/>
              <a:cs typeface="+mn-lt"/>
            </a:endParaRPr>
          </a:p>
          <a:p>
            <a:pPr algn="just"/>
            <a:r>
              <a:rPr lang="en-US">
                <a:cs typeface="Calibri"/>
              </a:rPr>
              <a:t>The steps of the Naïve Bayes Classification Algorithm is as follows: </a:t>
            </a:r>
            <a:endParaRPr lang="en-US">
              <a:ea typeface="+mn-lt"/>
              <a:cs typeface="+mn-lt"/>
            </a:endParaRPr>
          </a:p>
          <a:p>
            <a:pPr algn="just"/>
            <a:r>
              <a:rPr lang="en-US">
                <a:cs typeface="Calibri"/>
              </a:rPr>
              <a:t>Convert the given dataset into frequency tables.</a:t>
            </a:r>
            <a:endParaRPr lang="en-US">
              <a:ea typeface="+mn-lt"/>
              <a:cs typeface="+mn-lt"/>
            </a:endParaRPr>
          </a:p>
          <a:p>
            <a:pPr algn="just"/>
            <a:r>
              <a:rPr lang="en-US">
                <a:cs typeface="Calibri"/>
              </a:rPr>
              <a:t>Generating a likelihood table after finding the probabilities of the given features, which can be done after the creation of a probability distribution function.</a:t>
            </a:r>
            <a:endParaRPr lang="en-US">
              <a:ea typeface="+mn-lt"/>
              <a:cs typeface="+mn-lt"/>
            </a:endParaRPr>
          </a:p>
          <a:p>
            <a:pPr algn="just"/>
            <a:r>
              <a:rPr lang="en-US">
                <a:cs typeface="Calibri"/>
              </a:rPr>
              <a:t>Making use of the Bayes theorem to calculate the posterior probability, </a:t>
            </a:r>
            <a:r>
              <a:rPr lang="en-US" b="1">
                <a:cs typeface="Calibri"/>
              </a:rPr>
              <a:t>P(A|B).</a:t>
            </a:r>
            <a:endParaRPr lang="en-US">
              <a:ea typeface="+mn-lt"/>
              <a:cs typeface="+mn-lt"/>
            </a:endParaRPr>
          </a:p>
          <a:p>
            <a:endParaRPr lang="en-US">
              <a:cs typeface="Calibri"/>
            </a:endParaRPr>
          </a:p>
        </p:txBody>
      </p:sp>
      <p:pic>
        <p:nvPicPr>
          <p:cNvPr id="6" name="Picture 4" descr="Logo, company name&#10;&#10;Description automatically generated">
            <a:extLst>
              <a:ext uri="{FF2B5EF4-FFF2-40B4-BE49-F238E27FC236}">
                <a16:creationId xmlns:a16="http://schemas.microsoft.com/office/drawing/2014/main" id="{0060FDEA-AD22-4856-A8DD-66D6DCC09791}"/>
              </a:ext>
            </a:extLst>
          </p:cNvPr>
          <p:cNvPicPr>
            <a:picLocks noChangeAspect="1"/>
          </p:cNvPicPr>
          <p:nvPr/>
        </p:nvPicPr>
        <p:blipFill>
          <a:blip r:embed="rId2"/>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2919979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1C4E4-FE19-4BA0-93A6-CD4FB153B3D5}"/>
              </a:ext>
            </a:extLst>
          </p:cNvPr>
          <p:cNvSpPr>
            <a:spLocks noGrp="1"/>
          </p:cNvSpPr>
          <p:nvPr>
            <p:ph type="title"/>
          </p:nvPr>
        </p:nvSpPr>
        <p:spPr/>
        <p:txBody>
          <a:bodyPr/>
          <a:lstStyle/>
          <a:p>
            <a:r>
              <a:rPr lang="en-US">
                <a:cs typeface="Calibri Light"/>
              </a:rPr>
              <a:t>NB ALGORITHM</a:t>
            </a:r>
            <a:endParaRPr lang="en-US"/>
          </a:p>
        </p:txBody>
      </p:sp>
      <p:pic>
        <p:nvPicPr>
          <p:cNvPr id="6" name="Picture 6" descr="Chart&#10;&#10;Description automatically generated">
            <a:extLst>
              <a:ext uri="{FF2B5EF4-FFF2-40B4-BE49-F238E27FC236}">
                <a16:creationId xmlns:a16="http://schemas.microsoft.com/office/drawing/2014/main" id="{BDD7BE52-3D01-457F-8520-D34CEC7E1B93}"/>
              </a:ext>
            </a:extLst>
          </p:cNvPr>
          <p:cNvPicPr>
            <a:picLocks noGrp="1" noChangeAspect="1"/>
          </p:cNvPicPr>
          <p:nvPr>
            <p:ph idx="1"/>
          </p:nvPr>
        </p:nvPicPr>
        <p:blipFill>
          <a:blip r:embed="rId2"/>
          <a:stretch>
            <a:fillRect/>
          </a:stretch>
        </p:blipFill>
        <p:spPr>
          <a:xfrm>
            <a:off x="1744662" y="1825625"/>
            <a:ext cx="8702676" cy="4351338"/>
          </a:xfrm>
        </p:spPr>
      </p:pic>
      <p:pic>
        <p:nvPicPr>
          <p:cNvPr id="4" name="Picture 4" descr="Logo, company name&#10;&#10;Description automatically generated">
            <a:extLst>
              <a:ext uri="{FF2B5EF4-FFF2-40B4-BE49-F238E27FC236}">
                <a16:creationId xmlns:a16="http://schemas.microsoft.com/office/drawing/2014/main" id="{2C5818B2-85DE-4196-8EB9-C46C4CB8084B}"/>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254476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974EC8-EDA5-4C77-99C8-85F8BAF63C3E}"/>
              </a:ext>
            </a:extLst>
          </p:cNvPr>
          <p:cNvSpPr>
            <a:spLocks noGrp="1"/>
          </p:cNvSpPr>
          <p:nvPr>
            <p:ph type="title"/>
          </p:nvPr>
        </p:nvSpPr>
        <p:spPr>
          <a:xfrm>
            <a:off x="643467" y="321734"/>
            <a:ext cx="10905066" cy="1135737"/>
          </a:xfrm>
        </p:spPr>
        <p:txBody>
          <a:bodyPr>
            <a:normAutofit/>
          </a:bodyPr>
          <a:lstStyle/>
          <a:p>
            <a:r>
              <a:rPr lang="en-US" sz="3100" b="1">
                <a:ea typeface="+mj-lt"/>
                <a:cs typeface="+mj-lt"/>
              </a:rPr>
              <a:t>IMPORTANT PARAMETERS FOR EFFICIENCY OF CLASSIFER: ACCURACY, PRECISION, RECALL, F1 SCORE, AND CONFUSION MATRIX</a:t>
            </a:r>
            <a:endParaRPr lang="en-US" sz="3100">
              <a:ea typeface="+mj-lt"/>
              <a:cs typeface="+mj-lt"/>
            </a:endParaRPr>
          </a:p>
        </p:txBody>
      </p:sp>
      <p:sp>
        <p:nvSpPr>
          <p:cNvPr id="3" name="Content Placeholder 2">
            <a:extLst>
              <a:ext uri="{FF2B5EF4-FFF2-40B4-BE49-F238E27FC236}">
                <a16:creationId xmlns:a16="http://schemas.microsoft.com/office/drawing/2014/main" id="{DE328E28-3CC2-4279-9A95-E7EF1452B0EF}"/>
              </a:ext>
            </a:extLst>
          </p:cNvPr>
          <p:cNvSpPr>
            <a:spLocks noGrp="1"/>
          </p:cNvSpPr>
          <p:nvPr>
            <p:ph idx="1"/>
          </p:nvPr>
        </p:nvSpPr>
        <p:spPr>
          <a:xfrm>
            <a:off x="643469" y="1782981"/>
            <a:ext cx="4008384" cy="4393982"/>
          </a:xfrm>
        </p:spPr>
        <p:txBody>
          <a:bodyPr vert="horz" lIns="91440" tIns="45720" rIns="91440" bIns="45720" rtlCol="0">
            <a:normAutofit/>
          </a:bodyPr>
          <a:lstStyle/>
          <a:p>
            <a:r>
              <a:rPr lang="en-US" sz="1900">
                <a:ea typeface="+mn-lt"/>
                <a:cs typeface="+mn-lt"/>
              </a:rPr>
              <a:t>Accuracy, precision, recall, and F1 score are four important metric values that are closely tied to the concept of the confusion matrix.</a:t>
            </a:r>
          </a:p>
          <a:p>
            <a:endParaRPr lang="en-US" sz="1900">
              <a:ea typeface="+mn-lt"/>
              <a:cs typeface="+mn-lt"/>
            </a:endParaRPr>
          </a:p>
          <a:p>
            <a:r>
              <a:rPr lang="en-US" sz="1900">
                <a:ea typeface="+mn-lt"/>
                <a:cs typeface="+mn-lt"/>
              </a:rPr>
              <a:t>The </a:t>
            </a:r>
            <a:r>
              <a:rPr lang="en-US" sz="1900" b="1">
                <a:ea typeface="+mn-lt"/>
                <a:cs typeface="+mn-lt"/>
              </a:rPr>
              <a:t>confusion matrix</a:t>
            </a:r>
            <a:r>
              <a:rPr lang="en-US" sz="1900">
                <a:ea typeface="+mn-lt"/>
                <a:cs typeface="+mn-lt"/>
              </a:rPr>
              <a:t> is a tabular layout which provides information the performance of a classifier in machine learning, which might be a supervised or an unsupervised learning algorithm. Each row of the matrix represents the instances in an actual class while each column represents the instances in the predicted version of that class. </a:t>
            </a:r>
          </a:p>
          <a:p>
            <a:endParaRPr lang="en-US" sz="1900">
              <a:cs typeface="Calibri"/>
            </a:endParaRPr>
          </a:p>
        </p:txBody>
      </p:sp>
      <p:grpSp>
        <p:nvGrpSpPr>
          <p:cNvPr id="11" name="Group 10">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2" name="Isosceles Triangle 11">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4" descr="Table&#10;&#10;Description automatically generated">
            <a:extLst>
              <a:ext uri="{FF2B5EF4-FFF2-40B4-BE49-F238E27FC236}">
                <a16:creationId xmlns:a16="http://schemas.microsoft.com/office/drawing/2014/main" id="{605CFBD5-0BF2-40AB-AA1A-DD532B59F8DF}"/>
              </a:ext>
            </a:extLst>
          </p:cNvPr>
          <p:cNvPicPr>
            <a:picLocks noChangeAspect="1"/>
          </p:cNvPicPr>
          <p:nvPr/>
        </p:nvPicPr>
        <p:blipFill>
          <a:blip r:embed="rId2"/>
          <a:stretch>
            <a:fillRect/>
          </a:stretch>
        </p:blipFill>
        <p:spPr>
          <a:xfrm>
            <a:off x="5295320" y="2205211"/>
            <a:ext cx="6253212" cy="3517431"/>
          </a:xfrm>
          <a:prstGeom prst="rect">
            <a:avLst/>
          </a:prstGeom>
        </p:spPr>
      </p:pic>
      <p:grpSp>
        <p:nvGrpSpPr>
          <p:cNvPr id="15" name="Group 14">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6" name="Rectangle 15">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Isosceles Triangle 16">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4" descr="Logo, company name&#10;&#10;Description automatically generated">
            <a:extLst>
              <a:ext uri="{FF2B5EF4-FFF2-40B4-BE49-F238E27FC236}">
                <a16:creationId xmlns:a16="http://schemas.microsoft.com/office/drawing/2014/main" id="{9B10250F-3E65-4ADE-98AF-286B45171BED}"/>
              </a:ext>
            </a:extLst>
          </p:cNvPr>
          <p:cNvPicPr>
            <a:picLocks noChangeAspect="1"/>
          </p:cNvPicPr>
          <p:nvPr/>
        </p:nvPicPr>
        <p:blipFill>
          <a:blip r:embed="rId3"/>
          <a:stretch>
            <a:fillRect/>
          </a:stretch>
        </p:blipFill>
        <p:spPr>
          <a:xfrm>
            <a:off x="8945479" y="415512"/>
            <a:ext cx="2743200" cy="652870"/>
          </a:xfrm>
          <a:prstGeom prst="rect">
            <a:avLst/>
          </a:prstGeom>
        </p:spPr>
      </p:pic>
    </p:spTree>
    <p:extLst>
      <p:ext uri="{BB962C8B-B14F-4D97-AF65-F5344CB8AC3E}">
        <p14:creationId xmlns:p14="http://schemas.microsoft.com/office/powerpoint/2010/main" val="34915416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84568-FF32-4BD5-8F7F-CB47BFCD8ED8}"/>
              </a:ext>
            </a:extLst>
          </p:cNvPr>
          <p:cNvSpPr>
            <a:spLocks noGrp="1"/>
          </p:cNvSpPr>
          <p:nvPr>
            <p:ph type="title"/>
          </p:nvPr>
        </p:nvSpPr>
        <p:spPr/>
        <p:txBody>
          <a:bodyPr>
            <a:normAutofit fontScale="90000"/>
          </a:bodyPr>
          <a:lstStyle/>
          <a:p>
            <a:r>
              <a:rPr lang="en-US" b="1">
                <a:cs typeface="Calibri Light"/>
              </a:rPr>
              <a:t>IMPORTANT PARAMETERS FOR EFFICIENCY OF CLASSIFER: ACCURACY, PRECISION, RECALL, F1 SCORE, AND CONFUSION MATRIX (CONTD.)</a:t>
            </a:r>
            <a:endParaRPr lang="en-US">
              <a:ea typeface="+mj-lt"/>
              <a:cs typeface="+mj-lt"/>
            </a:endParaRPr>
          </a:p>
          <a:p>
            <a:endParaRPr lang="en-US">
              <a:cs typeface="Calibri Light"/>
            </a:endParaRPr>
          </a:p>
        </p:txBody>
      </p:sp>
      <p:sp>
        <p:nvSpPr>
          <p:cNvPr id="3" name="Content Placeholder 2">
            <a:extLst>
              <a:ext uri="{FF2B5EF4-FFF2-40B4-BE49-F238E27FC236}">
                <a16:creationId xmlns:a16="http://schemas.microsoft.com/office/drawing/2014/main" id="{E94F2F5D-AD78-4943-857F-016BB20EA635}"/>
              </a:ext>
            </a:extLst>
          </p:cNvPr>
          <p:cNvSpPr>
            <a:spLocks noGrp="1"/>
          </p:cNvSpPr>
          <p:nvPr>
            <p:ph idx="1"/>
          </p:nvPr>
        </p:nvSpPr>
        <p:spPr/>
        <p:txBody>
          <a:bodyPr vert="horz" lIns="91440" tIns="45720" rIns="91440" bIns="45720" rtlCol="0" anchor="t">
            <a:normAutofit/>
          </a:bodyPr>
          <a:lstStyle/>
          <a:p>
            <a:r>
              <a:rPr lang="en-US">
                <a:ea typeface="+mn-lt"/>
                <a:cs typeface="+mn-lt"/>
              </a:rPr>
              <a:t>A confusion matrix has four entries, </a:t>
            </a:r>
          </a:p>
          <a:p>
            <a:r>
              <a:rPr lang="en-US" b="1">
                <a:ea typeface="+mn-lt"/>
                <a:cs typeface="+mn-lt"/>
              </a:rPr>
              <a:t>True Negatives (TN)</a:t>
            </a:r>
            <a:r>
              <a:rPr lang="en-US">
                <a:ea typeface="+mn-lt"/>
                <a:cs typeface="+mn-lt"/>
              </a:rPr>
              <a:t>: Entries which are classified as negative and are also negative in reality.</a:t>
            </a:r>
          </a:p>
          <a:p>
            <a:r>
              <a:rPr lang="en-US" b="1">
                <a:ea typeface="+mn-lt"/>
                <a:cs typeface="+mn-lt"/>
              </a:rPr>
              <a:t>False Positives (FP)</a:t>
            </a:r>
            <a:r>
              <a:rPr lang="en-US">
                <a:ea typeface="+mn-lt"/>
                <a:cs typeface="+mn-lt"/>
              </a:rPr>
              <a:t>: Entries which are classified as positive but are negative in reality.</a:t>
            </a:r>
          </a:p>
          <a:p>
            <a:r>
              <a:rPr lang="en-US" b="1">
                <a:ea typeface="+mn-lt"/>
                <a:cs typeface="+mn-lt"/>
              </a:rPr>
              <a:t>False Negatives (FN)</a:t>
            </a:r>
            <a:r>
              <a:rPr lang="en-US">
                <a:ea typeface="+mn-lt"/>
                <a:cs typeface="+mn-lt"/>
              </a:rPr>
              <a:t>: Entries which are </a:t>
            </a:r>
            <a:r>
              <a:rPr lang="en-US" err="1">
                <a:ea typeface="+mn-lt"/>
                <a:cs typeface="+mn-lt"/>
              </a:rPr>
              <a:t>classifed</a:t>
            </a:r>
            <a:r>
              <a:rPr lang="en-US">
                <a:ea typeface="+mn-lt"/>
                <a:cs typeface="+mn-lt"/>
              </a:rPr>
              <a:t> as negative but are positive in reality.</a:t>
            </a:r>
          </a:p>
          <a:p>
            <a:r>
              <a:rPr lang="en-US" b="1">
                <a:ea typeface="+mn-lt"/>
                <a:cs typeface="+mn-lt"/>
              </a:rPr>
              <a:t>True Positives (TP)</a:t>
            </a:r>
            <a:r>
              <a:rPr lang="en-US">
                <a:ea typeface="+mn-lt"/>
                <a:cs typeface="+mn-lt"/>
              </a:rPr>
              <a:t>: Entries which are classified as positive and are also positive in reality.</a:t>
            </a:r>
          </a:p>
          <a:p>
            <a:endParaRPr lang="en-US">
              <a:cs typeface="Calibri"/>
            </a:endParaRPr>
          </a:p>
        </p:txBody>
      </p:sp>
      <p:pic>
        <p:nvPicPr>
          <p:cNvPr id="6" name="Picture 4" descr="Logo, company name&#10;&#10;Description automatically generated">
            <a:extLst>
              <a:ext uri="{FF2B5EF4-FFF2-40B4-BE49-F238E27FC236}">
                <a16:creationId xmlns:a16="http://schemas.microsoft.com/office/drawing/2014/main" id="{55611DAD-3DF2-43B1-8F86-6ADC7E512984}"/>
              </a:ext>
            </a:extLst>
          </p:cNvPr>
          <p:cNvPicPr>
            <a:picLocks noChangeAspect="1"/>
          </p:cNvPicPr>
          <p:nvPr/>
        </p:nvPicPr>
        <p:blipFill>
          <a:blip r:embed="rId2"/>
          <a:stretch>
            <a:fillRect/>
          </a:stretch>
        </p:blipFill>
        <p:spPr>
          <a:xfrm>
            <a:off x="9837822" y="1027117"/>
            <a:ext cx="2021307" cy="492450"/>
          </a:xfrm>
          <a:prstGeom prst="rect">
            <a:avLst/>
          </a:prstGeom>
        </p:spPr>
      </p:pic>
    </p:spTree>
    <p:extLst>
      <p:ext uri="{BB962C8B-B14F-4D97-AF65-F5344CB8AC3E}">
        <p14:creationId xmlns:p14="http://schemas.microsoft.com/office/powerpoint/2010/main" val="40579838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EFA4A0D5FB1741A9EA5E3AFD6E41CB" ma:contentTypeVersion="9" ma:contentTypeDescription="Create a new document." ma:contentTypeScope="" ma:versionID="acccc970bbf8cd10ea507077129868cb">
  <xsd:schema xmlns:xsd="http://www.w3.org/2001/XMLSchema" xmlns:xs="http://www.w3.org/2001/XMLSchema" xmlns:p="http://schemas.microsoft.com/office/2006/metadata/properties" xmlns:ns2="4d371819-8209-4911-8851-760ff6dc4966" xmlns:ns3="067f9869-d209-4ac5-ab8d-e6c0f6f72a3d" targetNamespace="http://schemas.microsoft.com/office/2006/metadata/properties" ma:root="true" ma:fieldsID="d26859a34f21d2a5c261540ca88fc58a" ns2:_="" ns3:_="">
    <xsd:import namespace="4d371819-8209-4911-8851-760ff6dc4966"/>
    <xsd:import namespace="067f9869-d209-4ac5-ab8d-e6c0f6f72a3d"/>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371819-8209-4911-8851-760ff6dc49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67f9869-d209-4ac5-ab8d-e6c0f6f72a3d"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E00726B-7E35-49AA-A120-92BA63A1BDB5}"/>
</file>

<file path=customXml/itemProps2.xml><?xml version="1.0" encoding="utf-8"?>
<ds:datastoreItem xmlns:ds="http://schemas.openxmlformats.org/officeDocument/2006/customXml" ds:itemID="{0EBFE151-F32D-406A-886E-67692E5E0D3E}"/>
</file>

<file path=customXml/itemProps3.xml><?xml version="1.0" encoding="utf-8"?>
<ds:datastoreItem xmlns:ds="http://schemas.openxmlformats.org/officeDocument/2006/customXml" ds:itemID="{80B6020C-6CE8-40FB-BFD3-2CA4E83D254F}"/>
</file>

<file path=docProps/app.xml><?xml version="1.0" encoding="utf-8"?>
<Properties xmlns="http://schemas.openxmlformats.org/officeDocument/2006/extended-properties" xmlns:vt="http://schemas.openxmlformats.org/officeDocument/2006/docPropsVTypes">
  <Template>office theme</Template>
  <TotalTime>55</TotalTime>
  <Words>3074</Words>
  <Application>Microsoft Office PowerPoint</Application>
  <PresentationFormat>Widescreen</PresentationFormat>
  <Paragraphs>185</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Arial,Sans-Serif</vt:lpstr>
      <vt:lpstr>Calibri</vt:lpstr>
      <vt:lpstr>Calibri Light</vt:lpstr>
      <vt:lpstr>Segoe UI</vt:lpstr>
      <vt:lpstr>office theme</vt:lpstr>
      <vt:lpstr>19AIE205 Python for Machine Learning FOOD CLASSIFIER BASED ON NUTRIENT LEVELS</vt:lpstr>
      <vt:lpstr>ABSTRACT</vt:lpstr>
      <vt:lpstr>II. Theory and concept  ALGORITHMS USED </vt:lpstr>
      <vt:lpstr>KNN ALGORITHM</vt:lpstr>
      <vt:lpstr>II. Theory and concept  ALGORITHMS USED </vt:lpstr>
      <vt:lpstr>ALGORITHMS USED</vt:lpstr>
      <vt:lpstr>NB ALGORITHM</vt:lpstr>
      <vt:lpstr>IMPORTANT PARAMETERS FOR EFFICIENCY OF CLASSIFER: ACCURACY, PRECISION, RECALL, F1 SCORE, AND CONFUSION MATRIX</vt:lpstr>
      <vt:lpstr>IMPORTANT PARAMETERS FOR EFFICIENCY OF CLASSIFER: ACCURACY, PRECISION, RECALL, F1 SCORE, AND CONFUSION MATRIX (CONTD.) </vt:lpstr>
      <vt:lpstr>IMPORTANT PARAMETERS FOR EFFICIENCY OF CLASSIFER: ACCURACY, PRECISION, RECALL, F1 SCORE, AND CONFUSION MATRIX </vt:lpstr>
      <vt:lpstr>IMPORTANT PARAMETERS FOR EFFICIENCY OF CLASSIFER: ACCURACY, PRECISION, RECALL, F1 SCORE, AND CONFUSION MATRIX </vt:lpstr>
      <vt:lpstr>II. Theory and concept  ALGORITHMS USED </vt:lpstr>
      <vt:lpstr>II. Theory and concept  ALGORITHMS USED </vt:lpstr>
      <vt:lpstr>LOGR ALGORITHM</vt:lpstr>
      <vt:lpstr>II. Theory and concept  ALGORITHMS USED </vt:lpstr>
      <vt:lpstr>SVM ALGORITHM</vt:lpstr>
      <vt:lpstr>II. Theory and concept  ALGORITHMS USED </vt:lpstr>
      <vt:lpstr>II. Theory and concept  ALGORITHMS USED </vt:lpstr>
      <vt:lpstr>DECISION TREE ALGORITHM</vt:lpstr>
      <vt:lpstr>Random Forest Algorithm </vt:lpstr>
      <vt:lpstr>PowerPoint Presentation</vt:lpstr>
      <vt:lpstr>Implementation</vt:lpstr>
      <vt:lpstr>RESULTS</vt:lpstr>
      <vt:lpstr>RESULTS</vt:lpstr>
      <vt:lpstr>RESULTS</vt:lpstr>
      <vt:lpstr>RESULTS</vt:lpstr>
      <vt:lpstr>RESULTS</vt:lpstr>
      <vt:lpstr>RESULTS</vt:lpstr>
      <vt:lpstr>Comparison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Srivathsan B</cp:lastModifiedBy>
  <cp:revision>75</cp:revision>
  <dcterms:created xsi:type="dcterms:W3CDTF">2022-01-31T09:57:12Z</dcterms:created>
  <dcterms:modified xsi:type="dcterms:W3CDTF">2022-02-01T07:27:17Z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0x0101005AEFA4A0D5FB1741A9EA5E3AFD6E41CB</vt:lpwstr>
  </property>
</Properties>
</file>