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7" r:id="rId8"/>
    <p:sldId id="266" r:id="rId9"/>
    <p:sldId id="268" r:id="rId10"/>
    <p:sldId id="271" r:id="rId11"/>
    <p:sldId id="272" r:id="rId12"/>
    <p:sldId id="273" r:id="rId13"/>
    <p:sldId id="275" r:id="rId14"/>
    <p:sldId id="278" r:id="rId15"/>
    <p:sldId id="279" r:id="rId16"/>
    <p:sldId id="277" r:id="rId17"/>
    <p:sldId id="276" r:id="rId18"/>
    <p:sldId id="274" r:id="rId19"/>
    <p:sldId id="270"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8491F-D5D9-4A25-8156-C165CEC9B33A}" v="1" dt="2022-06-30T17:38:47.012"/>
    <p1510:client id="{31DB7BD9-211D-4B8E-9822-C6166BFEDD83}" v="23" dt="2022-07-01T06:35:50.975"/>
    <p1510:client id="{60E7C715-D891-4DBF-AB01-4A41FA54CD49}" v="14" dt="2022-07-01T06:45:06.712"/>
    <p1510:client id="{7B1EBFDA-5381-45FC-93AB-9197DE195F7F}" v="12" dt="2022-06-30T17:12:27.062"/>
    <p1510:client id="{962E155E-BAB7-401F-8DBE-C8A7DC0BEAA6}" v="6" dt="2022-07-01T06:32:40.725"/>
    <p1510:client id="{A0E93E8D-E282-49AD-8670-9ABABECCA203}" v="906" dt="2022-07-01T06:58:58.910"/>
    <p1510:client id="{ED869881-F535-4F0F-B09C-CDBD0D49D196}" v="8" dt="2022-06-30T17:10:46.797"/>
    <p1510:client id="{F123A015-7733-4032-967C-EEA14944A31A}" v="12" dt="2022-07-01T06:50:41.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it Saha" userId="S::bl.en.u4aie20058@bl.students.amrita.edu::b0e9e11b-5a41-48c2-96b1-f4c80c5de30f" providerId="AD" clId="Web-{31DB7BD9-211D-4B8E-9822-C6166BFEDD83}"/>
    <pc:docChg chg="modSld">
      <pc:chgData name="Samirit Saha" userId="S::bl.en.u4aie20058@bl.students.amrita.edu::b0e9e11b-5a41-48c2-96b1-f4c80c5de30f" providerId="AD" clId="Web-{31DB7BD9-211D-4B8E-9822-C6166BFEDD83}" dt="2022-07-01T06:35:50.975" v="22" actId="14100"/>
      <pc:docMkLst>
        <pc:docMk/>
      </pc:docMkLst>
      <pc:sldChg chg="modSp">
        <pc:chgData name="Samirit Saha" userId="S::bl.en.u4aie20058@bl.students.amrita.edu::b0e9e11b-5a41-48c2-96b1-f4c80c5de30f" providerId="AD" clId="Web-{31DB7BD9-211D-4B8E-9822-C6166BFEDD83}" dt="2022-07-01T06:34:03.913" v="4" actId="14100"/>
        <pc:sldMkLst>
          <pc:docMk/>
          <pc:sldMk cId="1726198673" sldId="262"/>
        </pc:sldMkLst>
        <pc:spChg chg="mod">
          <ac:chgData name="Samirit Saha" userId="S::bl.en.u4aie20058@bl.students.amrita.edu::b0e9e11b-5a41-48c2-96b1-f4c80c5de30f" providerId="AD" clId="Web-{31DB7BD9-211D-4B8E-9822-C6166BFEDD83}" dt="2022-07-01T06:34:03.913" v="4" actId="14100"/>
          <ac:spMkLst>
            <pc:docMk/>
            <pc:sldMk cId="1726198673" sldId="262"/>
            <ac:spMk id="3" creationId="{2098A38F-6C99-7966-51D8-5C24513BCB35}"/>
          </ac:spMkLst>
        </pc:spChg>
      </pc:sldChg>
      <pc:sldChg chg="modSp">
        <pc:chgData name="Samirit Saha" userId="S::bl.en.u4aie20058@bl.students.amrita.edu::b0e9e11b-5a41-48c2-96b1-f4c80c5de30f" providerId="AD" clId="Web-{31DB7BD9-211D-4B8E-9822-C6166BFEDD83}" dt="2022-07-01T06:35:26.053" v="20" actId="20577"/>
        <pc:sldMkLst>
          <pc:docMk/>
          <pc:sldMk cId="1615946533" sldId="264"/>
        </pc:sldMkLst>
        <pc:spChg chg="mod">
          <ac:chgData name="Samirit Saha" userId="S::bl.en.u4aie20058@bl.students.amrita.edu::b0e9e11b-5a41-48c2-96b1-f4c80c5de30f" providerId="AD" clId="Web-{31DB7BD9-211D-4B8E-9822-C6166BFEDD83}" dt="2022-07-01T06:35:26.053" v="20" actId="20577"/>
          <ac:spMkLst>
            <pc:docMk/>
            <pc:sldMk cId="1615946533" sldId="264"/>
            <ac:spMk id="3" creationId="{A88BFD08-15EE-ADA5-30FE-2F9305A8E717}"/>
          </ac:spMkLst>
        </pc:spChg>
      </pc:sldChg>
      <pc:sldChg chg="modSp">
        <pc:chgData name="Samirit Saha" userId="S::bl.en.u4aie20058@bl.students.amrita.edu::b0e9e11b-5a41-48c2-96b1-f4c80c5de30f" providerId="AD" clId="Web-{31DB7BD9-211D-4B8E-9822-C6166BFEDD83}" dt="2022-07-01T06:34:48.616" v="12" actId="20577"/>
        <pc:sldMkLst>
          <pc:docMk/>
          <pc:sldMk cId="1785829237" sldId="266"/>
        </pc:sldMkLst>
        <pc:spChg chg="mod">
          <ac:chgData name="Samirit Saha" userId="S::bl.en.u4aie20058@bl.students.amrita.edu::b0e9e11b-5a41-48c2-96b1-f4c80c5de30f" providerId="AD" clId="Web-{31DB7BD9-211D-4B8E-9822-C6166BFEDD83}" dt="2022-07-01T06:34:48.616" v="12" actId="20577"/>
          <ac:spMkLst>
            <pc:docMk/>
            <pc:sldMk cId="1785829237" sldId="266"/>
            <ac:spMk id="3" creationId="{A88BFD08-15EE-ADA5-30FE-2F9305A8E717}"/>
          </ac:spMkLst>
        </pc:spChg>
      </pc:sldChg>
      <pc:sldChg chg="modSp">
        <pc:chgData name="Samirit Saha" userId="S::bl.en.u4aie20058@bl.students.amrita.edu::b0e9e11b-5a41-48c2-96b1-f4c80c5de30f" providerId="AD" clId="Web-{31DB7BD9-211D-4B8E-9822-C6166BFEDD83}" dt="2022-07-01T06:35:38.928" v="21" actId="14100"/>
        <pc:sldMkLst>
          <pc:docMk/>
          <pc:sldMk cId="4294864439" sldId="267"/>
        </pc:sldMkLst>
        <pc:spChg chg="mod">
          <ac:chgData name="Samirit Saha" userId="S::bl.en.u4aie20058@bl.students.amrita.edu::b0e9e11b-5a41-48c2-96b1-f4c80c5de30f" providerId="AD" clId="Web-{31DB7BD9-211D-4B8E-9822-C6166BFEDD83}" dt="2022-07-01T06:35:38.928" v="21" actId="14100"/>
          <ac:spMkLst>
            <pc:docMk/>
            <pc:sldMk cId="4294864439" sldId="267"/>
            <ac:spMk id="3" creationId="{00643CFD-3CCD-62F4-F2BF-EBFE7E569262}"/>
          </ac:spMkLst>
        </pc:spChg>
      </pc:sldChg>
      <pc:sldChg chg="modSp">
        <pc:chgData name="Samirit Saha" userId="S::bl.en.u4aie20058@bl.students.amrita.edu::b0e9e11b-5a41-48c2-96b1-f4c80c5de30f" providerId="AD" clId="Web-{31DB7BD9-211D-4B8E-9822-C6166BFEDD83}" dt="2022-07-01T06:35:50.975" v="22" actId="14100"/>
        <pc:sldMkLst>
          <pc:docMk/>
          <pc:sldMk cId="2877534869" sldId="271"/>
        </pc:sldMkLst>
        <pc:spChg chg="mod">
          <ac:chgData name="Samirit Saha" userId="S::bl.en.u4aie20058@bl.students.amrita.edu::b0e9e11b-5a41-48c2-96b1-f4c80c5de30f" providerId="AD" clId="Web-{31DB7BD9-211D-4B8E-9822-C6166BFEDD83}" dt="2022-07-01T06:35:50.975" v="22" actId="14100"/>
          <ac:spMkLst>
            <pc:docMk/>
            <pc:sldMk cId="2877534869" sldId="271"/>
            <ac:spMk id="3" creationId="{AB68147E-2ACA-AF47-F3BC-43B386ACA5EC}"/>
          </ac:spMkLst>
        </pc:spChg>
      </pc:sldChg>
    </pc:docChg>
  </pc:docChgLst>
  <pc:docChgLst>
    <pc:chgData name="Kanisettypalli Karthik" userId="S::bl.en.u4aie20025@bl.students.amrita.edu::6441c036-920a-4a1e-9251-bcab2acbbc7a" providerId="AD" clId="Web-{A0E93E8D-E282-49AD-8670-9ABABECCA203}"/>
    <pc:docChg chg="addSld delSld modSld sldOrd">
      <pc:chgData name="Kanisettypalli Karthik" userId="S::bl.en.u4aie20025@bl.students.amrita.edu::6441c036-920a-4a1e-9251-bcab2acbbc7a" providerId="AD" clId="Web-{A0E93E8D-E282-49AD-8670-9ABABECCA203}" dt="2022-07-01T06:58:58.910" v="691" actId="14100"/>
      <pc:docMkLst>
        <pc:docMk/>
      </pc:docMkLst>
      <pc:sldChg chg="del">
        <pc:chgData name="Kanisettypalli Karthik" userId="S::bl.en.u4aie20025@bl.students.amrita.edu::6441c036-920a-4a1e-9251-bcab2acbbc7a" providerId="AD" clId="Web-{A0E93E8D-E282-49AD-8670-9ABABECCA203}" dt="2022-07-01T06:27:27.625" v="0"/>
        <pc:sldMkLst>
          <pc:docMk/>
          <pc:sldMk cId="1452467406" sldId="265"/>
        </pc:sldMkLst>
      </pc:sldChg>
      <pc:sldChg chg="modSp new">
        <pc:chgData name="Kanisettypalli Karthik" userId="S::bl.en.u4aie20025@bl.students.amrita.edu::6441c036-920a-4a1e-9251-bcab2acbbc7a" providerId="AD" clId="Web-{A0E93E8D-E282-49AD-8670-9ABABECCA203}" dt="2022-07-01T06:31:23.066" v="13" actId="1076"/>
        <pc:sldMkLst>
          <pc:docMk/>
          <pc:sldMk cId="2877534869" sldId="271"/>
        </pc:sldMkLst>
        <pc:spChg chg="mod">
          <ac:chgData name="Kanisettypalli Karthik" userId="S::bl.en.u4aie20025@bl.students.amrita.edu::6441c036-920a-4a1e-9251-bcab2acbbc7a" providerId="AD" clId="Web-{A0E93E8D-E282-49AD-8670-9ABABECCA203}" dt="2022-07-01T06:31:23.066" v="13" actId="1076"/>
          <ac:spMkLst>
            <pc:docMk/>
            <pc:sldMk cId="2877534869" sldId="271"/>
            <ac:spMk id="2" creationId="{9710D0EE-47C2-BAE9-22AB-FB82FAE550CE}"/>
          </ac:spMkLst>
        </pc:spChg>
        <pc:spChg chg="mod">
          <ac:chgData name="Kanisettypalli Karthik" userId="S::bl.en.u4aie20025@bl.students.amrita.edu::6441c036-920a-4a1e-9251-bcab2acbbc7a" providerId="AD" clId="Web-{A0E93E8D-E282-49AD-8670-9ABABECCA203}" dt="2022-07-01T06:31:22.941" v="10" actId="20577"/>
          <ac:spMkLst>
            <pc:docMk/>
            <pc:sldMk cId="2877534869" sldId="271"/>
            <ac:spMk id="3" creationId="{AB68147E-2ACA-AF47-F3BC-43B386ACA5EC}"/>
          </ac:spMkLst>
        </pc:spChg>
      </pc:sldChg>
      <pc:sldChg chg="modSp add replId">
        <pc:chgData name="Kanisettypalli Karthik" userId="S::bl.en.u4aie20025@bl.students.amrita.edu::6441c036-920a-4a1e-9251-bcab2acbbc7a" providerId="AD" clId="Web-{A0E93E8D-E282-49AD-8670-9ABABECCA203}" dt="2022-07-01T06:41:10.202" v="288" actId="20577"/>
        <pc:sldMkLst>
          <pc:docMk/>
          <pc:sldMk cId="2758112922" sldId="272"/>
        </pc:sldMkLst>
        <pc:spChg chg="mod">
          <ac:chgData name="Kanisettypalli Karthik" userId="S::bl.en.u4aie20025@bl.students.amrita.edu::6441c036-920a-4a1e-9251-bcab2acbbc7a" providerId="AD" clId="Web-{A0E93E8D-E282-49AD-8670-9ABABECCA203}" dt="2022-07-01T06:33:49.585" v="20" actId="20577"/>
          <ac:spMkLst>
            <pc:docMk/>
            <pc:sldMk cId="2758112922" sldId="272"/>
            <ac:spMk id="2" creationId="{9710D0EE-47C2-BAE9-22AB-FB82FAE550CE}"/>
          </ac:spMkLst>
        </pc:spChg>
        <pc:spChg chg="mod">
          <ac:chgData name="Kanisettypalli Karthik" userId="S::bl.en.u4aie20025@bl.students.amrita.edu::6441c036-920a-4a1e-9251-bcab2acbbc7a" providerId="AD" clId="Web-{A0E93E8D-E282-49AD-8670-9ABABECCA203}" dt="2022-07-01T06:41:10.202" v="288" actId="20577"/>
          <ac:spMkLst>
            <pc:docMk/>
            <pc:sldMk cId="2758112922" sldId="272"/>
            <ac:spMk id="3" creationId="{AB68147E-2ACA-AF47-F3BC-43B386ACA5EC}"/>
          </ac:spMkLst>
        </pc:spChg>
      </pc:sldChg>
      <pc:sldChg chg="addSp delSp modSp add replId">
        <pc:chgData name="Kanisettypalli Karthik" userId="S::bl.en.u4aie20025@bl.students.amrita.edu::6441c036-920a-4a1e-9251-bcab2acbbc7a" providerId="AD" clId="Web-{A0E93E8D-E282-49AD-8670-9ABABECCA203}" dt="2022-07-01T06:43:47.205" v="344" actId="20577"/>
        <pc:sldMkLst>
          <pc:docMk/>
          <pc:sldMk cId="4026214002" sldId="273"/>
        </pc:sldMkLst>
        <pc:spChg chg="mod">
          <ac:chgData name="Kanisettypalli Karthik" userId="S::bl.en.u4aie20025@bl.students.amrita.edu::6441c036-920a-4a1e-9251-bcab2acbbc7a" providerId="AD" clId="Web-{A0E93E8D-E282-49AD-8670-9ABABECCA203}" dt="2022-07-01T06:42:35.923" v="305" actId="14100"/>
          <ac:spMkLst>
            <pc:docMk/>
            <pc:sldMk cId="4026214002" sldId="273"/>
            <ac:spMk id="2" creationId="{9710D0EE-47C2-BAE9-22AB-FB82FAE550CE}"/>
          </ac:spMkLst>
        </pc:spChg>
        <pc:spChg chg="del">
          <ac:chgData name="Kanisettypalli Karthik" userId="S::bl.en.u4aie20025@bl.students.amrita.edu::6441c036-920a-4a1e-9251-bcab2acbbc7a" providerId="AD" clId="Web-{A0E93E8D-E282-49AD-8670-9ABABECCA203}" dt="2022-07-01T06:42:42.985" v="306"/>
          <ac:spMkLst>
            <pc:docMk/>
            <pc:sldMk cId="4026214002" sldId="273"/>
            <ac:spMk id="3" creationId="{AB68147E-2ACA-AF47-F3BC-43B386ACA5EC}"/>
          </ac:spMkLst>
        </pc:spChg>
        <pc:spChg chg="add mod">
          <ac:chgData name="Kanisettypalli Karthik" userId="S::bl.en.u4aie20025@bl.students.amrita.edu::6441c036-920a-4a1e-9251-bcab2acbbc7a" providerId="AD" clId="Web-{A0E93E8D-E282-49AD-8670-9ABABECCA203}" dt="2022-07-01T06:43:47.205" v="344" actId="20577"/>
          <ac:spMkLst>
            <pc:docMk/>
            <pc:sldMk cId="4026214002" sldId="273"/>
            <ac:spMk id="5" creationId="{883DE37C-60DE-10DC-A8B6-8678304AFF80}"/>
          </ac:spMkLst>
        </pc:spChg>
        <pc:picChg chg="add mod ord">
          <ac:chgData name="Kanisettypalli Karthik" userId="S::bl.en.u4aie20025@bl.students.amrita.edu::6441c036-920a-4a1e-9251-bcab2acbbc7a" providerId="AD" clId="Web-{A0E93E8D-E282-49AD-8670-9ABABECCA203}" dt="2022-07-01T06:42:52.673" v="308" actId="14100"/>
          <ac:picMkLst>
            <pc:docMk/>
            <pc:sldMk cId="4026214002" sldId="273"/>
            <ac:picMk id="4" creationId="{C3FF0A19-EA47-A752-422D-7550D615BC6F}"/>
          </ac:picMkLst>
        </pc:picChg>
      </pc:sldChg>
      <pc:sldChg chg="add ord replId">
        <pc:chgData name="Kanisettypalli Karthik" userId="S::bl.en.u4aie20025@bl.students.amrita.edu::6441c036-920a-4a1e-9251-bcab2acbbc7a" providerId="AD" clId="Web-{A0E93E8D-E282-49AD-8670-9ABABECCA203}" dt="2022-07-01T06:43:54.893" v="345"/>
        <pc:sldMkLst>
          <pc:docMk/>
          <pc:sldMk cId="2163647958" sldId="274"/>
        </pc:sldMkLst>
      </pc:sldChg>
      <pc:sldChg chg="addSp delSp modSp add replId">
        <pc:chgData name="Kanisettypalli Karthik" userId="S::bl.en.u4aie20025@bl.students.amrita.edu::6441c036-920a-4a1e-9251-bcab2acbbc7a" providerId="AD" clId="Web-{A0E93E8D-E282-49AD-8670-9ABABECCA203}" dt="2022-07-01T06:48:38.289" v="533" actId="1076"/>
        <pc:sldMkLst>
          <pc:docMk/>
          <pc:sldMk cId="279485444" sldId="275"/>
        </pc:sldMkLst>
        <pc:spChg chg="mod">
          <ac:chgData name="Kanisettypalli Karthik" userId="S::bl.en.u4aie20025@bl.students.amrita.edu::6441c036-920a-4a1e-9251-bcab2acbbc7a" providerId="AD" clId="Web-{A0E93E8D-E282-49AD-8670-9ABABECCA203}" dt="2022-07-01T06:45:07.613" v="419" actId="1076"/>
          <ac:spMkLst>
            <pc:docMk/>
            <pc:sldMk cId="279485444" sldId="275"/>
            <ac:spMk id="2" creationId="{9710D0EE-47C2-BAE9-22AB-FB82FAE550CE}"/>
          </ac:spMkLst>
        </pc:spChg>
        <pc:spChg chg="del">
          <ac:chgData name="Kanisettypalli Karthik" userId="S::bl.en.u4aie20025@bl.students.amrita.edu::6441c036-920a-4a1e-9251-bcab2acbbc7a" providerId="AD" clId="Web-{A0E93E8D-E282-49AD-8670-9ABABECCA203}" dt="2022-07-01T06:44:11.940" v="347"/>
          <ac:spMkLst>
            <pc:docMk/>
            <pc:sldMk cId="279485444" sldId="275"/>
            <ac:spMk id="3" creationId="{AB68147E-2ACA-AF47-F3BC-43B386ACA5EC}"/>
          </ac:spMkLst>
        </pc:spChg>
        <pc:spChg chg="add mod">
          <ac:chgData name="Kanisettypalli Karthik" userId="S::bl.en.u4aie20025@bl.students.amrita.edu::6441c036-920a-4a1e-9251-bcab2acbbc7a" providerId="AD" clId="Web-{A0E93E8D-E282-49AD-8670-9ABABECCA203}" dt="2022-07-01T06:47:48.882" v="493" actId="1076"/>
          <ac:spMkLst>
            <pc:docMk/>
            <pc:sldMk cId="279485444" sldId="275"/>
            <ac:spMk id="6" creationId="{2B4F75A3-FD03-63F8-813E-941F4D9E3D84}"/>
          </ac:spMkLst>
        </pc:spChg>
        <pc:spChg chg="add mod">
          <ac:chgData name="Kanisettypalli Karthik" userId="S::bl.en.u4aie20025@bl.students.amrita.edu::6441c036-920a-4a1e-9251-bcab2acbbc7a" providerId="AD" clId="Web-{A0E93E8D-E282-49AD-8670-9ABABECCA203}" dt="2022-07-01T06:48:38.289" v="533" actId="1076"/>
          <ac:spMkLst>
            <pc:docMk/>
            <pc:sldMk cId="279485444" sldId="275"/>
            <ac:spMk id="8" creationId="{D7E705D7-D504-6296-E5F5-79DDADE6A48B}"/>
          </ac:spMkLst>
        </pc:spChg>
        <pc:spChg chg="add mod">
          <ac:chgData name="Kanisettypalli Karthik" userId="S::bl.en.u4aie20025@bl.students.amrita.edu::6441c036-920a-4a1e-9251-bcab2acbbc7a" providerId="AD" clId="Web-{A0E93E8D-E282-49AD-8670-9ABABECCA203}" dt="2022-07-01T06:47:39.335" v="488" actId="1076"/>
          <ac:spMkLst>
            <pc:docMk/>
            <pc:sldMk cId="279485444" sldId="275"/>
            <ac:spMk id="9" creationId="{783D7285-9AA6-1FEC-1019-8811FDF4E024}"/>
          </ac:spMkLst>
        </pc:spChg>
        <pc:picChg chg="add mod ord">
          <ac:chgData name="Kanisettypalli Karthik" userId="S::bl.en.u4aie20025@bl.students.amrita.edu::6441c036-920a-4a1e-9251-bcab2acbbc7a" providerId="AD" clId="Web-{A0E93E8D-E282-49AD-8670-9ABABECCA203}" dt="2022-07-01T06:45:48.411" v="430" actId="1076"/>
          <ac:picMkLst>
            <pc:docMk/>
            <pc:sldMk cId="279485444" sldId="275"/>
            <ac:picMk id="4" creationId="{1D170D43-A23B-699D-D501-C035EB1C9D76}"/>
          </ac:picMkLst>
        </pc:picChg>
        <pc:picChg chg="add mod">
          <ac:chgData name="Kanisettypalli Karthik" userId="S::bl.en.u4aie20025@bl.students.amrita.edu::6441c036-920a-4a1e-9251-bcab2acbbc7a" providerId="AD" clId="Web-{A0E93E8D-E282-49AD-8670-9ABABECCA203}" dt="2022-07-01T06:46:53.193" v="465" actId="1076"/>
          <ac:picMkLst>
            <pc:docMk/>
            <pc:sldMk cId="279485444" sldId="275"/>
            <ac:picMk id="5" creationId="{FCCE930C-557A-DBBE-1673-E7A12761D316}"/>
          </ac:picMkLst>
        </pc:picChg>
        <pc:picChg chg="add del mod">
          <ac:chgData name="Kanisettypalli Karthik" userId="S::bl.en.u4aie20025@bl.students.amrita.edu::6441c036-920a-4a1e-9251-bcab2acbbc7a" providerId="AD" clId="Web-{A0E93E8D-E282-49AD-8670-9ABABECCA203}" dt="2022-07-01T06:46:06.489" v="435"/>
          <ac:picMkLst>
            <pc:docMk/>
            <pc:sldMk cId="279485444" sldId="275"/>
            <ac:picMk id="7" creationId="{D5BF7522-E884-C053-9E9D-C666A7B9FB8E}"/>
          </ac:picMkLst>
        </pc:picChg>
      </pc:sldChg>
      <pc:sldChg chg="add replId">
        <pc:chgData name="Kanisettypalli Karthik" userId="S::bl.en.u4aie20025@bl.students.amrita.edu::6441c036-920a-4a1e-9251-bcab2acbbc7a" providerId="AD" clId="Web-{A0E93E8D-E282-49AD-8670-9ABABECCA203}" dt="2022-07-01T06:29:52.159" v="6"/>
        <pc:sldMkLst>
          <pc:docMk/>
          <pc:sldMk cId="159072797" sldId="276"/>
        </pc:sldMkLst>
      </pc:sldChg>
      <pc:sldChg chg="addSp delSp modSp new">
        <pc:chgData name="Kanisettypalli Karthik" userId="S::bl.en.u4aie20025@bl.students.amrita.edu::6441c036-920a-4a1e-9251-bcab2acbbc7a" providerId="AD" clId="Web-{A0E93E8D-E282-49AD-8670-9ABABECCA203}" dt="2022-07-01T06:58:58.910" v="691" actId="14100"/>
        <pc:sldMkLst>
          <pc:docMk/>
          <pc:sldMk cId="1221802218" sldId="277"/>
        </pc:sldMkLst>
        <pc:spChg chg="mod">
          <ac:chgData name="Kanisettypalli Karthik" userId="S::bl.en.u4aie20025@bl.students.amrita.edu::6441c036-920a-4a1e-9251-bcab2acbbc7a" providerId="AD" clId="Web-{A0E93E8D-E282-49AD-8670-9ABABECCA203}" dt="2022-07-01T06:57:53.221" v="689" actId="20577"/>
          <ac:spMkLst>
            <pc:docMk/>
            <pc:sldMk cId="1221802218" sldId="277"/>
            <ac:spMk id="2" creationId="{61903B88-09B3-9F49-DF2E-D998FA0C040B}"/>
          </ac:spMkLst>
        </pc:spChg>
        <pc:spChg chg="del">
          <ac:chgData name="Kanisettypalli Karthik" userId="S::bl.en.u4aie20025@bl.students.amrita.edu::6441c036-920a-4a1e-9251-bcab2acbbc7a" providerId="AD" clId="Web-{A0E93E8D-E282-49AD-8670-9ABABECCA203}" dt="2022-07-01T06:57:42.190" v="686"/>
          <ac:spMkLst>
            <pc:docMk/>
            <pc:sldMk cId="1221802218" sldId="277"/>
            <ac:spMk id="3" creationId="{D2D52384-F967-309B-47DA-75780D3CD355}"/>
          </ac:spMkLst>
        </pc:spChg>
        <pc:picChg chg="add mod ord">
          <ac:chgData name="Kanisettypalli Karthik" userId="S::bl.en.u4aie20025@bl.students.amrita.edu::6441c036-920a-4a1e-9251-bcab2acbbc7a" providerId="AD" clId="Web-{A0E93E8D-E282-49AD-8670-9ABABECCA203}" dt="2022-07-01T06:58:58.910" v="691" actId="14100"/>
          <ac:picMkLst>
            <pc:docMk/>
            <pc:sldMk cId="1221802218" sldId="277"/>
            <ac:picMk id="4" creationId="{EFB4F8F2-B7CB-99E9-C8AA-2476ED6AF5B5}"/>
          </ac:picMkLst>
        </pc:picChg>
      </pc:sldChg>
      <pc:sldChg chg="addSp delSp modSp add replId">
        <pc:chgData name="Kanisettypalli Karthik" userId="S::bl.en.u4aie20025@bl.students.amrita.edu::6441c036-920a-4a1e-9251-bcab2acbbc7a" providerId="AD" clId="Web-{A0E93E8D-E282-49AD-8670-9ABABECCA203}" dt="2022-07-01T06:54:45.936" v="638" actId="20577"/>
        <pc:sldMkLst>
          <pc:docMk/>
          <pc:sldMk cId="1383339558" sldId="278"/>
        </pc:sldMkLst>
        <pc:spChg chg="mod">
          <ac:chgData name="Kanisettypalli Karthik" userId="S::bl.en.u4aie20025@bl.students.amrita.edu::6441c036-920a-4a1e-9251-bcab2acbbc7a" providerId="AD" clId="Web-{A0E93E8D-E282-49AD-8670-9ABABECCA203}" dt="2022-07-01T06:52:38.574" v="588" actId="1076"/>
          <ac:spMkLst>
            <pc:docMk/>
            <pc:sldMk cId="1383339558" sldId="278"/>
            <ac:spMk id="2" creationId="{9710D0EE-47C2-BAE9-22AB-FB82FAE550CE}"/>
          </ac:spMkLst>
        </pc:spChg>
        <pc:spChg chg="mod">
          <ac:chgData name="Kanisettypalli Karthik" userId="S::bl.en.u4aie20025@bl.students.amrita.edu::6441c036-920a-4a1e-9251-bcab2acbbc7a" providerId="AD" clId="Web-{A0E93E8D-E282-49AD-8670-9ABABECCA203}" dt="2022-07-01T06:53:05.544" v="604" actId="20577"/>
          <ac:spMkLst>
            <pc:docMk/>
            <pc:sldMk cId="1383339558" sldId="278"/>
            <ac:spMk id="6" creationId="{2B4F75A3-FD03-63F8-813E-941F4D9E3D84}"/>
          </ac:spMkLst>
        </pc:spChg>
        <pc:spChg chg="add del mod">
          <ac:chgData name="Kanisettypalli Karthik" userId="S::bl.en.u4aie20025@bl.students.amrita.edu::6441c036-920a-4a1e-9251-bcab2acbbc7a" providerId="AD" clId="Web-{A0E93E8D-E282-49AD-8670-9ABABECCA203}" dt="2022-07-01T06:49:22.540" v="536"/>
          <ac:spMkLst>
            <pc:docMk/>
            <pc:sldMk cId="1383339558" sldId="278"/>
            <ac:spMk id="7" creationId="{4ABA01AE-1DB3-9571-95E1-937ADDE30B35}"/>
          </ac:spMkLst>
        </pc:spChg>
        <pc:spChg chg="mod">
          <ac:chgData name="Kanisettypalli Karthik" userId="S::bl.en.u4aie20025@bl.students.amrita.edu::6441c036-920a-4a1e-9251-bcab2acbbc7a" providerId="AD" clId="Web-{A0E93E8D-E282-49AD-8670-9ABABECCA203}" dt="2022-07-01T06:54:45.936" v="638" actId="20577"/>
          <ac:spMkLst>
            <pc:docMk/>
            <pc:sldMk cId="1383339558" sldId="278"/>
            <ac:spMk id="8" creationId="{D7E705D7-D504-6296-E5F5-79DDADE6A48B}"/>
          </ac:spMkLst>
        </pc:spChg>
        <pc:spChg chg="mod">
          <ac:chgData name="Kanisettypalli Karthik" userId="S::bl.en.u4aie20025@bl.students.amrita.edu::6441c036-920a-4a1e-9251-bcab2acbbc7a" providerId="AD" clId="Web-{A0E93E8D-E282-49AD-8670-9ABABECCA203}" dt="2022-07-01T06:53:02.684" v="602" actId="20577"/>
          <ac:spMkLst>
            <pc:docMk/>
            <pc:sldMk cId="1383339558" sldId="278"/>
            <ac:spMk id="9" creationId="{783D7285-9AA6-1FEC-1019-8811FDF4E024}"/>
          </ac:spMkLst>
        </pc:spChg>
        <pc:spChg chg="add mod">
          <ac:chgData name="Kanisettypalli Karthik" userId="S::bl.en.u4aie20025@bl.students.amrita.edu::6441c036-920a-4a1e-9251-bcab2acbbc7a" providerId="AD" clId="Web-{A0E93E8D-E282-49AD-8670-9ABABECCA203}" dt="2022-07-01T06:53:09.513" v="607" actId="20577"/>
          <ac:spMkLst>
            <pc:docMk/>
            <pc:sldMk cId="1383339558" sldId="278"/>
            <ac:spMk id="13" creationId="{4DFEEC96-B805-0670-B47F-4B81790D02E9}"/>
          </ac:spMkLst>
        </pc:spChg>
        <pc:picChg chg="del">
          <ac:chgData name="Kanisettypalli Karthik" userId="S::bl.en.u4aie20025@bl.students.amrita.edu::6441c036-920a-4a1e-9251-bcab2acbbc7a" providerId="AD" clId="Web-{A0E93E8D-E282-49AD-8670-9ABABECCA203}" dt="2022-07-01T06:49:21.711" v="535"/>
          <ac:picMkLst>
            <pc:docMk/>
            <pc:sldMk cId="1383339558" sldId="278"/>
            <ac:picMk id="4" creationId="{1D170D43-A23B-699D-D501-C035EB1C9D76}"/>
          </ac:picMkLst>
        </pc:picChg>
        <pc:picChg chg="del">
          <ac:chgData name="Kanisettypalli Karthik" userId="S::bl.en.u4aie20025@bl.students.amrita.edu::6441c036-920a-4a1e-9251-bcab2acbbc7a" providerId="AD" clId="Web-{A0E93E8D-E282-49AD-8670-9ABABECCA203}" dt="2022-07-01T06:49:41.477" v="538"/>
          <ac:picMkLst>
            <pc:docMk/>
            <pc:sldMk cId="1383339558" sldId="278"/>
            <ac:picMk id="5" creationId="{FCCE930C-557A-DBBE-1673-E7A12761D316}"/>
          </ac:picMkLst>
        </pc:picChg>
        <pc:picChg chg="add mod ord">
          <ac:chgData name="Kanisettypalli Karthik" userId="S::bl.en.u4aie20025@bl.students.amrita.edu::6441c036-920a-4a1e-9251-bcab2acbbc7a" providerId="AD" clId="Web-{A0E93E8D-E282-49AD-8670-9ABABECCA203}" dt="2022-07-01T06:52:41.512" v="589" actId="1076"/>
          <ac:picMkLst>
            <pc:docMk/>
            <pc:sldMk cId="1383339558" sldId="278"/>
            <ac:picMk id="10" creationId="{68454432-028A-C533-9FD1-5344432D3CC7}"/>
          </ac:picMkLst>
        </pc:picChg>
        <pc:picChg chg="add mod">
          <ac:chgData name="Kanisettypalli Karthik" userId="S::bl.en.u4aie20025@bl.students.amrita.edu::6441c036-920a-4a1e-9251-bcab2acbbc7a" providerId="AD" clId="Web-{A0E93E8D-E282-49AD-8670-9ABABECCA203}" dt="2022-07-01T06:52:43.356" v="590" actId="1076"/>
          <ac:picMkLst>
            <pc:docMk/>
            <pc:sldMk cId="1383339558" sldId="278"/>
            <ac:picMk id="11" creationId="{D9D3A52C-5795-0330-B41D-83785AD7280F}"/>
          </ac:picMkLst>
        </pc:picChg>
        <pc:picChg chg="add mod">
          <ac:chgData name="Kanisettypalli Karthik" userId="S::bl.en.u4aie20025@bl.students.amrita.edu::6441c036-920a-4a1e-9251-bcab2acbbc7a" providerId="AD" clId="Web-{A0E93E8D-E282-49AD-8670-9ABABECCA203}" dt="2022-07-01T06:52:45.387" v="591" actId="1076"/>
          <ac:picMkLst>
            <pc:docMk/>
            <pc:sldMk cId="1383339558" sldId="278"/>
            <ac:picMk id="12" creationId="{750FF60B-DF76-2AAF-5F8C-61A2DF20A1FF}"/>
          </ac:picMkLst>
        </pc:picChg>
      </pc:sldChg>
      <pc:sldChg chg="addSp delSp modSp add replId">
        <pc:chgData name="Kanisettypalli Karthik" userId="S::bl.en.u4aie20025@bl.students.amrita.edu::6441c036-920a-4a1e-9251-bcab2acbbc7a" providerId="AD" clId="Web-{A0E93E8D-E282-49AD-8670-9ABABECCA203}" dt="2022-07-01T06:57:19.502" v="685" actId="20577"/>
        <pc:sldMkLst>
          <pc:docMk/>
          <pc:sldMk cId="1057813169" sldId="279"/>
        </pc:sldMkLst>
        <pc:spChg chg="mod">
          <ac:chgData name="Kanisettypalli Karthik" userId="S::bl.en.u4aie20025@bl.students.amrita.edu::6441c036-920a-4a1e-9251-bcab2acbbc7a" providerId="AD" clId="Web-{A0E93E8D-E282-49AD-8670-9ABABECCA203}" dt="2022-07-01T06:55:45.828" v="649" actId="20577"/>
          <ac:spMkLst>
            <pc:docMk/>
            <pc:sldMk cId="1057813169" sldId="279"/>
            <ac:spMk id="6" creationId="{2B4F75A3-FD03-63F8-813E-941F4D9E3D84}"/>
          </ac:spMkLst>
        </pc:spChg>
        <pc:spChg chg="add del mod">
          <ac:chgData name="Kanisettypalli Karthik" userId="S::bl.en.u4aie20025@bl.students.amrita.edu::6441c036-920a-4a1e-9251-bcab2acbbc7a" providerId="AD" clId="Web-{A0E93E8D-E282-49AD-8670-9ABABECCA203}" dt="2022-07-01T06:56:52.204" v="675"/>
          <ac:spMkLst>
            <pc:docMk/>
            <pc:sldMk cId="1057813169" sldId="279"/>
            <ac:spMk id="7" creationId="{3B4BF78F-B3B6-F66E-4D86-D4FB03DD3017}"/>
          </ac:spMkLst>
        </pc:spChg>
        <pc:spChg chg="mod">
          <ac:chgData name="Kanisettypalli Karthik" userId="S::bl.en.u4aie20025@bl.students.amrita.edu::6441c036-920a-4a1e-9251-bcab2acbbc7a" providerId="AD" clId="Web-{A0E93E8D-E282-49AD-8670-9ABABECCA203}" dt="2022-07-01T06:57:19.502" v="685" actId="20577"/>
          <ac:spMkLst>
            <pc:docMk/>
            <pc:sldMk cId="1057813169" sldId="279"/>
            <ac:spMk id="8" creationId="{D7E705D7-D504-6296-E5F5-79DDADE6A48B}"/>
          </ac:spMkLst>
        </pc:spChg>
        <pc:spChg chg="mod">
          <ac:chgData name="Kanisettypalli Karthik" userId="S::bl.en.u4aie20025@bl.students.amrita.edu::6441c036-920a-4a1e-9251-bcab2acbbc7a" providerId="AD" clId="Web-{A0E93E8D-E282-49AD-8670-9ABABECCA203}" dt="2022-07-01T06:55:49.094" v="650" actId="20577"/>
          <ac:spMkLst>
            <pc:docMk/>
            <pc:sldMk cId="1057813169" sldId="279"/>
            <ac:spMk id="9" creationId="{783D7285-9AA6-1FEC-1019-8811FDF4E024}"/>
          </ac:spMkLst>
        </pc:spChg>
        <pc:spChg chg="mod">
          <ac:chgData name="Kanisettypalli Karthik" userId="S::bl.en.u4aie20025@bl.students.amrita.edu::6441c036-920a-4a1e-9251-bcab2acbbc7a" providerId="AD" clId="Web-{A0E93E8D-E282-49AD-8670-9ABABECCA203}" dt="2022-07-01T06:55:40.625" v="646" actId="20577"/>
          <ac:spMkLst>
            <pc:docMk/>
            <pc:sldMk cId="1057813169" sldId="279"/>
            <ac:spMk id="13" creationId="{4DFEEC96-B805-0670-B47F-4B81790D02E9}"/>
          </ac:spMkLst>
        </pc:spChg>
        <pc:picChg chg="add mod">
          <ac:chgData name="Kanisettypalli Karthik" userId="S::bl.en.u4aie20025@bl.students.amrita.edu::6441c036-920a-4a1e-9251-bcab2acbbc7a" providerId="AD" clId="Web-{A0E93E8D-E282-49AD-8670-9ABABECCA203}" dt="2022-07-01T06:57:15.173" v="683" actId="14100"/>
          <ac:picMkLst>
            <pc:docMk/>
            <pc:sldMk cId="1057813169" sldId="279"/>
            <ac:picMk id="3" creationId="{2E1A5C47-4AD7-2D75-55C4-482B2687748B}"/>
          </ac:picMkLst>
        </pc:picChg>
        <pc:picChg chg="add mod">
          <ac:chgData name="Kanisettypalli Karthik" userId="S::bl.en.u4aie20025@bl.students.amrita.edu::6441c036-920a-4a1e-9251-bcab2acbbc7a" providerId="AD" clId="Web-{A0E93E8D-E282-49AD-8670-9ABABECCA203}" dt="2022-07-01T06:56:58.986" v="678" actId="1076"/>
          <ac:picMkLst>
            <pc:docMk/>
            <pc:sldMk cId="1057813169" sldId="279"/>
            <ac:picMk id="4" creationId="{32C0D271-35A9-F7ED-308F-C8F081726F9B}"/>
          </ac:picMkLst>
        </pc:picChg>
        <pc:picChg chg="del">
          <ac:chgData name="Kanisettypalli Karthik" userId="S::bl.en.u4aie20025@bl.students.amrita.edu::6441c036-920a-4a1e-9251-bcab2acbbc7a" providerId="AD" clId="Web-{A0E93E8D-E282-49AD-8670-9ABABECCA203}" dt="2022-07-01T06:56:51.423" v="674"/>
          <ac:picMkLst>
            <pc:docMk/>
            <pc:sldMk cId="1057813169" sldId="279"/>
            <ac:picMk id="10" creationId="{68454432-028A-C533-9FD1-5344432D3CC7}"/>
          </ac:picMkLst>
        </pc:picChg>
        <pc:picChg chg="del">
          <ac:chgData name="Kanisettypalli Karthik" userId="S::bl.en.u4aie20025@bl.students.amrita.edu::6441c036-920a-4a1e-9251-bcab2acbbc7a" providerId="AD" clId="Web-{A0E93E8D-E282-49AD-8670-9ABABECCA203}" dt="2022-07-01T06:56:23.797" v="664"/>
          <ac:picMkLst>
            <pc:docMk/>
            <pc:sldMk cId="1057813169" sldId="279"/>
            <ac:picMk id="11" creationId="{D9D3A52C-5795-0330-B41D-83785AD7280F}"/>
          </ac:picMkLst>
        </pc:picChg>
        <pc:picChg chg="del">
          <ac:chgData name="Kanisettypalli Karthik" userId="S::bl.en.u4aie20025@bl.students.amrita.edu::6441c036-920a-4a1e-9251-bcab2acbbc7a" providerId="AD" clId="Web-{A0E93E8D-E282-49AD-8670-9ABABECCA203}" dt="2022-07-01T06:55:26.593" v="640"/>
          <ac:picMkLst>
            <pc:docMk/>
            <pc:sldMk cId="1057813169" sldId="279"/>
            <ac:picMk id="12" creationId="{750FF60B-DF76-2AAF-5F8C-61A2DF20A1FF}"/>
          </ac:picMkLst>
        </pc:picChg>
        <pc:picChg chg="add mod ord">
          <ac:chgData name="Kanisettypalli Karthik" userId="S::bl.en.u4aie20025@bl.students.amrita.edu::6441c036-920a-4a1e-9251-bcab2acbbc7a" providerId="AD" clId="Web-{A0E93E8D-E282-49AD-8670-9ABABECCA203}" dt="2022-07-01T06:57:05.298" v="680" actId="14100"/>
          <ac:picMkLst>
            <pc:docMk/>
            <pc:sldMk cId="1057813169" sldId="279"/>
            <ac:picMk id="14" creationId="{8A10113A-D1DE-3DF0-58C2-C3296B889FE4}"/>
          </ac:picMkLst>
        </pc:picChg>
      </pc:sldChg>
    </pc:docChg>
  </pc:docChgLst>
  <pc:docChgLst>
    <pc:chgData name="Samirit Saha" userId="3a11af5cefdb140c" providerId="LiveId" clId="{CE38282E-FC5B-437C-A0B8-8E12492314EB}"/>
    <pc:docChg chg="custSel addSld modSld">
      <pc:chgData name="Samirit Saha" userId="3a11af5cefdb140c" providerId="LiveId" clId="{CE38282E-FC5B-437C-A0B8-8E12492314EB}" dt="2022-06-30T17:08:16.574" v="22" actId="27636"/>
      <pc:docMkLst>
        <pc:docMk/>
      </pc:docMkLst>
      <pc:sldChg chg="modSp mod">
        <pc:chgData name="Samirit Saha" userId="3a11af5cefdb140c" providerId="LiveId" clId="{CE38282E-FC5B-437C-A0B8-8E12492314EB}" dt="2022-06-30T17:08:16.465" v="13" actId="27636"/>
        <pc:sldMkLst>
          <pc:docMk/>
          <pc:sldMk cId="507015833" sldId="256"/>
        </pc:sldMkLst>
        <pc:spChg chg="mod">
          <ac:chgData name="Samirit Saha" userId="3a11af5cefdb140c" providerId="LiveId" clId="{CE38282E-FC5B-437C-A0B8-8E12492314EB}" dt="2022-06-30T17:08:16.417" v="12"/>
          <ac:spMkLst>
            <pc:docMk/>
            <pc:sldMk cId="507015833" sldId="256"/>
            <ac:spMk id="2" creationId="{CAFDC45F-3165-463A-E9D9-0C280FE64955}"/>
          </ac:spMkLst>
        </pc:spChg>
        <pc:spChg chg="mod">
          <ac:chgData name="Samirit Saha" userId="3a11af5cefdb140c" providerId="LiveId" clId="{CE38282E-FC5B-437C-A0B8-8E12492314EB}" dt="2022-06-30T17:08:16.465" v="13" actId="27636"/>
          <ac:spMkLst>
            <pc:docMk/>
            <pc:sldMk cId="507015833" sldId="256"/>
            <ac:spMk id="3" creationId="{6671C5B4-4239-3ED9-157C-CF29CE68D080}"/>
          </ac:spMkLst>
        </pc:spChg>
      </pc:sldChg>
      <pc:sldChg chg="modSp">
        <pc:chgData name="Samirit Saha" userId="3a11af5cefdb140c" providerId="LiveId" clId="{CE38282E-FC5B-437C-A0B8-8E12492314EB}" dt="2022-06-30T17:08:16.417" v="12"/>
        <pc:sldMkLst>
          <pc:docMk/>
          <pc:sldMk cId="1195472390" sldId="257"/>
        </pc:sldMkLst>
        <pc:spChg chg="mod">
          <ac:chgData name="Samirit Saha" userId="3a11af5cefdb140c" providerId="LiveId" clId="{CE38282E-FC5B-437C-A0B8-8E12492314EB}" dt="2022-06-30T17:08:16.417" v="12"/>
          <ac:spMkLst>
            <pc:docMk/>
            <pc:sldMk cId="1195472390" sldId="257"/>
            <ac:spMk id="2" creationId="{828DF4A5-BC52-EB69-DD70-D98274E5E128}"/>
          </ac:spMkLst>
        </pc:spChg>
        <pc:spChg chg="mod">
          <ac:chgData name="Samirit Saha" userId="3a11af5cefdb140c" providerId="LiveId" clId="{CE38282E-FC5B-437C-A0B8-8E12492314EB}" dt="2022-06-30T17:08:16.417" v="12"/>
          <ac:spMkLst>
            <pc:docMk/>
            <pc:sldMk cId="1195472390" sldId="257"/>
            <ac:spMk id="3" creationId="{CEB6B423-2420-F4BD-590C-855495C3A29E}"/>
          </ac:spMkLst>
        </pc:spChg>
      </pc:sldChg>
      <pc:sldChg chg="modSp mod">
        <pc:chgData name="Samirit Saha" userId="3a11af5cefdb140c" providerId="LiveId" clId="{CE38282E-FC5B-437C-A0B8-8E12492314EB}" dt="2022-06-30T17:08:16.511" v="14" actId="27636"/>
        <pc:sldMkLst>
          <pc:docMk/>
          <pc:sldMk cId="3592409155" sldId="258"/>
        </pc:sldMkLst>
        <pc:spChg chg="mod">
          <ac:chgData name="Samirit Saha" userId="3a11af5cefdb140c" providerId="LiveId" clId="{CE38282E-FC5B-437C-A0B8-8E12492314EB}" dt="2022-06-30T17:08:16.417" v="12"/>
          <ac:spMkLst>
            <pc:docMk/>
            <pc:sldMk cId="3592409155" sldId="258"/>
            <ac:spMk id="2" creationId="{F638A049-0E60-A85B-16B8-A1DABC6E4FDB}"/>
          </ac:spMkLst>
        </pc:spChg>
        <pc:spChg chg="mod">
          <ac:chgData name="Samirit Saha" userId="3a11af5cefdb140c" providerId="LiveId" clId="{CE38282E-FC5B-437C-A0B8-8E12492314EB}" dt="2022-06-30T17:08:16.511" v="14" actId="27636"/>
          <ac:spMkLst>
            <pc:docMk/>
            <pc:sldMk cId="3592409155" sldId="258"/>
            <ac:spMk id="3" creationId="{D053D11D-702D-CF94-3FFA-9F3DDD7FAEDE}"/>
          </ac:spMkLst>
        </pc:spChg>
      </pc:sldChg>
      <pc:sldChg chg="modSp mod">
        <pc:chgData name="Samirit Saha" userId="3a11af5cefdb140c" providerId="LiveId" clId="{CE38282E-FC5B-437C-A0B8-8E12492314EB}" dt="2022-06-30T17:08:16.511" v="15" actId="27636"/>
        <pc:sldMkLst>
          <pc:docMk/>
          <pc:sldMk cId="1466965874" sldId="259"/>
        </pc:sldMkLst>
        <pc:spChg chg="mod">
          <ac:chgData name="Samirit Saha" userId="3a11af5cefdb140c" providerId="LiveId" clId="{CE38282E-FC5B-437C-A0B8-8E12492314EB}" dt="2022-06-30T17:08:16.417" v="12"/>
          <ac:spMkLst>
            <pc:docMk/>
            <pc:sldMk cId="1466965874" sldId="259"/>
            <ac:spMk id="2" creationId="{AF32B5F5-FF1A-AAE0-E10F-C6E9BA388E77}"/>
          </ac:spMkLst>
        </pc:spChg>
        <pc:spChg chg="mod">
          <ac:chgData name="Samirit Saha" userId="3a11af5cefdb140c" providerId="LiveId" clId="{CE38282E-FC5B-437C-A0B8-8E12492314EB}" dt="2022-06-30T17:08:16.511" v="15" actId="27636"/>
          <ac:spMkLst>
            <pc:docMk/>
            <pc:sldMk cId="1466965874" sldId="259"/>
            <ac:spMk id="3" creationId="{60579624-A014-3579-797A-903A6A3824AD}"/>
          </ac:spMkLst>
        </pc:spChg>
      </pc:sldChg>
      <pc:sldChg chg="modSp mod">
        <pc:chgData name="Samirit Saha" userId="3a11af5cefdb140c" providerId="LiveId" clId="{CE38282E-FC5B-437C-A0B8-8E12492314EB}" dt="2022-06-30T17:08:16.511" v="16" actId="27636"/>
        <pc:sldMkLst>
          <pc:docMk/>
          <pc:sldMk cId="1123223152" sldId="260"/>
        </pc:sldMkLst>
        <pc:spChg chg="mod">
          <ac:chgData name="Samirit Saha" userId="3a11af5cefdb140c" providerId="LiveId" clId="{CE38282E-FC5B-437C-A0B8-8E12492314EB}" dt="2022-06-30T17:08:16.417" v="12"/>
          <ac:spMkLst>
            <pc:docMk/>
            <pc:sldMk cId="1123223152" sldId="260"/>
            <ac:spMk id="2" creationId="{9597B2FA-BE48-3373-D184-04245F3FBDD1}"/>
          </ac:spMkLst>
        </pc:spChg>
        <pc:spChg chg="mod">
          <ac:chgData name="Samirit Saha" userId="3a11af5cefdb140c" providerId="LiveId" clId="{CE38282E-FC5B-437C-A0B8-8E12492314EB}" dt="2022-06-30T17:08:16.511" v="16" actId="27636"/>
          <ac:spMkLst>
            <pc:docMk/>
            <pc:sldMk cId="1123223152" sldId="260"/>
            <ac:spMk id="3" creationId="{2AA63DD5-6D5E-0572-EF31-DD4BB29A0714}"/>
          </ac:spMkLst>
        </pc:spChg>
      </pc:sldChg>
      <pc:sldChg chg="modSp">
        <pc:chgData name="Samirit Saha" userId="3a11af5cefdb140c" providerId="LiveId" clId="{CE38282E-FC5B-437C-A0B8-8E12492314EB}" dt="2022-06-30T17:08:16.417" v="12"/>
        <pc:sldMkLst>
          <pc:docMk/>
          <pc:sldMk cId="985101800" sldId="261"/>
        </pc:sldMkLst>
        <pc:spChg chg="mod">
          <ac:chgData name="Samirit Saha" userId="3a11af5cefdb140c" providerId="LiveId" clId="{CE38282E-FC5B-437C-A0B8-8E12492314EB}" dt="2022-06-30T17:08:16.417" v="12"/>
          <ac:spMkLst>
            <pc:docMk/>
            <pc:sldMk cId="985101800" sldId="261"/>
            <ac:spMk id="2" creationId="{D3C35401-5EB2-42D1-C341-6EA5B5E2A8CB}"/>
          </ac:spMkLst>
        </pc:spChg>
        <pc:spChg chg="mod">
          <ac:chgData name="Samirit Saha" userId="3a11af5cefdb140c" providerId="LiveId" clId="{CE38282E-FC5B-437C-A0B8-8E12492314EB}" dt="2022-06-30T17:08:16.417" v="12"/>
          <ac:spMkLst>
            <pc:docMk/>
            <pc:sldMk cId="985101800" sldId="261"/>
            <ac:spMk id="3" creationId="{802A44E8-A216-DB84-BD72-770BA58B3AD4}"/>
          </ac:spMkLst>
        </pc:spChg>
      </pc:sldChg>
      <pc:sldChg chg="modSp mod">
        <pc:chgData name="Samirit Saha" userId="3a11af5cefdb140c" providerId="LiveId" clId="{CE38282E-FC5B-437C-A0B8-8E12492314EB}" dt="2022-06-30T17:08:16.511" v="17" actId="27636"/>
        <pc:sldMkLst>
          <pc:docMk/>
          <pc:sldMk cId="1726198673" sldId="262"/>
        </pc:sldMkLst>
        <pc:spChg chg="mod">
          <ac:chgData name="Samirit Saha" userId="3a11af5cefdb140c" providerId="LiveId" clId="{CE38282E-FC5B-437C-A0B8-8E12492314EB}" dt="2022-06-30T17:08:16.417" v="12"/>
          <ac:spMkLst>
            <pc:docMk/>
            <pc:sldMk cId="1726198673" sldId="262"/>
            <ac:spMk id="2" creationId="{27832199-0F17-9C1A-9C11-D0AB091421AF}"/>
          </ac:spMkLst>
        </pc:spChg>
        <pc:spChg chg="mod">
          <ac:chgData name="Samirit Saha" userId="3a11af5cefdb140c" providerId="LiveId" clId="{CE38282E-FC5B-437C-A0B8-8E12492314EB}" dt="2022-06-30T17:08:16.511" v="17" actId="27636"/>
          <ac:spMkLst>
            <pc:docMk/>
            <pc:sldMk cId="1726198673" sldId="262"/>
            <ac:spMk id="3" creationId="{2098A38F-6C99-7966-51D8-5C24513BCB35}"/>
          </ac:spMkLst>
        </pc:spChg>
      </pc:sldChg>
      <pc:sldChg chg="modSp">
        <pc:chgData name="Samirit Saha" userId="3a11af5cefdb140c" providerId="LiveId" clId="{CE38282E-FC5B-437C-A0B8-8E12492314EB}" dt="2022-06-30T17:08:16.417" v="12"/>
        <pc:sldMkLst>
          <pc:docMk/>
          <pc:sldMk cId="2497227262" sldId="263"/>
        </pc:sldMkLst>
        <pc:spChg chg="mod">
          <ac:chgData name="Samirit Saha" userId="3a11af5cefdb140c" providerId="LiveId" clId="{CE38282E-FC5B-437C-A0B8-8E12492314EB}" dt="2022-06-30T17:08:16.417" v="12"/>
          <ac:spMkLst>
            <pc:docMk/>
            <pc:sldMk cId="2497227262" sldId="263"/>
            <ac:spMk id="2" creationId="{C6FDEF26-3371-88A2-2029-25EC35E570CF}"/>
          </ac:spMkLst>
        </pc:spChg>
      </pc:sldChg>
      <pc:sldChg chg="modSp mod">
        <pc:chgData name="Samirit Saha" userId="3a11af5cefdb140c" providerId="LiveId" clId="{CE38282E-FC5B-437C-A0B8-8E12492314EB}" dt="2022-06-30T17:08:16.527" v="19" actId="27636"/>
        <pc:sldMkLst>
          <pc:docMk/>
          <pc:sldMk cId="1615946533" sldId="264"/>
        </pc:sldMkLst>
        <pc:spChg chg="mod">
          <ac:chgData name="Samirit Saha" userId="3a11af5cefdb140c" providerId="LiveId" clId="{CE38282E-FC5B-437C-A0B8-8E12492314EB}" dt="2022-06-30T17:08:16.417" v="12"/>
          <ac:spMkLst>
            <pc:docMk/>
            <pc:sldMk cId="1615946533" sldId="264"/>
            <ac:spMk id="2" creationId="{8CD31DE4-94DF-BD05-1CC2-26AC1DB9EE4A}"/>
          </ac:spMkLst>
        </pc:spChg>
        <pc:spChg chg="mod">
          <ac:chgData name="Samirit Saha" userId="3a11af5cefdb140c" providerId="LiveId" clId="{CE38282E-FC5B-437C-A0B8-8E12492314EB}" dt="2022-06-30T17:08:16.527" v="19" actId="27636"/>
          <ac:spMkLst>
            <pc:docMk/>
            <pc:sldMk cId="1615946533" sldId="264"/>
            <ac:spMk id="3" creationId="{A88BFD08-15EE-ADA5-30FE-2F9305A8E717}"/>
          </ac:spMkLst>
        </pc:spChg>
      </pc:sldChg>
      <pc:sldChg chg="modSp mod">
        <pc:chgData name="Samirit Saha" userId="3a11af5cefdb140c" providerId="LiveId" clId="{CE38282E-FC5B-437C-A0B8-8E12492314EB}" dt="2022-06-30T17:08:16.527" v="18" actId="27636"/>
        <pc:sldMkLst>
          <pc:docMk/>
          <pc:sldMk cId="1452467406" sldId="265"/>
        </pc:sldMkLst>
        <pc:spChg chg="mod">
          <ac:chgData name="Samirit Saha" userId="3a11af5cefdb140c" providerId="LiveId" clId="{CE38282E-FC5B-437C-A0B8-8E12492314EB}" dt="2022-06-30T17:08:16.417" v="12"/>
          <ac:spMkLst>
            <pc:docMk/>
            <pc:sldMk cId="1452467406" sldId="265"/>
            <ac:spMk id="2" creationId="{27832199-0F17-9C1A-9C11-D0AB091421AF}"/>
          </ac:spMkLst>
        </pc:spChg>
        <pc:spChg chg="mod">
          <ac:chgData name="Samirit Saha" userId="3a11af5cefdb140c" providerId="LiveId" clId="{CE38282E-FC5B-437C-A0B8-8E12492314EB}" dt="2022-06-30T17:08:16.527" v="18" actId="27636"/>
          <ac:spMkLst>
            <pc:docMk/>
            <pc:sldMk cId="1452467406" sldId="265"/>
            <ac:spMk id="3" creationId="{2098A38F-6C99-7966-51D8-5C24513BCB35}"/>
          </ac:spMkLst>
        </pc:spChg>
      </pc:sldChg>
      <pc:sldChg chg="modSp mod">
        <pc:chgData name="Samirit Saha" userId="3a11af5cefdb140c" providerId="LiveId" clId="{CE38282E-FC5B-437C-A0B8-8E12492314EB}" dt="2022-06-30T17:08:16.543" v="21" actId="27636"/>
        <pc:sldMkLst>
          <pc:docMk/>
          <pc:sldMk cId="1785829237" sldId="266"/>
        </pc:sldMkLst>
        <pc:spChg chg="mod">
          <ac:chgData name="Samirit Saha" userId="3a11af5cefdb140c" providerId="LiveId" clId="{CE38282E-FC5B-437C-A0B8-8E12492314EB}" dt="2022-06-30T17:08:16.417" v="12"/>
          <ac:spMkLst>
            <pc:docMk/>
            <pc:sldMk cId="1785829237" sldId="266"/>
            <ac:spMk id="2" creationId="{8CD31DE4-94DF-BD05-1CC2-26AC1DB9EE4A}"/>
          </ac:spMkLst>
        </pc:spChg>
        <pc:spChg chg="mod">
          <ac:chgData name="Samirit Saha" userId="3a11af5cefdb140c" providerId="LiveId" clId="{CE38282E-FC5B-437C-A0B8-8E12492314EB}" dt="2022-06-30T17:08:16.543" v="21" actId="27636"/>
          <ac:spMkLst>
            <pc:docMk/>
            <pc:sldMk cId="1785829237" sldId="266"/>
            <ac:spMk id="3" creationId="{A88BFD08-15EE-ADA5-30FE-2F9305A8E717}"/>
          </ac:spMkLst>
        </pc:spChg>
      </pc:sldChg>
      <pc:sldChg chg="modSp mod">
        <pc:chgData name="Samirit Saha" userId="3a11af5cefdb140c" providerId="LiveId" clId="{CE38282E-FC5B-437C-A0B8-8E12492314EB}" dt="2022-06-30T17:08:16.543" v="20" actId="27636"/>
        <pc:sldMkLst>
          <pc:docMk/>
          <pc:sldMk cId="4294864439" sldId="267"/>
        </pc:sldMkLst>
        <pc:spChg chg="mod">
          <ac:chgData name="Samirit Saha" userId="3a11af5cefdb140c" providerId="LiveId" clId="{CE38282E-FC5B-437C-A0B8-8E12492314EB}" dt="2022-06-30T17:08:16.417" v="12"/>
          <ac:spMkLst>
            <pc:docMk/>
            <pc:sldMk cId="4294864439" sldId="267"/>
            <ac:spMk id="2" creationId="{455E5336-3FC6-6070-E938-1407481EB92E}"/>
          </ac:spMkLst>
        </pc:spChg>
        <pc:spChg chg="mod">
          <ac:chgData name="Samirit Saha" userId="3a11af5cefdb140c" providerId="LiveId" clId="{CE38282E-FC5B-437C-A0B8-8E12492314EB}" dt="2022-06-30T17:08:16.543" v="20" actId="27636"/>
          <ac:spMkLst>
            <pc:docMk/>
            <pc:sldMk cId="4294864439" sldId="267"/>
            <ac:spMk id="3" creationId="{00643CFD-3CCD-62F4-F2BF-EBFE7E569262}"/>
          </ac:spMkLst>
        </pc:spChg>
      </pc:sldChg>
      <pc:sldChg chg="modSp">
        <pc:chgData name="Samirit Saha" userId="3a11af5cefdb140c" providerId="LiveId" clId="{CE38282E-FC5B-437C-A0B8-8E12492314EB}" dt="2022-06-30T17:08:16.417" v="12"/>
        <pc:sldMkLst>
          <pc:docMk/>
          <pc:sldMk cId="3487367199" sldId="268"/>
        </pc:sldMkLst>
        <pc:spChg chg="mod">
          <ac:chgData name="Samirit Saha" userId="3a11af5cefdb140c" providerId="LiveId" clId="{CE38282E-FC5B-437C-A0B8-8E12492314EB}" dt="2022-06-30T17:08:16.417" v="12"/>
          <ac:spMkLst>
            <pc:docMk/>
            <pc:sldMk cId="3487367199" sldId="268"/>
            <ac:spMk id="2" creationId="{087E5698-4DD8-344A-7696-644E11EEB9A8}"/>
          </ac:spMkLst>
        </pc:spChg>
      </pc:sldChg>
      <pc:sldChg chg="modSp">
        <pc:chgData name="Samirit Saha" userId="3a11af5cefdb140c" providerId="LiveId" clId="{CE38282E-FC5B-437C-A0B8-8E12492314EB}" dt="2022-06-30T17:08:16.417" v="12"/>
        <pc:sldMkLst>
          <pc:docMk/>
          <pc:sldMk cId="3897411519" sldId="269"/>
        </pc:sldMkLst>
        <pc:spChg chg="mod">
          <ac:chgData name="Samirit Saha" userId="3a11af5cefdb140c" providerId="LiveId" clId="{CE38282E-FC5B-437C-A0B8-8E12492314EB}" dt="2022-06-30T17:08:16.417" v="12"/>
          <ac:spMkLst>
            <pc:docMk/>
            <pc:sldMk cId="3897411519" sldId="269"/>
            <ac:spMk id="2" creationId="{8CD31DE4-94DF-BD05-1CC2-26AC1DB9EE4A}"/>
          </ac:spMkLst>
        </pc:spChg>
        <pc:spChg chg="mod">
          <ac:chgData name="Samirit Saha" userId="3a11af5cefdb140c" providerId="LiveId" clId="{CE38282E-FC5B-437C-A0B8-8E12492314EB}" dt="2022-06-30T17:08:16.417" v="12"/>
          <ac:spMkLst>
            <pc:docMk/>
            <pc:sldMk cId="3897411519" sldId="269"/>
            <ac:spMk id="3" creationId="{A88BFD08-15EE-ADA5-30FE-2F9305A8E717}"/>
          </ac:spMkLst>
        </pc:spChg>
      </pc:sldChg>
      <pc:sldChg chg="modSp new mod">
        <pc:chgData name="Samirit Saha" userId="3a11af5cefdb140c" providerId="LiveId" clId="{CE38282E-FC5B-437C-A0B8-8E12492314EB}" dt="2022-06-30T17:08:16.574" v="22" actId="27636"/>
        <pc:sldMkLst>
          <pc:docMk/>
          <pc:sldMk cId="574294892" sldId="270"/>
        </pc:sldMkLst>
        <pc:spChg chg="mod">
          <ac:chgData name="Samirit Saha" userId="3a11af5cefdb140c" providerId="LiveId" clId="{CE38282E-FC5B-437C-A0B8-8E12492314EB}" dt="2022-06-30T17:08:16.417" v="12"/>
          <ac:spMkLst>
            <pc:docMk/>
            <pc:sldMk cId="574294892" sldId="270"/>
            <ac:spMk id="2" creationId="{B6E65693-2949-B293-76B1-2AE2F5491087}"/>
          </ac:spMkLst>
        </pc:spChg>
        <pc:spChg chg="mod">
          <ac:chgData name="Samirit Saha" userId="3a11af5cefdb140c" providerId="LiveId" clId="{CE38282E-FC5B-437C-A0B8-8E12492314EB}" dt="2022-06-30T17:08:16.574" v="22" actId="27636"/>
          <ac:spMkLst>
            <pc:docMk/>
            <pc:sldMk cId="574294892" sldId="270"/>
            <ac:spMk id="3" creationId="{9A0B7861-532A-CCA1-EE16-E1A74E053DD4}"/>
          </ac:spMkLst>
        </pc:spChg>
      </pc:sldChg>
    </pc:docChg>
  </pc:docChgLst>
  <pc:docChgLst>
    <pc:chgData name="Samirit Saha" userId="S::bl.en.u4aie20058@bl.students.amrita.edu::b0e9e11b-5a41-48c2-96b1-f4c80c5de30f" providerId="AD" clId="Web-{60E7C715-D891-4DBF-AB01-4A41FA54CD49}"/>
    <pc:docChg chg="modSld sldOrd">
      <pc:chgData name="Samirit Saha" userId="S::bl.en.u4aie20058@bl.students.amrita.edu::b0e9e11b-5a41-48c2-96b1-f4c80c5de30f" providerId="AD" clId="Web-{60E7C715-D891-4DBF-AB01-4A41FA54CD49}" dt="2022-07-01T06:45:06.712" v="15" actId="14100"/>
      <pc:docMkLst>
        <pc:docMk/>
      </pc:docMkLst>
      <pc:sldChg chg="ord">
        <pc:chgData name="Samirit Saha" userId="S::bl.en.u4aie20058@bl.students.amrita.edu::b0e9e11b-5a41-48c2-96b1-f4c80c5de30f" providerId="AD" clId="Web-{60E7C715-D891-4DBF-AB01-4A41FA54CD49}" dt="2022-07-01T06:42:59.974" v="1"/>
        <pc:sldMkLst>
          <pc:docMk/>
          <pc:sldMk cId="3487367199" sldId="268"/>
        </pc:sldMkLst>
      </pc:sldChg>
      <pc:sldChg chg="modSp ord">
        <pc:chgData name="Samirit Saha" userId="S::bl.en.u4aie20058@bl.students.amrita.edu::b0e9e11b-5a41-48c2-96b1-f4c80c5de30f" providerId="AD" clId="Web-{60E7C715-D891-4DBF-AB01-4A41FA54CD49}" dt="2022-07-01T06:45:06.712" v="15" actId="14100"/>
        <pc:sldMkLst>
          <pc:docMk/>
          <pc:sldMk cId="2163647958" sldId="274"/>
        </pc:sldMkLst>
        <pc:spChg chg="mod">
          <ac:chgData name="Samirit Saha" userId="S::bl.en.u4aie20058@bl.students.amrita.edu::b0e9e11b-5a41-48c2-96b1-f4c80c5de30f" providerId="AD" clId="Web-{60E7C715-D891-4DBF-AB01-4A41FA54CD49}" dt="2022-07-01T06:43:19.475" v="5" actId="20577"/>
          <ac:spMkLst>
            <pc:docMk/>
            <pc:sldMk cId="2163647958" sldId="274"/>
            <ac:spMk id="2" creationId="{9710D0EE-47C2-BAE9-22AB-FB82FAE550CE}"/>
          </ac:spMkLst>
        </pc:spChg>
        <pc:spChg chg="mod">
          <ac:chgData name="Samirit Saha" userId="S::bl.en.u4aie20058@bl.students.amrita.edu::b0e9e11b-5a41-48c2-96b1-f4c80c5de30f" providerId="AD" clId="Web-{60E7C715-D891-4DBF-AB01-4A41FA54CD49}" dt="2022-07-01T06:45:06.712" v="15" actId="14100"/>
          <ac:spMkLst>
            <pc:docMk/>
            <pc:sldMk cId="2163647958" sldId="274"/>
            <ac:spMk id="3" creationId="{AB68147E-2ACA-AF47-F3BC-43B386ACA5EC}"/>
          </ac:spMkLst>
        </pc:spChg>
      </pc:sldChg>
    </pc:docChg>
  </pc:docChgLst>
  <pc:docChgLst>
    <pc:chgData name="Samirit Saha" userId="S::bl.en.u4aie20058@bl.students.amrita.edu::b0e9e11b-5a41-48c2-96b1-f4c80c5de30f" providerId="AD" clId="Web-{ED869881-F535-4F0F-B09C-CDBD0D49D196}"/>
    <pc:docChg chg="modSld">
      <pc:chgData name="Samirit Saha" userId="S::bl.en.u4aie20058@bl.students.amrita.edu::b0e9e11b-5a41-48c2-96b1-f4c80c5de30f" providerId="AD" clId="Web-{ED869881-F535-4F0F-B09C-CDBD0D49D196}" dt="2022-06-30T17:10:46.797" v="7" actId="1076"/>
      <pc:docMkLst>
        <pc:docMk/>
      </pc:docMkLst>
      <pc:sldChg chg="modSp">
        <pc:chgData name="Samirit Saha" userId="S::bl.en.u4aie20058@bl.students.amrita.edu::b0e9e11b-5a41-48c2-96b1-f4c80c5de30f" providerId="AD" clId="Web-{ED869881-F535-4F0F-B09C-CDBD0D49D196}" dt="2022-06-30T17:10:27.984" v="4" actId="20577"/>
        <pc:sldMkLst>
          <pc:docMk/>
          <pc:sldMk cId="1615946533" sldId="264"/>
        </pc:sldMkLst>
        <pc:spChg chg="mod">
          <ac:chgData name="Samirit Saha" userId="S::bl.en.u4aie20058@bl.students.amrita.edu::b0e9e11b-5a41-48c2-96b1-f4c80c5de30f" providerId="AD" clId="Web-{ED869881-F535-4F0F-B09C-CDBD0D49D196}" dt="2022-06-30T17:10:27.984" v="4" actId="20577"/>
          <ac:spMkLst>
            <pc:docMk/>
            <pc:sldMk cId="1615946533" sldId="264"/>
            <ac:spMk id="2" creationId="{8CD31DE4-94DF-BD05-1CC2-26AC1DB9EE4A}"/>
          </ac:spMkLst>
        </pc:spChg>
        <pc:spChg chg="mod">
          <ac:chgData name="Samirit Saha" userId="S::bl.en.u4aie20058@bl.students.amrita.edu::b0e9e11b-5a41-48c2-96b1-f4c80c5de30f" providerId="AD" clId="Web-{ED869881-F535-4F0F-B09C-CDBD0D49D196}" dt="2022-06-30T17:10:24.766" v="3" actId="20577"/>
          <ac:spMkLst>
            <pc:docMk/>
            <pc:sldMk cId="1615946533" sldId="264"/>
            <ac:spMk id="3" creationId="{A88BFD08-15EE-ADA5-30FE-2F9305A8E717}"/>
          </ac:spMkLst>
        </pc:spChg>
      </pc:sldChg>
      <pc:sldChg chg="modSp">
        <pc:chgData name="Samirit Saha" userId="S::bl.en.u4aie20058@bl.students.amrita.edu::b0e9e11b-5a41-48c2-96b1-f4c80c5de30f" providerId="AD" clId="Web-{ED869881-F535-4F0F-B09C-CDBD0D49D196}" dt="2022-06-30T17:10:21.094" v="1" actId="20577"/>
        <pc:sldMkLst>
          <pc:docMk/>
          <pc:sldMk cId="1452467406" sldId="265"/>
        </pc:sldMkLst>
        <pc:spChg chg="mod">
          <ac:chgData name="Samirit Saha" userId="S::bl.en.u4aie20058@bl.students.amrita.edu::b0e9e11b-5a41-48c2-96b1-f4c80c5de30f" providerId="AD" clId="Web-{ED869881-F535-4F0F-B09C-CDBD0D49D196}" dt="2022-06-30T17:10:21.094" v="1" actId="20577"/>
          <ac:spMkLst>
            <pc:docMk/>
            <pc:sldMk cId="1452467406" sldId="265"/>
            <ac:spMk id="3" creationId="{2098A38F-6C99-7966-51D8-5C24513BCB35}"/>
          </ac:spMkLst>
        </pc:spChg>
      </pc:sldChg>
      <pc:sldChg chg="modSp">
        <pc:chgData name="Samirit Saha" userId="S::bl.en.u4aie20058@bl.students.amrita.edu::b0e9e11b-5a41-48c2-96b1-f4c80c5de30f" providerId="AD" clId="Web-{ED869881-F535-4F0F-B09C-CDBD0D49D196}" dt="2022-06-30T17:10:39.453" v="6" actId="20577"/>
        <pc:sldMkLst>
          <pc:docMk/>
          <pc:sldMk cId="1785829237" sldId="266"/>
        </pc:sldMkLst>
        <pc:spChg chg="mod">
          <ac:chgData name="Samirit Saha" userId="S::bl.en.u4aie20058@bl.students.amrita.edu::b0e9e11b-5a41-48c2-96b1-f4c80c5de30f" providerId="AD" clId="Web-{ED869881-F535-4F0F-B09C-CDBD0D49D196}" dt="2022-06-30T17:10:39.453" v="6" actId="20577"/>
          <ac:spMkLst>
            <pc:docMk/>
            <pc:sldMk cId="1785829237" sldId="266"/>
            <ac:spMk id="2" creationId="{8CD31DE4-94DF-BD05-1CC2-26AC1DB9EE4A}"/>
          </ac:spMkLst>
        </pc:spChg>
      </pc:sldChg>
      <pc:sldChg chg="modSp">
        <pc:chgData name="Samirit Saha" userId="S::bl.en.u4aie20058@bl.students.amrita.edu::b0e9e11b-5a41-48c2-96b1-f4c80c5de30f" providerId="AD" clId="Web-{ED869881-F535-4F0F-B09C-CDBD0D49D196}" dt="2022-06-30T17:10:32.875" v="5" actId="20577"/>
        <pc:sldMkLst>
          <pc:docMk/>
          <pc:sldMk cId="4294864439" sldId="267"/>
        </pc:sldMkLst>
        <pc:spChg chg="mod">
          <ac:chgData name="Samirit Saha" userId="S::bl.en.u4aie20058@bl.students.amrita.edu::b0e9e11b-5a41-48c2-96b1-f4c80c5de30f" providerId="AD" clId="Web-{ED869881-F535-4F0F-B09C-CDBD0D49D196}" dt="2022-06-30T17:10:32.875" v="5" actId="20577"/>
          <ac:spMkLst>
            <pc:docMk/>
            <pc:sldMk cId="4294864439" sldId="267"/>
            <ac:spMk id="2" creationId="{455E5336-3FC6-6070-E938-1407481EB92E}"/>
          </ac:spMkLst>
        </pc:spChg>
      </pc:sldChg>
      <pc:sldChg chg="modSp">
        <pc:chgData name="Samirit Saha" userId="S::bl.en.u4aie20058@bl.students.amrita.edu::b0e9e11b-5a41-48c2-96b1-f4c80c5de30f" providerId="AD" clId="Web-{ED869881-F535-4F0F-B09C-CDBD0D49D196}" dt="2022-06-30T17:10:46.797" v="7" actId="1076"/>
        <pc:sldMkLst>
          <pc:docMk/>
          <pc:sldMk cId="3487367199" sldId="268"/>
        </pc:sldMkLst>
        <pc:picChg chg="mod">
          <ac:chgData name="Samirit Saha" userId="S::bl.en.u4aie20058@bl.students.amrita.edu::b0e9e11b-5a41-48c2-96b1-f4c80c5de30f" providerId="AD" clId="Web-{ED869881-F535-4F0F-B09C-CDBD0D49D196}" dt="2022-06-30T17:10:46.797" v="7" actId="1076"/>
          <ac:picMkLst>
            <pc:docMk/>
            <pc:sldMk cId="3487367199" sldId="268"/>
            <ac:picMk id="10" creationId="{761F3628-AD87-F1E2-BB5D-12E274E7114E}"/>
          </ac:picMkLst>
        </pc:picChg>
      </pc:sldChg>
    </pc:docChg>
  </pc:docChgLst>
  <pc:docChgLst>
    <pc:chgData name="Samirit Saha" userId="S::bl.en.u4aie20058@bl.students.amrita.edu::b0e9e11b-5a41-48c2-96b1-f4c80c5de30f" providerId="AD" clId="Web-{7B1EBFDA-5381-45FC-93AB-9197DE195F7F}"/>
    <pc:docChg chg="modSld">
      <pc:chgData name="Samirit Saha" userId="S::bl.en.u4aie20058@bl.students.amrita.edu::b0e9e11b-5a41-48c2-96b1-f4c80c5de30f" providerId="AD" clId="Web-{7B1EBFDA-5381-45FC-93AB-9197DE195F7F}" dt="2022-06-30T17:12:27.046" v="12" actId="20577"/>
      <pc:docMkLst>
        <pc:docMk/>
      </pc:docMkLst>
      <pc:sldChg chg="modSp">
        <pc:chgData name="Samirit Saha" userId="S::bl.en.u4aie20058@bl.students.amrita.edu::b0e9e11b-5a41-48c2-96b1-f4c80c5de30f" providerId="AD" clId="Web-{7B1EBFDA-5381-45FC-93AB-9197DE195F7F}" dt="2022-06-30T17:11:30.733" v="0" actId="20577"/>
        <pc:sldMkLst>
          <pc:docMk/>
          <pc:sldMk cId="507015833" sldId="256"/>
        </pc:sldMkLst>
        <pc:spChg chg="mod">
          <ac:chgData name="Samirit Saha" userId="S::bl.en.u4aie20058@bl.students.amrita.edu::b0e9e11b-5a41-48c2-96b1-f4c80c5de30f" providerId="AD" clId="Web-{7B1EBFDA-5381-45FC-93AB-9197DE195F7F}" dt="2022-06-30T17:11:30.733" v="0" actId="20577"/>
          <ac:spMkLst>
            <pc:docMk/>
            <pc:sldMk cId="507015833" sldId="256"/>
            <ac:spMk id="3" creationId="{6671C5B4-4239-3ED9-157C-CF29CE68D080}"/>
          </ac:spMkLst>
        </pc:spChg>
      </pc:sldChg>
      <pc:sldChg chg="modSp">
        <pc:chgData name="Samirit Saha" userId="S::bl.en.u4aie20058@bl.students.amrita.edu::b0e9e11b-5a41-48c2-96b1-f4c80c5de30f" providerId="AD" clId="Web-{7B1EBFDA-5381-45FC-93AB-9197DE195F7F}" dt="2022-06-30T17:12:27.046" v="12" actId="20577"/>
        <pc:sldMkLst>
          <pc:docMk/>
          <pc:sldMk cId="1726198673" sldId="262"/>
        </pc:sldMkLst>
        <pc:spChg chg="mod">
          <ac:chgData name="Samirit Saha" userId="S::bl.en.u4aie20058@bl.students.amrita.edu::b0e9e11b-5a41-48c2-96b1-f4c80c5de30f" providerId="AD" clId="Web-{7B1EBFDA-5381-45FC-93AB-9197DE195F7F}" dt="2022-06-30T17:12:27.046" v="12" actId="20577"/>
          <ac:spMkLst>
            <pc:docMk/>
            <pc:sldMk cId="1726198673" sldId="262"/>
            <ac:spMk id="3" creationId="{2098A38F-6C99-7966-51D8-5C24513BCB35}"/>
          </ac:spMkLst>
        </pc:spChg>
      </pc:sldChg>
      <pc:sldChg chg="modSp">
        <pc:chgData name="Samirit Saha" userId="S::bl.en.u4aie20058@bl.students.amrita.edu::b0e9e11b-5a41-48c2-96b1-f4c80c5de30f" providerId="AD" clId="Web-{7B1EBFDA-5381-45FC-93AB-9197DE195F7F}" dt="2022-06-30T17:11:40.217" v="1" actId="20577"/>
        <pc:sldMkLst>
          <pc:docMk/>
          <pc:sldMk cId="3897411519" sldId="269"/>
        </pc:sldMkLst>
        <pc:spChg chg="mod">
          <ac:chgData name="Samirit Saha" userId="S::bl.en.u4aie20058@bl.students.amrita.edu::b0e9e11b-5a41-48c2-96b1-f4c80c5de30f" providerId="AD" clId="Web-{7B1EBFDA-5381-45FC-93AB-9197DE195F7F}" dt="2022-06-30T17:11:40.217" v="1" actId="20577"/>
          <ac:spMkLst>
            <pc:docMk/>
            <pc:sldMk cId="3897411519" sldId="269"/>
            <ac:spMk id="2" creationId="{8CD31DE4-94DF-BD05-1CC2-26AC1DB9EE4A}"/>
          </ac:spMkLst>
        </pc:spChg>
      </pc:sldChg>
      <pc:sldChg chg="modSp">
        <pc:chgData name="Samirit Saha" userId="S::bl.en.u4aie20058@bl.students.amrita.edu::b0e9e11b-5a41-48c2-96b1-f4c80c5de30f" providerId="AD" clId="Web-{7B1EBFDA-5381-45FC-93AB-9197DE195F7F}" dt="2022-06-30T17:12:01.390" v="10" actId="20577"/>
        <pc:sldMkLst>
          <pc:docMk/>
          <pc:sldMk cId="574294892" sldId="270"/>
        </pc:sldMkLst>
        <pc:spChg chg="mod">
          <ac:chgData name="Samirit Saha" userId="S::bl.en.u4aie20058@bl.students.amrita.edu::b0e9e11b-5a41-48c2-96b1-f4c80c5de30f" providerId="AD" clId="Web-{7B1EBFDA-5381-45FC-93AB-9197DE195F7F}" dt="2022-06-30T17:12:01.390" v="10" actId="20577"/>
          <ac:spMkLst>
            <pc:docMk/>
            <pc:sldMk cId="574294892" sldId="270"/>
            <ac:spMk id="3" creationId="{9A0B7861-532A-CCA1-EE16-E1A74E053DD4}"/>
          </ac:spMkLst>
        </pc:spChg>
      </pc:sldChg>
    </pc:docChg>
  </pc:docChgLst>
  <pc:docChgLst>
    <pc:chgData name="Samirit Saha" userId="S::bl.en.u4aie20058@bl.students.amrita.edu::b0e9e11b-5a41-48c2-96b1-f4c80c5de30f" providerId="AD" clId="Web-{962E155E-BAB7-401F-8DBE-C8A7DC0BEAA6}"/>
    <pc:docChg chg="delSld modSld">
      <pc:chgData name="Samirit Saha" userId="S::bl.en.u4aie20058@bl.students.amrita.edu::b0e9e11b-5a41-48c2-96b1-f4c80c5de30f" providerId="AD" clId="Web-{962E155E-BAB7-401F-8DBE-C8A7DC0BEAA6}" dt="2022-07-01T06:32:40.725" v="5"/>
      <pc:docMkLst>
        <pc:docMk/>
      </pc:docMkLst>
      <pc:sldChg chg="del">
        <pc:chgData name="Samirit Saha" userId="S::bl.en.u4aie20058@bl.students.amrita.edu::b0e9e11b-5a41-48c2-96b1-f4c80c5de30f" providerId="AD" clId="Web-{962E155E-BAB7-401F-8DBE-C8A7DC0BEAA6}" dt="2022-07-01T06:32:05.037" v="0"/>
        <pc:sldMkLst>
          <pc:docMk/>
          <pc:sldMk cId="1466965874" sldId="259"/>
        </pc:sldMkLst>
      </pc:sldChg>
      <pc:sldChg chg="modSp del">
        <pc:chgData name="Samirit Saha" userId="S::bl.en.u4aie20058@bl.students.amrita.edu::b0e9e11b-5a41-48c2-96b1-f4c80c5de30f" providerId="AD" clId="Web-{962E155E-BAB7-401F-8DBE-C8A7DC0BEAA6}" dt="2022-07-01T06:32:37.631" v="4"/>
        <pc:sldMkLst>
          <pc:docMk/>
          <pc:sldMk cId="1123223152" sldId="260"/>
        </pc:sldMkLst>
        <pc:spChg chg="mod">
          <ac:chgData name="Samirit Saha" userId="S::bl.en.u4aie20058@bl.students.amrita.edu::b0e9e11b-5a41-48c2-96b1-f4c80c5de30f" providerId="AD" clId="Web-{962E155E-BAB7-401F-8DBE-C8A7DC0BEAA6}" dt="2022-07-01T06:32:16.271" v="2" actId="1076"/>
          <ac:spMkLst>
            <pc:docMk/>
            <pc:sldMk cId="1123223152" sldId="260"/>
            <ac:spMk id="3" creationId="{2AA63DD5-6D5E-0572-EF31-DD4BB29A0714}"/>
          </ac:spMkLst>
        </pc:spChg>
      </pc:sldChg>
      <pc:sldChg chg="modSp del">
        <pc:chgData name="Samirit Saha" userId="S::bl.en.u4aie20058@bl.students.amrita.edu::b0e9e11b-5a41-48c2-96b1-f4c80c5de30f" providerId="AD" clId="Web-{962E155E-BAB7-401F-8DBE-C8A7DC0BEAA6}" dt="2022-07-01T06:32:40.725" v="5"/>
        <pc:sldMkLst>
          <pc:docMk/>
          <pc:sldMk cId="985101800" sldId="261"/>
        </pc:sldMkLst>
        <pc:spChg chg="mod">
          <ac:chgData name="Samirit Saha" userId="S::bl.en.u4aie20058@bl.students.amrita.edu::b0e9e11b-5a41-48c2-96b1-f4c80c5de30f" providerId="AD" clId="Web-{962E155E-BAB7-401F-8DBE-C8A7DC0BEAA6}" dt="2022-07-01T06:32:25.225" v="3" actId="14100"/>
          <ac:spMkLst>
            <pc:docMk/>
            <pc:sldMk cId="985101800" sldId="261"/>
            <ac:spMk id="3" creationId="{802A44E8-A216-DB84-BD72-770BA58B3AD4}"/>
          </ac:spMkLst>
        </pc:spChg>
      </pc:sldChg>
    </pc:docChg>
  </pc:docChgLst>
  <pc:docChgLst>
    <pc:chgData name="Samirit Saha" userId="S::bl.en.u4aie20058@bl.students.amrita.edu::b0e9e11b-5a41-48c2-96b1-f4c80c5de30f" providerId="AD" clId="Web-{F123A015-7733-4032-967C-EEA14944A31A}"/>
    <pc:docChg chg="modSld sldOrd">
      <pc:chgData name="Samirit Saha" userId="S::bl.en.u4aie20058@bl.students.amrita.edu::b0e9e11b-5a41-48c2-96b1-f4c80c5de30f" providerId="AD" clId="Web-{F123A015-7733-4032-967C-EEA14944A31A}" dt="2022-07-01T06:50:40.769" v="11"/>
      <pc:docMkLst>
        <pc:docMk/>
      </pc:docMkLst>
      <pc:sldChg chg="modSp ord">
        <pc:chgData name="Samirit Saha" userId="S::bl.en.u4aie20058@bl.students.amrita.edu::b0e9e11b-5a41-48c2-96b1-f4c80c5de30f" providerId="AD" clId="Web-{F123A015-7733-4032-967C-EEA14944A31A}" dt="2022-07-01T06:50:40.769" v="11"/>
        <pc:sldMkLst>
          <pc:docMk/>
          <pc:sldMk cId="159072797" sldId="276"/>
        </pc:sldMkLst>
        <pc:spChg chg="mod">
          <ac:chgData name="Samirit Saha" userId="S::bl.en.u4aie20058@bl.students.amrita.edu::b0e9e11b-5a41-48c2-96b1-f4c80c5de30f" providerId="AD" clId="Web-{F123A015-7733-4032-967C-EEA14944A31A}" dt="2022-07-01T06:50:33.316" v="7" actId="20577"/>
          <ac:spMkLst>
            <pc:docMk/>
            <pc:sldMk cId="159072797" sldId="276"/>
            <ac:spMk id="2" creationId="{9710D0EE-47C2-BAE9-22AB-FB82FAE550CE}"/>
          </ac:spMkLst>
        </pc:spChg>
        <pc:spChg chg="mod">
          <ac:chgData name="Samirit Saha" userId="S::bl.en.u4aie20058@bl.students.amrita.edu::b0e9e11b-5a41-48c2-96b1-f4c80c5de30f" providerId="AD" clId="Web-{F123A015-7733-4032-967C-EEA14944A31A}" dt="2022-07-01T06:50:40.628" v="10" actId="20577"/>
          <ac:spMkLst>
            <pc:docMk/>
            <pc:sldMk cId="159072797" sldId="276"/>
            <ac:spMk id="3" creationId="{AB68147E-2ACA-AF47-F3BC-43B386ACA5EC}"/>
          </ac:spMkLst>
        </pc:spChg>
      </pc:sldChg>
    </pc:docChg>
  </pc:docChgLst>
  <pc:docChgLst>
    <pc:chgData name="B Srivathsan" userId="S::bl.en.u4aie20006@bl.students.amrita.edu::9154a09b-9daa-440e-bc22-36c1ecf33640" providerId="AD" clId="Web-{12A8491F-D5D9-4A25-8156-C165CEC9B33A}"/>
    <pc:docChg chg="delSld">
      <pc:chgData name="B Srivathsan" userId="S::bl.en.u4aie20006@bl.students.amrita.edu::9154a09b-9daa-440e-bc22-36c1ecf33640" providerId="AD" clId="Web-{12A8491F-D5D9-4A25-8156-C165CEC9B33A}" dt="2022-06-30T17:38:47.012" v="0"/>
      <pc:docMkLst>
        <pc:docMk/>
      </pc:docMkLst>
      <pc:sldChg chg="del">
        <pc:chgData name="B Srivathsan" userId="S::bl.en.u4aie20006@bl.students.amrita.edu::9154a09b-9daa-440e-bc22-36c1ecf33640" providerId="AD" clId="Web-{12A8491F-D5D9-4A25-8156-C165CEC9B33A}" dt="2022-06-30T17:38:47.012" v="0"/>
        <pc:sldMkLst>
          <pc:docMk/>
          <pc:sldMk cId="3897411519"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994F01-ADA8-4593-B63E-9F97266B1104}"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52115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84474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40978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685529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40321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94F01-ADA8-4593-B63E-9F97266B1104}"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643494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994F01-ADA8-4593-B63E-9F97266B1104}"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298202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94F01-ADA8-4593-B63E-9F97266B1104}"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817747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94F01-ADA8-4593-B63E-9F97266B1104}"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236636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94F01-ADA8-4593-B63E-9F97266B1104}"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20818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94F01-ADA8-4593-B63E-9F97266B1104}" type="datetimeFigureOut">
              <a:rPr lang="en-IN" smtClean="0"/>
              <a:t>01-07-2022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167825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313004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994F01-ADA8-4593-B63E-9F97266B1104}" type="datetimeFigureOut">
              <a:rPr lang="en-IN" smtClean="0"/>
              <a:t>01-07-2022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270148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994F01-ADA8-4593-B63E-9F97266B1104}" type="datetimeFigureOut">
              <a:rPr lang="en-IN" smtClean="0"/>
              <a:t>01-07-2022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350439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94F01-ADA8-4593-B63E-9F97266B1104}" type="datetimeFigureOut">
              <a:rPr lang="en-IN" smtClean="0"/>
              <a:t>01-07-2022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27592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764115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994F01-ADA8-4593-B63E-9F97266B1104}" type="datetimeFigureOut">
              <a:rPr lang="en-IN" smtClean="0"/>
              <a:t>01-07-2022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3437-DED7-4E8D-9DFE-A64E93861C09}" type="slidenum">
              <a:rPr lang="en-IN" smtClean="0"/>
              <a:t>‹#›</a:t>
            </a:fld>
            <a:endParaRPr lang="en-IN"/>
          </a:p>
        </p:txBody>
      </p:sp>
    </p:spTree>
    <p:extLst>
      <p:ext uri="{BB962C8B-B14F-4D97-AF65-F5344CB8AC3E}">
        <p14:creationId xmlns:p14="http://schemas.microsoft.com/office/powerpoint/2010/main" val="248044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994F01-ADA8-4593-B63E-9F97266B1104}" type="datetimeFigureOut">
              <a:rPr lang="en-IN" smtClean="0"/>
              <a:t>01-07-2022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503437-DED7-4E8D-9DFE-A64E93861C09}" type="slidenum">
              <a:rPr lang="en-IN" smtClean="0"/>
              <a:t>‹#›</a:t>
            </a:fld>
            <a:endParaRPr lang="en-IN"/>
          </a:p>
        </p:txBody>
      </p:sp>
    </p:spTree>
    <p:extLst>
      <p:ext uri="{BB962C8B-B14F-4D97-AF65-F5344CB8AC3E}">
        <p14:creationId xmlns:p14="http://schemas.microsoft.com/office/powerpoint/2010/main" val="35617387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C45F-3165-463A-E9D9-0C280FE64955}"/>
              </a:ext>
            </a:extLst>
          </p:cNvPr>
          <p:cNvSpPr>
            <a:spLocks noGrp="1"/>
          </p:cNvSpPr>
          <p:nvPr>
            <p:ph type="ctrTitle"/>
          </p:nvPr>
        </p:nvSpPr>
        <p:spPr>
          <a:xfrm>
            <a:off x="2015411" y="1600200"/>
            <a:ext cx="7704241" cy="1410575"/>
          </a:xfrm>
        </p:spPr>
        <p:txBody>
          <a:bodyPr>
            <a:normAutofit/>
          </a:bodyPr>
          <a:lstStyle/>
          <a:p>
            <a:r>
              <a:rPr lang="en-US" sz="3600" b="0" i="0" dirty="0">
                <a:effectLst/>
                <a:latin typeface="Times New Roman" panose="02020603050405020304" pitchFamily="18" charset="0"/>
              </a:rPr>
              <a:t>Identification of hostile genes in COVID variants </a:t>
            </a:r>
            <a:endParaRPr lang="en-IN" sz="8000" dirty="0"/>
          </a:p>
        </p:txBody>
      </p:sp>
      <p:sp>
        <p:nvSpPr>
          <p:cNvPr id="3" name="Subtitle 2">
            <a:extLst>
              <a:ext uri="{FF2B5EF4-FFF2-40B4-BE49-F238E27FC236}">
                <a16:creationId xmlns:a16="http://schemas.microsoft.com/office/drawing/2014/main" id="{6671C5B4-4239-3ED9-157C-CF29CE68D080}"/>
              </a:ext>
            </a:extLst>
          </p:cNvPr>
          <p:cNvSpPr>
            <a:spLocks noGrp="1"/>
          </p:cNvSpPr>
          <p:nvPr>
            <p:ph type="subTitle" idx="1"/>
          </p:nvPr>
        </p:nvSpPr>
        <p:spPr>
          <a:xfrm>
            <a:off x="904804" y="3602038"/>
            <a:ext cx="9001462" cy="1655762"/>
          </a:xfrm>
        </p:spPr>
        <p:txBody>
          <a:bodyPr vert="horz" lIns="91440" tIns="45720" rIns="91440" bIns="45720" rtlCol="0" anchor="t">
            <a:normAutofit fontScale="77500" lnSpcReduction="20000"/>
          </a:bodyPr>
          <a:lstStyle/>
          <a:p>
            <a:pPr algn="l"/>
            <a:r>
              <a:rPr lang="en-IN" dirty="0"/>
              <a:t>TEAM 17</a:t>
            </a:r>
          </a:p>
          <a:p>
            <a:pPr algn="l"/>
            <a:r>
              <a:rPr lang="en-IN" dirty="0"/>
              <a:t>B SRIVATHSAN (BL.EN.U4AIE20006)</a:t>
            </a:r>
          </a:p>
          <a:p>
            <a:pPr algn="l"/>
            <a:r>
              <a:rPr lang="en-IN" dirty="0"/>
              <a:t>SAMIRIT SAHA (BL.EN.U4AIE20058)</a:t>
            </a:r>
          </a:p>
          <a:p>
            <a:pPr algn="l"/>
            <a:r>
              <a:rPr lang="en-IN" dirty="0"/>
              <a:t>KANISETTYPALLI KARTHIK (BL.EN.U4AIE20025)</a:t>
            </a:r>
          </a:p>
        </p:txBody>
      </p:sp>
      <p:sp>
        <p:nvSpPr>
          <p:cNvPr id="4" name="TextBox 3">
            <a:extLst>
              <a:ext uri="{FF2B5EF4-FFF2-40B4-BE49-F238E27FC236}">
                <a16:creationId xmlns:a16="http://schemas.microsoft.com/office/drawing/2014/main" id="{5AEF7D8F-7442-1F98-EC2F-02146BE4B044}"/>
              </a:ext>
            </a:extLst>
          </p:cNvPr>
          <p:cNvSpPr txBox="1"/>
          <p:nvPr/>
        </p:nvSpPr>
        <p:spPr>
          <a:xfrm flipH="1">
            <a:off x="3740641" y="1008937"/>
            <a:ext cx="5055281" cy="646331"/>
          </a:xfrm>
          <a:prstGeom prst="rect">
            <a:avLst/>
          </a:prstGeom>
          <a:noFill/>
        </p:spPr>
        <p:txBody>
          <a:bodyPr wrap="square" rtlCol="0">
            <a:spAutoFit/>
          </a:bodyPr>
          <a:lstStyle/>
          <a:p>
            <a:r>
              <a:rPr lang="en-US" dirty="0"/>
              <a:t>19BIO211-</a:t>
            </a:r>
            <a:r>
              <a:rPr lang="en-IN" b="1" i="0" dirty="0">
                <a:effectLst/>
                <a:latin typeface="-apple-system"/>
              </a:rPr>
              <a:t>-Intelligence of Biological Systems</a:t>
            </a:r>
          </a:p>
          <a:p>
            <a:endParaRPr lang="en-IN" dirty="0"/>
          </a:p>
        </p:txBody>
      </p:sp>
      <p:sp>
        <p:nvSpPr>
          <p:cNvPr id="5" name="TextBox 4">
            <a:extLst>
              <a:ext uri="{FF2B5EF4-FFF2-40B4-BE49-F238E27FC236}">
                <a16:creationId xmlns:a16="http://schemas.microsoft.com/office/drawing/2014/main" id="{7B4CD61F-DD6D-099E-49DE-992F6D007FB0}"/>
              </a:ext>
            </a:extLst>
          </p:cNvPr>
          <p:cNvSpPr txBox="1"/>
          <p:nvPr/>
        </p:nvSpPr>
        <p:spPr>
          <a:xfrm>
            <a:off x="8795922" y="5511800"/>
            <a:ext cx="2519531" cy="923330"/>
          </a:xfrm>
          <a:prstGeom prst="rect">
            <a:avLst/>
          </a:prstGeom>
          <a:noFill/>
        </p:spPr>
        <p:txBody>
          <a:bodyPr wrap="square" rtlCol="0">
            <a:spAutoFit/>
          </a:bodyPr>
          <a:lstStyle/>
          <a:p>
            <a:pPr algn="l"/>
            <a:r>
              <a:rPr lang="en-US" b="1" i="0" dirty="0">
                <a:effectLst/>
                <a:latin typeface="-apple-system"/>
              </a:rPr>
              <a:t>Course Instructor:</a:t>
            </a:r>
          </a:p>
          <a:p>
            <a:pPr algn="l"/>
            <a:r>
              <a:rPr lang="en-US" b="1" i="0" dirty="0">
                <a:effectLst/>
                <a:latin typeface="-apple-system"/>
              </a:rPr>
              <a:t>Dr. Amrita Thakur</a:t>
            </a:r>
          </a:p>
          <a:p>
            <a:r>
              <a:rPr lang="de-DE" b="1" i="0" dirty="0">
                <a:effectLst/>
                <a:latin typeface="-apple-system"/>
              </a:rPr>
              <a:t>Dr. Nidhin Prabhakar T V </a:t>
            </a:r>
          </a:p>
        </p:txBody>
      </p:sp>
      <p:pic>
        <p:nvPicPr>
          <p:cNvPr id="6" name="Picture 5">
            <a:extLst>
              <a:ext uri="{FF2B5EF4-FFF2-40B4-BE49-F238E27FC236}">
                <a16:creationId xmlns:a16="http://schemas.microsoft.com/office/drawing/2014/main" id="{F29214CF-10BE-513E-D7B5-5FB0C8F76EC6}"/>
              </a:ext>
            </a:extLst>
          </p:cNvPr>
          <p:cNvPicPr>
            <a:picLocks noChangeAspect="1"/>
          </p:cNvPicPr>
          <p:nvPr/>
        </p:nvPicPr>
        <p:blipFill>
          <a:blip r:embed="rId2"/>
          <a:stretch>
            <a:fillRect/>
          </a:stretch>
        </p:blipFill>
        <p:spPr>
          <a:xfrm>
            <a:off x="9719652" y="147205"/>
            <a:ext cx="2371550" cy="883997"/>
          </a:xfrm>
          <a:prstGeom prst="rect">
            <a:avLst/>
          </a:prstGeom>
        </p:spPr>
      </p:pic>
    </p:spTree>
    <p:extLst>
      <p:ext uri="{BB962C8B-B14F-4D97-AF65-F5344CB8AC3E}">
        <p14:creationId xmlns:p14="http://schemas.microsoft.com/office/powerpoint/2010/main" val="50701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a:xfrm>
            <a:off x="-1731639" y="652732"/>
            <a:ext cx="10353761" cy="1326321"/>
          </a:xfrm>
        </p:spPr>
        <p:txBody>
          <a:bodyPr/>
          <a:lstStyle/>
          <a:p>
            <a:r>
              <a:rPr lang="en-US" b="0">
                <a:latin typeface="Rockwell"/>
              </a:rPr>
              <a:t>Type of Mutations</a:t>
            </a:r>
            <a:endParaRPr lang="en-US"/>
          </a:p>
        </p:txBody>
      </p:sp>
      <p:sp>
        <p:nvSpPr>
          <p:cNvPr id="3" name="Content Placeholder 2">
            <a:extLst>
              <a:ext uri="{FF2B5EF4-FFF2-40B4-BE49-F238E27FC236}">
                <a16:creationId xmlns:a16="http://schemas.microsoft.com/office/drawing/2014/main" id="{AB68147E-2ACA-AF47-F3BC-43B386ACA5EC}"/>
              </a:ext>
            </a:extLst>
          </p:cNvPr>
          <p:cNvSpPr>
            <a:spLocks noGrp="1"/>
          </p:cNvSpPr>
          <p:nvPr>
            <p:ph idx="1"/>
          </p:nvPr>
        </p:nvSpPr>
        <p:spPr>
          <a:xfrm>
            <a:off x="614133" y="1548109"/>
            <a:ext cx="10653424" cy="4243091"/>
          </a:xfrm>
        </p:spPr>
        <p:txBody>
          <a:bodyPr vert="horz" lIns="91440" tIns="45720" rIns="91440" bIns="45720" rtlCol="0" anchor="t">
            <a:normAutofit fontScale="77500" lnSpcReduction="20000"/>
          </a:bodyPr>
          <a:lstStyle/>
          <a:p>
            <a:endParaRPr lang="en-US"/>
          </a:p>
          <a:p>
            <a:r>
              <a:rPr lang="en-US">
                <a:ea typeface="+mn-lt"/>
                <a:cs typeface="+mn-lt"/>
              </a:rPr>
              <a:t>There are many types of mutations due to many reasons.   Mutations can be harmful, have a mild effect or not affect anything. </a:t>
            </a:r>
            <a:endParaRPr lang="en-US"/>
          </a:p>
          <a:p>
            <a:r>
              <a:rPr lang="en-US">
                <a:ea typeface="+mn-lt"/>
                <a:cs typeface="+mn-lt"/>
              </a:rPr>
              <a:t>The mutations we will be discussing are Point mutations which are caused by small shift of nucleotides. </a:t>
            </a:r>
            <a:endParaRPr lang="en-US"/>
          </a:p>
          <a:p>
            <a:r>
              <a:rPr lang="en-US">
                <a:ea typeface="+mn-lt"/>
                <a:cs typeface="+mn-lt"/>
              </a:rPr>
              <a:t>They can give rise to 4 kinds of mutations. </a:t>
            </a:r>
            <a:endParaRPr lang="en-US"/>
          </a:p>
          <a:p>
            <a:r>
              <a:rPr lang="en-US">
                <a:ea typeface="+mn-lt"/>
                <a:cs typeface="+mn-lt"/>
              </a:rPr>
              <a:t>1.Silent Mutations which are caused by substituting nucleotides in genome base which do not cause any affect or change in amino acid sequence as it forms a codon mapping to the same peptide. </a:t>
            </a:r>
            <a:endParaRPr lang="en-US"/>
          </a:p>
          <a:p>
            <a:r>
              <a:rPr lang="en-US">
                <a:ea typeface="+mn-lt"/>
                <a:cs typeface="+mn-lt"/>
              </a:rPr>
              <a:t>2.Missense Mutations where a single amino acid is altered in sequence changing the function of a protein by a small margin but significant enough to be considered a variant. </a:t>
            </a:r>
            <a:endParaRPr lang="en-US"/>
          </a:p>
          <a:p>
            <a:r>
              <a:rPr lang="en-US">
                <a:ea typeface="+mn-lt"/>
                <a:cs typeface="+mn-lt"/>
              </a:rPr>
              <a:t>3.Nonsense mutations are caused when insertion or inversion of a nucleotide causes a premature stop codon and shortening the Orf of the sequence and when in relation to structural proteins such as S protein in covid may affect their structural integrity. 4. Frame Shift mutations which is a significant mutation which causes a chain reaction in the reading frame due to a single codon change and changes many codons on the genome</a:t>
            </a:r>
            <a:endParaRPr lang="en-US"/>
          </a:p>
        </p:txBody>
      </p:sp>
      <p:pic>
        <p:nvPicPr>
          <p:cNvPr id="4" name="Picture 3">
            <a:extLst>
              <a:ext uri="{FF2B5EF4-FFF2-40B4-BE49-F238E27FC236}">
                <a16:creationId xmlns:a16="http://schemas.microsoft.com/office/drawing/2014/main" id="{B539E9E7-3679-AD0B-7E72-D523492A1919}"/>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287753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p:txBody>
          <a:bodyPr/>
          <a:lstStyle/>
          <a:p>
            <a:r>
              <a:rPr lang="en-US" err="1"/>
              <a:t>Methodolgy</a:t>
            </a:r>
          </a:p>
        </p:txBody>
      </p:sp>
      <p:sp>
        <p:nvSpPr>
          <p:cNvPr id="3" name="Content Placeholder 2">
            <a:extLst>
              <a:ext uri="{FF2B5EF4-FFF2-40B4-BE49-F238E27FC236}">
                <a16:creationId xmlns:a16="http://schemas.microsoft.com/office/drawing/2014/main" id="{AB68147E-2ACA-AF47-F3BC-43B386ACA5EC}"/>
              </a:ext>
            </a:extLst>
          </p:cNvPr>
          <p:cNvSpPr>
            <a:spLocks noGrp="1"/>
          </p:cNvSpPr>
          <p:nvPr>
            <p:ph idx="1"/>
          </p:nvPr>
        </p:nvSpPr>
        <p:spPr/>
        <p:txBody>
          <a:bodyPr vert="horz" lIns="91440" tIns="45720" rIns="91440" bIns="45720" rtlCol="0" anchor="t">
            <a:normAutofit fontScale="92500" lnSpcReduction="10000"/>
          </a:bodyPr>
          <a:lstStyle/>
          <a:p>
            <a:r>
              <a:rPr lang="en-US"/>
              <a:t>1.</a:t>
            </a:r>
            <a:r>
              <a:rPr lang="en-US">
                <a:ea typeface="+mn-lt"/>
                <a:cs typeface="+mn-lt"/>
              </a:rPr>
              <a:t>Gathering of genomic sequence of COVID-19 and its’ variants in notepad files which we have taken is for original covid and its variants in separate files.</a:t>
            </a:r>
          </a:p>
          <a:p>
            <a:r>
              <a:rPr lang="en-US"/>
              <a:t>2.Implementation of algorithm to identify the ORIF region and  within the same sequence.</a:t>
            </a:r>
          </a:p>
          <a:p>
            <a:r>
              <a:rPr lang="en-US"/>
              <a:t>3.</a:t>
            </a:r>
            <a:r>
              <a:rPr lang="en-US">
                <a:ea typeface="+mn-lt"/>
                <a:cs typeface="+mn-lt"/>
              </a:rPr>
              <a:t>. Alignment of the genomes using global alignment to account for gaps and mismatches due to Frame Shift mutations using Needleman-Wunsch algorithm.</a:t>
            </a:r>
          </a:p>
          <a:p>
            <a:r>
              <a:rPr lang="en-US"/>
              <a:t>4.</a:t>
            </a:r>
            <a:r>
              <a:rPr lang="en-US">
                <a:ea typeface="+mn-lt"/>
                <a:cs typeface="+mn-lt"/>
              </a:rPr>
              <a:t>Transcription and Translation of DNA to obtain the protein sequence with multiple ORFs without filtering. </a:t>
            </a:r>
          </a:p>
          <a:p>
            <a:r>
              <a:rPr lang="en-US">
                <a:ea typeface="+mn-lt"/>
                <a:cs typeface="+mn-lt"/>
              </a:rPr>
              <a:t>5.ORF's stored in array by identifying the start and stop codons by filtering the codons length. And </a:t>
            </a:r>
            <a:r>
              <a:rPr lang="en-US" err="1">
                <a:ea typeface="+mn-lt"/>
                <a:cs typeface="+mn-lt"/>
              </a:rPr>
              <a:t>comparission</a:t>
            </a:r>
            <a:r>
              <a:rPr lang="en-US">
                <a:ea typeface="+mn-lt"/>
                <a:cs typeface="+mn-lt"/>
              </a:rPr>
              <a:t> of ORF of genomes to identify the mutations.</a:t>
            </a:r>
            <a:endParaRPr lang="en-US"/>
          </a:p>
        </p:txBody>
      </p:sp>
      <p:pic>
        <p:nvPicPr>
          <p:cNvPr id="4" name="Picture 3">
            <a:extLst>
              <a:ext uri="{FF2B5EF4-FFF2-40B4-BE49-F238E27FC236}">
                <a16:creationId xmlns:a16="http://schemas.microsoft.com/office/drawing/2014/main" id="{A99AE10A-D43D-D0B3-09DE-91B83D163A9B}"/>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27581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a:xfrm>
            <a:off x="913795" y="609600"/>
            <a:ext cx="4070856" cy="1225680"/>
          </a:xfrm>
        </p:spPr>
        <p:txBody>
          <a:bodyPr/>
          <a:lstStyle/>
          <a:p>
            <a:r>
              <a:rPr lang="en-US"/>
              <a:t>Results </a:t>
            </a:r>
          </a:p>
        </p:txBody>
      </p:sp>
      <p:pic>
        <p:nvPicPr>
          <p:cNvPr id="4" name="Picture 4">
            <a:extLst>
              <a:ext uri="{FF2B5EF4-FFF2-40B4-BE49-F238E27FC236}">
                <a16:creationId xmlns:a16="http://schemas.microsoft.com/office/drawing/2014/main" id="{C3FF0A19-EA47-A752-422D-7550D615BC6F}"/>
              </a:ext>
            </a:extLst>
          </p:cNvPr>
          <p:cNvPicPr>
            <a:picLocks noGrp="1" noChangeAspect="1"/>
          </p:cNvPicPr>
          <p:nvPr>
            <p:ph idx="1"/>
          </p:nvPr>
        </p:nvPicPr>
        <p:blipFill>
          <a:blip r:embed="rId2"/>
          <a:stretch>
            <a:fillRect/>
          </a:stretch>
        </p:blipFill>
        <p:spPr>
          <a:xfrm>
            <a:off x="972336" y="1845705"/>
            <a:ext cx="6642339" cy="2758116"/>
          </a:xfrm>
        </p:spPr>
      </p:pic>
      <p:sp>
        <p:nvSpPr>
          <p:cNvPr id="5" name="TextBox 4">
            <a:extLst>
              <a:ext uri="{FF2B5EF4-FFF2-40B4-BE49-F238E27FC236}">
                <a16:creationId xmlns:a16="http://schemas.microsoft.com/office/drawing/2014/main" id="{883DE37C-60DE-10DC-A8B6-8678304AFF80}"/>
              </a:ext>
            </a:extLst>
          </p:cNvPr>
          <p:cNvSpPr txBox="1"/>
          <p:nvPr/>
        </p:nvSpPr>
        <p:spPr>
          <a:xfrm>
            <a:off x="2251494" y="4983193"/>
            <a:ext cx="5216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ORF's of protein sequences of all variants</a:t>
            </a:r>
          </a:p>
        </p:txBody>
      </p:sp>
      <p:pic>
        <p:nvPicPr>
          <p:cNvPr id="6" name="Picture 5">
            <a:extLst>
              <a:ext uri="{FF2B5EF4-FFF2-40B4-BE49-F238E27FC236}">
                <a16:creationId xmlns:a16="http://schemas.microsoft.com/office/drawing/2014/main" id="{309FF312-1843-2AD2-2B48-912EDF21D97A}"/>
              </a:ext>
            </a:extLst>
          </p:cNvPr>
          <p:cNvPicPr>
            <a:picLocks noChangeAspect="1"/>
          </p:cNvPicPr>
          <p:nvPr/>
        </p:nvPicPr>
        <p:blipFill>
          <a:blip r:embed="rId3"/>
          <a:stretch>
            <a:fillRect/>
          </a:stretch>
        </p:blipFill>
        <p:spPr>
          <a:xfrm>
            <a:off x="9763578" y="0"/>
            <a:ext cx="2371550" cy="883997"/>
          </a:xfrm>
          <a:prstGeom prst="rect">
            <a:avLst/>
          </a:prstGeom>
        </p:spPr>
      </p:pic>
    </p:spTree>
    <p:extLst>
      <p:ext uri="{BB962C8B-B14F-4D97-AF65-F5344CB8AC3E}">
        <p14:creationId xmlns:p14="http://schemas.microsoft.com/office/powerpoint/2010/main" val="402621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a:xfrm>
            <a:off x="-121375" y="667110"/>
            <a:ext cx="10353761" cy="1326321"/>
          </a:xfrm>
        </p:spPr>
        <p:txBody>
          <a:bodyPr/>
          <a:lstStyle/>
          <a:p>
            <a:r>
              <a:rPr lang="en-US"/>
              <a:t>Table Which shows the No: of mutations between variants</a:t>
            </a:r>
          </a:p>
        </p:txBody>
      </p:sp>
      <p:pic>
        <p:nvPicPr>
          <p:cNvPr id="4" name="Picture 4" descr="Text&#10;&#10;Description automatically generated">
            <a:extLst>
              <a:ext uri="{FF2B5EF4-FFF2-40B4-BE49-F238E27FC236}">
                <a16:creationId xmlns:a16="http://schemas.microsoft.com/office/drawing/2014/main" id="{1D170D43-A23B-699D-D501-C035EB1C9D76}"/>
              </a:ext>
            </a:extLst>
          </p:cNvPr>
          <p:cNvPicPr>
            <a:picLocks noGrp="1" noChangeAspect="1"/>
          </p:cNvPicPr>
          <p:nvPr>
            <p:ph idx="1"/>
          </p:nvPr>
        </p:nvPicPr>
        <p:blipFill>
          <a:blip r:embed="rId2"/>
          <a:stretch>
            <a:fillRect/>
          </a:stretch>
        </p:blipFill>
        <p:spPr>
          <a:xfrm>
            <a:off x="1159309" y="2377666"/>
            <a:ext cx="2381250" cy="1304925"/>
          </a:xfrm>
        </p:spPr>
      </p:pic>
      <p:pic>
        <p:nvPicPr>
          <p:cNvPr id="5" name="Picture 5">
            <a:extLst>
              <a:ext uri="{FF2B5EF4-FFF2-40B4-BE49-F238E27FC236}">
                <a16:creationId xmlns:a16="http://schemas.microsoft.com/office/drawing/2014/main" id="{FCCE930C-557A-DBBE-1673-E7A12761D316}"/>
              </a:ext>
            </a:extLst>
          </p:cNvPr>
          <p:cNvPicPr>
            <a:picLocks noChangeAspect="1"/>
          </p:cNvPicPr>
          <p:nvPr/>
        </p:nvPicPr>
        <p:blipFill>
          <a:blip r:embed="rId3"/>
          <a:stretch>
            <a:fillRect/>
          </a:stretch>
        </p:blipFill>
        <p:spPr>
          <a:xfrm>
            <a:off x="4399905" y="2191771"/>
            <a:ext cx="7645880" cy="1483348"/>
          </a:xfrm>
          <a:prstGeom prst="rect">
            <a:avLst/>
          </a:prstGeom>
        </p:spPr>
      </p:pic>
      <p:sp>
        <p:nvSpPr>
          <p:cNvPr id="6" name="TextBox 5">
            <a:extLst>
              <a:ext uri="{FF2B5EF4-FFF2-40B4-BE49-F238E27FC236}">
                <a16:creationId xmlns:a16="http://schemas.microsoft.com/office/drawing/2014/main" id="{2B4F75A3-FD03-63F8-813E-941F4D9E3D84}"/>
              </a:ext>
            </a:extLst>
          </p:cNvPr>
          <p:cNvSpPr txBox="1"/>
          <p:nvPr/>
        </p:nvSpPr>
        <p:spPr>
          <a:xfrm>
            <a:off x="7805175" y="400336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Fig(ii)</a:t>
            </a:r>
          </a:p>
          <a:p>
            <a:endParaRPr lang="en-US"/>
          </a:p>
        </p:txBody>
      </p:sp>
      <p:sp>
        <p:nvSpPr>
          <p:cNvPr id="8" name="TextBox 7">
            <a:extLst>
              <a:ext uri="{FF2B5EF4-FFF2-40B4-BE49-F238E27FC236}">
                <a16:creationId xmlns:a16="http://schemas.microsoft.com/office/drawing/2014/main" id="{D7E705D7-D504-6296-E5F5-79DDADE6A48B}"/>
              </a:ext>
            </a:extLst>
          </p:cNvPr>
          <p:cNvSpPr txBox="1"/>
          <p:nvPr/>
        </p:nvSpPr>
        <p:spPr>
          <a:xfrm>
            <a:off x="1409598" y="5211403"/>
            <a:ext cx="89293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cap="all">
                <a:ea typeface="+mn-lt"/>
                <a:cs typeface="+mn-lt"/>
              </a:rPr>
              <a:t>Fig(I)--&gt;TABLE WHICH SHOWS THE NO: OF MUTATIONS BETWEEN VARIANTS</a:t>
            </a:r>
            <a:endParaRPr lang="en-US">
              <a:ea typeface="+mn-lt"/>
              <a:cs typeface="+mn-lt"/>
            </a:endParaRPr>
          </a:p>
          <a:p>
            <a:r>
              <a:rPr lang="en-US" cap="all">
                <a:ea typeface="+mn-lt"/>
                <a:cs typeface="+mn-lt"/>
              </a:rPr>
              <a:t>    Fig(ii)--&gt;point </a:t>
            </a:r>
            <a:r>
              <a:rPr lang="en-US" cap="all" err="1">
                <a:ea typeface="+mn-lt"/>
                <a:cs typeface="+mn-lt"/>
              </a:rPr>
              <a:t>mutaions</a:t>
            </a:r>
            <a:endParaRPr lang="en-US" cap="all">
              <a:ea typeface="+mn-lt"/>
              <a:cs typeface="+mn-lt"/>
            </a:endParaRPr>
          </a:p>
          <a:p>
            <a:pPr algn="ctr"/>
            <a:endParaRPr lang="en-US" cap="all"/>
          </a:p>
          <a:p>
            <a:endParaRPr lang="en-US"/>
          </a:p>
        </p:txBody>
      </p:sp>
      <p:sp>
        <p:nvSpPr>
          <p:cNvPr id="9" name="TextBox 8">
            <a:extLst>
              <a:ext uri="{FF2B5EF4-FFF2-40B4-BE49-F238E27FC236}">
                <a16:creationId xmlns:a16="http://schemas.microsoft.com/office/drawing/2014/main" id="{783D7285-9AA6-1FEC-1019-8811FDF4E024}"/>
              </a:ext>
            </a:extLst>
          </p:cNvPr>
          <p:cNvSpPr txBox="1"/>
          <p:nvPr/>
        </p:nvSpPr>
        <p:spPr>
          <a:xfrm>
            <a:off x="1839247" y="40023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a:t>
            </a:r>
            <a:r>
              <a:rPr lang="en-US" err="1"/>
              <a:t>i</a:t>
            </a:r>
            <a:r>
              <a:rPr lang="en-US"/>
              <a:t>)         </a:t>
            </a:r>
          </a:p>
        </p:txBody>
      </p:sp>
      <p:pic>
        <p:nvPicPr>
          <p:cNvPr id="10" name="Picture 9">
            <a:extLst>
              <a:ext uri="{FF2B5EF4-FFF2-40B4-BE49-F238E27FC236}">
                <a16:creationId xmlns:a16="http://schemas.microsoft.com/office/drawing/2014/main" id="{9C2E5724-7BCD-A59C-0A76-5BB5BA7C457A}"/>
              </a:ext>
            </a:extLst>
          </p:cNvPr>
          <p:cNvPicPr>
            <a:picLocks noChangeAspect="1"/>
          </p:cNvPicPr>
          <p:nvPr/>
        </p:nvPicPr>
        <p:blipFill>
          <a:blip r:embed="rId4"/>
          <a:stretch>
            <a:fillRect/>
          </a:stretch>
        </p:blipFill>
        <p:spPr>
          <a:xfrm>
            <a:off x="9763578" y="0"/>
            <a:ext cx="2371550" cy="883997"/>
          </a:xfrm>
          <a:prstGeom prst="rect">
            <a:avLst/>
          </a:prstGeom>
        </p:spPr>
      </p:pic>
    </p:spTree>
    <p:extLst>
      <p:ext uri="{BB962C8B-B14F-4D97-AF65-F5344CB8AC3E}">
        <p14:creationId xmlns:p14="http://schemas.microsoft.com/office/powerpoint/2010/main" val="27948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a:xfrm>
            <a:off x="-260665" y="-45729"/>
            <a:ext cx="10353761" cy="1326321"/>
          </a:xfrm>
        </p:spPr>
        <p:txBody>
          <a:bodyPr/>
          <a:lstStyle/>
          <a:p>
            <a:r>
              <a:rPr lang="en-US" b="0">
                <a:ea typeface="+mj-lt"/>
                <a:cs typeface="+mj-lt"/>
              </a:rPr>
              <a:t>skew diagram of the origin of replication for the gene sequence </a:t>
            </a:r>
            <a:endParaRPr lang="en-US"/>
          </a:p>
        </p:txBody>
      </p:sp>
      <p:sp>
        <p:nvSpPr>
          <p:cNvPr id="6" name="TextBox 5">
            <a:extLst>
              <a:ext uri="{FF2B5EF4-FFF2-40B4-BE49-F238E27FC236}">
                <a16:creationId xmlns:a16="http://schemas.microsoft.com/office/drawing/2014/main" id="{2B4F75A3-FD03-63F8-813E-941F4D9E3D84}"/>
              </a:ext>
            </a:extLst>
          </p:cNvPr>
          <p:cNvSpPr txBox="1"/>
          <p:nvPr/>
        </p:nvSpPr>
        <p:spPr>
          <a:xfrm>
            <a:off x="4863691" y="464246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Fig(iv)</a:t>
            </a:r>
          </a:p>
          <a:p>
            <a:endParaRPr lang="en-US"/>
          </a:p>
        </p:txBody>
      </p:sp>
      <p:sp>
        <p:nvSpPr>
          <p:cNvPr id="8" name="TextBox 7">
            <a:extLst>
              <a:ext uri="{FF2B5EF4-FFF2-40B4-BE49-F238E27FC236}">
                <a16:creationId xmlns:a16="http://schemas.microsoft.com/office/drawing/2014/main" id="{D7E705D7-D504-6296-E5F5-79DDADE6A48B}"/>
              </a:ext>
            </a:extLst>
          </p:cNvPr>
          <p:cNvSpPr txBox="1"/>
          <p:nvPr/>
        </p:nvSpPr>
        <p:spPr>
          <a:xfrm>
            <a:off x="1188372" y="5088499"/>
            <a:ext cx="892932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cap="all">
                <a:ea typeface="+mn-lt"/>
                <a:cs typeface="+mn-lt"/>
              </a:rPr>
              <a:t>Fig(iii)--&gt; the skew diagram of the origin of replication for the gene sequence for the Original variant </a:t>
            </a:r>
            <a:endParaRPr lang="en-US">
              <a:ea typeface="+mn-lt"/>
              <a:cs typeface="+mn-lt"/>
            </a:endParaRPr>
          </a:p>
          <a:p>
            <a:pPr algn="ctr"/>
            <a:r>
              <a:rPr lang="en-US" cap="all"/>
              <a:t>FIG(Iv)--&gt;THE SKEW DIAGRAM OF THE ORIGIN OF REPLICATION FOR THE GENE SEQUENCE FOR THE Alpha VARIANT </a:t>
            </a:r>
          </a:p>
          <a:p>
            <a:pPr algn="ctr"/>
            <a:r>
              <a:rPr lang="en-US" cap="all"/>
              <a:t>FIG(v)--&gt;THE SKEW DIAGRAM OF THE ORIGIN OF REPLICATION FOR THE GENE SEQUENCE FOR THE Beta VARIANT </a:t>
            </a:r>
            <a:endParaRPr lang="en-US"/>
          </a:p>
          <a:p>
            <a:endParaRPr lang="en-US"/>
          </a:p>
        </p:txBody>
      </p:sp>
      <p:sp>
        <p:nvSpPr>
          <p:cNvPr id="9" name="TextBox 8">
            <a:extLst>
              <a:ext uri="{FF2B5EF4-FFF2-40B4-BE49-F238E27FC236}">
                <a16:creationId xmlns:a16="http://schemas.microsoft.com/office/drawing/2014/main" id="{783D7285-9AA6-1FEC-1019-8811FDF4E024}"/>
              </a:ext>
            </a:extLst>
          </p:cNvPr>
          <p:cNvSpPr txBox="1"/>
          <p:nvPr/>
        </p:nvSpPr>
        <p:spPr>
          <a:xfrm>
            <a:off x="1331248" y="460866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Fig(iii)         </a:t>
            </a:r>
          </a:p>
        </p:txBody>
      </p:sp>
      <p:pic>
        <p:nvPicPr>
          <p:cNvPr id="10" name="Picture 10" descr="Chart, scatter chart&#10;&#10;Description automatically generated">
            <a:extLst>
              <a:ext uri="{FF2B5EF4-FFF2-40B4-BE49-F238E27FC236}">
                <a16:creationId xmlns:a16="http://schemas.microsoft.com/office/drawing/2014/main" id="{68454432-028A-C533-9FD1-5344432D3CC7}"/>
              </a:ext>
            </a:extLst>
          </p:cNvPr>
          <p:cNvPicPr>
            <a:picLocks noGrp="1" noChangeAspect="1"/>
          </p:cNvPicPr>
          <p:nvPr>
            <p:ph idx="1"/>
          </p:nvPr>
        </p:nvPicPr>
        <p:blipFill>
          <a:blip r:embed="rId2"/>
          <a:stretch>
            <a:fillRect/>
          </a:stretch>
        </p:blipFill>
        <p:spPr>
          <a:xfrm>
            <a:off x="598143" y="1243935"/>
            <a:ext cx="2709584" cy="3170749"/>
          </a:xfrm>
        </p:spPr>
      </p:pic>
      <p:pic>
        <p:nvPicPr>
          <p:cNvPr id="11" name="Picture 11" descr="Chart, scatter chart&#10;&#10;Description automatically generated">
            <a:extLst>
              <a:ext uri="{FF2B5EF4-FFF2-40B4-BE49-F238E27FC236}">
                <a16:creationId xmlns:a16="http://schemas.microsoft.com/office/drawing/2014/main" id="{D9D3A52C-5795-0330-B41D-83785AD7280F}"/>
              </a:ext>
            </a:extLst>
          </p:cNvPr>
          <p:cNvPicPr>
            <a:picLocks noChangeAspect="1"/>
          </p:cNvPicPr>
          <p:nvPr/>
        </p:nvPicPr>
        <p:blipFill>
          <a:blip r:embed="rId3"/>
          <a:stretch>
            <a:fillRect/>
          </a:stretch>
        </p:blipFill>
        <p:spPr>
          <a:xfrm>
            <a:off x="3711985" y="1245060"/>
            <a:ext cx="3170288" cy="3171620"/>
          </a:xfrm>
          <a:prstGeom prst="rect">
            <a:avLst/>
          </a:prstGeom>
        </p:spPr>
      </p:pic>
      <p:pic>
        <p:nvPicPr>
          <p:cNvPr id="12" name="Picture 12" descr="Graphical user interface, chart, scatter chart&#10;&#10;Description automatically generated">
            <a:extLst>
              <a:ext uri="{FF2B5EF4-FFF2-40B4-BE49-F238E27FC236}">
                <a16:creationId xmlns:a16="http://schemas.microsoft.com/office/drawing/2014/main" id="{750FF60B-DF76-2AAF-5F8C-61A2DF20A1FF}"/>
              </a:ext>
            </a:extLst>
          </p:cNvPr>
          <p:cNvPicPr>
            <a:picLocks noChangeAspect="1"/>
          </p:cNvPicPr>
          <p:nvPr/>
        </p:nvPicPr>
        <p:blipFill>
          <a:blip r:embed="rId4"/>
          <a:stretch>
            <a:fillRect/>
          </a:stretch>
        </p:blipFill>
        <p:spPr>
          <a:xfrm>
            <a:off x="7256207" y="1184771"/>
            <a:ext cx="3767393" cy="3177491"/>
          </a:xfrm>
          <a:prstGeom prst="rect">
            <a:avLst/>
          </a:prstGeom>
        </p:spPr>
      </p:pic>
      <p:sp>
        <p:nvSpPr>
          <p:cNvPr id="13" name="TextBox 12">
            <a:extLst>
              <a:ext uri="{FF2B5EF4-FFF2-40B4-BE49-F238E27FC236}">
                <a16:creationId xmlns:a16="http://schemas.microsoft.com/office/drawing/2014/main" id="{4DFEEC96-B805-0670-B47F-4B81790D02E9}"/>
              </a:ext>
            </a:extLst>
          </p:cNvPr>
          <p:cNvSpPr txBox="1"/>
          <p:nvPr/>
        </p:nvSpPr>
        <p:spPr>
          <a:xfrm>
            <a:off x="8345949" y="46178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Fig(v)</a:t>
            </a:r>
            <a:endParaRPr lang="en-US">
              <a:ea typeface="+mn-lt"/>
              <a:cs typeface="+mn-lt"/>
            </a:endParaRPr>
          </a:p>
        </p:txBody>
      </p:sp>
      <p:pic>
        <p:nvPicPr>
          <p:cNvPr id="14" name="Picture 13">
            <a:extLst>
              <a:ext uri="{FF2B5EF4-FFF2-40B4-BE49-F238E27FC236}">
                <a16:creationId xmlns:a16="http://schemas.microsoft.com/office/drawing/2014/main" id="{410944AA-8F40-2100-CE25-0493499B1451}"/>
              </a:ext>
            </a:extLst>
          </p:cNvPr>
          <p:cNvPicPr>
            <a:picLocks noChangeAspect="1"/>
          </p:cNvPicPr>
          <p:nvPr/>
        </p:nvPicPr>
        <p:blipFill>
          <a:blip r:embed="rId5"/>
          <a:stretch>
            <a:fillRect/>
          </a:stretch>
        </p:blipFill>
        <p:spPr>
          <a:xfrm>
            <a:off x="9763578" y="0"/>
            <a:ext cx="2371550" cy="883997"/>
          </a:xfrm>
          <a:prstGeom prst="rect">
            <a:avLst/>
          </a:prstGeom>
        </p:spPr>
      </p:pic>
    </p:spTree>
    <p:extLst>
      <p:ext uri="{BB962C8B-B14F-4D97-AF65-F5344CB8AC3E}">
        <p14:creationId xmlns:p14="http://schemas.microsoft.com/office/powerpoint/2010/main" val="138333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a:xfrm>
            <a:off x="-260665" y="-45729"/>
            <a:ext cx="10353761" cy="1326321"/>
          </a:xfrm>
        </p:spPr>
        <p:txBody>
          <a:bodyPr/>
          <a:lstStyle/>
          <a:p>
            <a:r>
              <a:rPr lang="en-US" b="0">
                <a:ea typeface="+mj-lt"/>
                <a:cs typeface="+mj-lt"/>
              </a:rPr>
              <a:t>skew diagram of the origin of replication for the gene sequence </a:t>
            </a:r>
            <a:endParaRPr lang="en-US"/>
          </a:p>
        </p:txBody>
      </p:sp>
      <p:sp>
        <p:nvSpPr>
          <p:cNvPr id="6" name="TextBox 5">
            <a:extLst>
              <a:ext uri="{FF2B5EF4-FFF2-40B4-BE49-F238E27FC236}">
                <a16:creationId xmlns:a16="http://schemas.microsoft.com/office/drawing/2014/main" id="{2B4F75A3-FD03-63F8-813E-941F4D9E3D84}"/>
              </a:ext>
            </a:extLst>
          </p:cNvPr>
          <p:cNvSpPr txBox="1"/>
          <p:nvPr/>
        </p:nvSpPr>
        <p:spPr>
          <a:xfrm>
            <a:off x="4863691" y="464246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Fig(vii)</a:t>
            </a:r>
          </a:p>
          <a:p>
            <a:endParaRPr lang="en-US"/>
          </a:p>
        </p:txBody>
      </p:sp>
      <p:sp>
        <p:nvSpPr>
          <p:cNvPr id="8" name="TextBox 7">
            <a:extLst>
              <a:ext uri="{FF2B5EF4-FFF2-40B4-BE49-F238E27FC236}">
                <a16:creationId xmlns:a16="http://schemas.microsoft.com/office/drawing/2014/main" id="{D7E705D7-D504-6296-E5F5-79DDADE6A48B}"/>
              </a:ext>
            </a:extLst>
          </p:cNvPr>
          <p:cNvSpPr txBox="1"/>
          <p:nvPr/>
        </p:nvSpPr>
        <p:spPr>
          <a:xfrm>
            <a:off x="1188372" y="5088499"/>
            <a:ext cx="892932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cap="all">
                <a:ea typeface="+mn-lt"/>
                <a:cs typeface="+mn-lt"/>
              </a:rPr>
              <a:t>Fig(vi)--&gt; the skew diagram of the origin of replication for the gene sequence for the GAMA variant </a:t>
            </a:r>
            <a:endParaRPr lang="en-US">
              <a:ea typeface="+mn-lt"/>
              <a:cs typeface="+mn-lt"/>
            </a:endParaRPr>
          </a:p>
          <a:p>
            <a:pPr algn="ctr"/>
            <a:r>
              <a:rPr lang="en-US" cap="all"/>
              <a:t>FIG(vii)--&gt;THE SKEW DIAGRAM OF THE ORIGIN OF REPLICATION FOR THE GENE SEQUENCE FOR THE Delta VARIANT </a:t>
            </a:r>
          </a:p>
          <a:p>
            <a:pPr algn="ctr"/>
            <a:r>
              <a:rPr lang="en-US" cap="all"/>
              <a:t>FIG(viii)--&gt;THE SKEW DIAGRAM OF THE ORIGIN OF REPLICATION FOR THE GENE SEQUENCE FOR THE Omicron VARIANT </a:t>
            </a:r>
            <a:endParaRPr lang="en-US"/>
          </a:p>
          <a:p>
            <a:endParaRPr lang="en-US"/>
          </a:p>
        </p:txBody>
      </p:sp>
      <p:sp>
        <p:nvSpPr>
          <p:cNvPr id="9" name="TextBox 8">
            <a:extLst>
              <a:ext uri="{FF2B5EF4-FFF2-40B4-BE49-F238E27FC236}">
                <a16:creationId xmlns:a16="http://schemas.microsoft.com/office/drawing/2014/main" id="{783D7285-9AA6-1FEC-1019-8811FDF4E024}"/>
              </a:ext>
            </a:extLst>
          </p:cNvPr>
          <p:cNvSpPr txBox="1"/>
          <p:nvPr/>
        </p:nvSpPr>
        <p:spPr>
          <a:xfrm>
            <a:off x="1331248" y="460866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Fig(vi)         </a:t>
            </a:r>
          </a:p>
        </p:txBody>
      </p:sp>
      <p:sp>
        <p:nvSpPr>
          <p:cNvPr id="13" name="TextBox 12">
            <a:extLst>
              <a:ext uri="{FF2B5EF4-FFF2-40B4-BE49-F238E27FC236}">
                <a16:creationId xmlns:a16="http://schemas.microsoft.com/office/drawing/2014/main" id="{4DFEEC96-B805-0670-B47F-4B81790D02E9}"/>
              </a:ext>
            </a:extLst>
          </p:cNvPr>
          <p:cNvSpPr txBox="1"/>
          <p:nvPr/>
        </p:nvSpPr>
        <p:spPr>
          <a:xfrm>
            <a:off x="8345949" y="46178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Fig(viii)</a:t>
            </a:r>
            <a:endParaRPr lang="en-US">
              <a:ea typeface="+mn-lt"/>
              <a:cs typeface="+mn-lt"/>
            </a:endParaRPr>
          </a:p>
        </p:txBody>
      </p:sp>
      <p:pic>
        <p:nvPicPr>
          <p:cNvPr id="3" name="Picture 3" descr="Chart, scatter chart&#10;&#10;Description automatically generated">
            <a:extLst>
              <a:ext uri="{FF2B5EF4-FFF2-40B4-BE49-F238E27FC236}">
                <a16:creationId xmlns:a16="http://schemas.microsoft.com/office/drawing/2014/main" id="{2E1A5C47-4AD7-2D75-55C4-482B2687748B}"/>
              </a:ext>
            </a:extLst>
          </p:cNvPr>
          <p:cNvPicPr>
            <a:picLocks noChangeAspect="1"/>
          </p:cNvPicPr>
          <p:nvPr/>
        </p:nvPicPr>
        <p:blipFill>
          <a:blip r:embed="rId2"/>
          <a:stretch>
            <a:fillRect/>
          </a:stretch>
        </p:blipFill>
        <p:spPr>
          <a:xfrm>
            <a:off x="8206012" y="1283846"/>
            <a:ext cx="3663465" cy="3177924"/>
          </a:xfrm>
          <a:prstGeom prst="rect">
            <a:avLst/>
          </a:prstGeom>
        </p:spPr>
      </p:pic>
      <p:pic>
        <p:nvPicPr>
          <p:cNvPr id="4" name="Picture 4" descr="Graphical user interface, chart, line chart, scatter chart&#10;&#10;Description automatically generated">
            <a:extLst>
              <a:ext uri="{FF2B5EF4-FFF2-40B4-BE49-F238E27FC236}">
                <a16:creationId xmlns:a16="http://schemas.microsoft.com/office/drawing/2014/main" id="{32C0D271-35A9-F7ED-308F-C8F081726F9B}"/>
              </a:ext>
            </a:extLst>
          </p:cNvPr>
          <p:cNvPicPr>
            <a:picLocks noChangeAspect="1"/>
          </p:cNvPicPr>
          <p:nvPr/>
        </p:nvPicPr>
        <p:blipFill>
          <a:blip r:embed="rId3"/>
          <a:stretch>
            <a:fillRect/>
          </a:stretch>
        </p:blipFill>
        <p:spPr>
          <a:xfrm>
            <a:off x="4116805" y="1286514"/>
            <a:ext cx="3795962" cy="3205974"/>
          </a:xfrm>
          <a:prstGeom prst="rect">
            <a:avLst/>
          </a:prstGeom>
        </p:spPr>
      </p:pic>
      <p:pic>
        <p:nvPicPr>
          <p:cNvPr id="14" name="Picture 14" descr="Graphical user interface, chart, line chart, scatter chart&#10;&#10;Description automatically generated">
            <a:extLst>
              <a:ext uri="{FF2B5EF4-FFF2-40B4-BE49-F238E27FC236}">
                <a16:creationId xmlns:a16="http://schemas.microsoft.com/office/drawing/2014/main" id="{8A10113A-D1DE-3DF0-58C2-C3296B889FE4}"/>
              </a:ext>
            </a:extLst>
          </p:cNvPr>
          <p:cNvPicPr>
            <a:picLocks noGrp="1" noChangeAspect="1"/>
          </p:cNvPicPr>
          <p:nvPr>
            <p:ph idx="1"/>
          </p:nvPr>
        </p:nvPicPr>
        <p:blipFill>
          <a:blip r:embed="rId3"/>
          <a:stretch>
            <a:fillRect/>
          </a:stretch>
        </p:blipFill>
        <p:spPr>
          <a:xfrm>
            <a:off x="65862" y="1288413"/>
            <a:ext cx="3657600" cy="3084596"/>
          </a:xfrm>
        </p:spPr>
      </p:pic>
      <p:pic>
        <p:nvPicPr>
          <p:cNvPr id="10" name="Picture 9">
            <a:extLst>
              <a:ext uri="{FF2B5EF4-FFF2-40B4-BE49-F238E27FC236}">
                <a16:creationId xmlns:a16="http://schemas.microsoft.com/office/drawing/2014/main" id="{E768718C-2E80-7CE0-B35D-FAA6B77A6CC8}"/>
              </a:ext>
            </a:extLst>
          </p:cNvPr>
          <p:cNvPicPr>
            <a:picLocks noChangeAspect="1"/>
          </p:cNvPicPr>
          <p:nvPr/>
        </p:nvPicPr>
        <p:blipFill>
          <a:blip r:embed="rId4"/>
          <a:stretch>
            <a:fillRect/>
          </a:stretch>
        </p:blipFill>
        <p:spPr>
          <a:xfrm>
            <a:off x="9763578" y="0"/>
            <a:ext cx="2371550" cy="883997"/>
          </a:xfrm>
          <a:prstGeom prst="rect">
            <a:avLst/>
          </a:prstGeom>
        </p:spPr>
      </p:pic>
    </p:spTree>
    <p:extLst>
      <p:ext uri="{BB962C8B-B14F-4D97-AF65-F5344CB8AC3E}">
        <p14:creationId xmlns:p14="http://schemas.microsoft.com/office/powerpoint/2010/main" val="105781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3B88-09B3-9F49-DF2E-D998FA0C040B}"/>
              </a:ext>
            </a:extLst>
          </p:cNvPr>
          <p:cNvSpPr>
            <a:spLocks noGrp="1"/>
          </p:cNvSpPr>
          <p:nvPr>
            <p:ph type="title"/>
          </p:nvPr>
        </p:nvSpPr>
        <p:spPr/>
        <p:txBody>
          <a:bodyPr>
            <a:normAutofit fontScale="90000"/>
          </a:bodyPr>
          <a:lstStyle/>
          <a:p>
            <a:r>
              <a:rPr lang="en-US" b="0">
                <a:ea typeface="+mj-lt"/>
                <a:cs typeface="+mj-lt"/>
              </a:rPr>
              <a:t>Point of origin and other key features for the original COVID-19 virus and its’ variants</a:t>
            </a:r>
            <a:endParaRPr lang="en-US"/>
          </a:p>
        </p:txBody>
      </p:sp>
      <p:pic>
        <p:nvPicPr>
          <p:cNvPr id="4" name="Picture 4" descr="Text&#10;&#10;Description automatically generated">
            <a:extLst>
              <a:ext uri="{FF2B5EF4-FFF2-40B4-BE49-F238E27FC236}">
                <a16:creationId xmlns:a16="http://schemas.microsoft.com/office/drawing/2014/main" id="{EFB4F8F2-B7CB-99E9-C8AA-2476ED6AF5B5}"/>
              </a:ext>
            </a:extLst>
          </p:cNvPr>
          <p:cNvPicPr>
            <a:picLocks noGrp="1" noChangeAspect="1"/>
          </p:cNvPicPr>
          <p:nvPr>
            <p:ph idx="1"/>
          </p:nvPr>
        </p:nvPicPr>
        <p:blipFill>
          <a:blip r:embed="rId2"/>
          <a:stretch>
            <a:fillRect/>
          </a:stretch>
        </p:blipFill>
        <p:spPr>
          <a:xfrm>
            <a:off x="970681" y="2245160"/>
            <a:ext cx="5004312" cy="3257652"/>
          </a:xfrm>
        </p:spPr>
      </p:pic>
      <p:pic>
        <p:nvPicPr>
          <p:cNvPr id="5" name="Picture 4">
            <a:extLst>
              <a:ext uri="{FF2B5EF4-FFF2-40B4-BE49-F238E27FC236}">
                <a16:creationId xmlns:a16="http://schemas.microsoft.com/office/drawing/2014/main" id="{F9BF2F11-9A88-06BD-EECC-7979C786BB4B}"/>
              </a:ext>
            </a:extLst>
          </p:cNvPr>
          <p:cNvPicPr>
            <a:picLocks noChangeAspect="1"/>
          </p:cNvPicPr>
          <p:nvPr/>
        </p:nvPicPr>
        <p:blipFill>
          <a:blip r:embed="rId3"/>
          <a:stretch>
            <a:fillRect/>
          </a:stretch>
        </p:blipFill>
        <p:spPr>
          <a:xfrm>
            <a:off x="9558304" y="1726163"/>
            <a:ext cx="2371550" cy="883997"/>
          </a:xfrm>
          <a:prstGeom prst="rect">
            <a:avLst/>
          </a:prstGeom>
        </p:spPr>
      </p:pic>
    </p:spTree>
    <p:extLst>
      <p:ext uri="{BB962C8B-B14F-4D97-AF65-F5344CB8AC3E}">
        <p14:creationId xmlns:p14="http://schemas.microsoft.com/office/powerpoint/2010/main" val="122180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p:txBody>
          <a:bodyPr/>
          <a:lstStyle/>
          <a:p>
            <a:r>
              <a:rPr lang="en-US"/>
              <a:t>OBSERVATIONS</a:t>
            </a:r>
          </a:p>
        </p:txBody>
      </p:sp>
      <p:sp>
        <p:nvSpPr>
          <p:cNvPr id="3" name="Content Placeholder 2">
            <a:extLst>
              <a:ext uri="{FF2B5EF4-FFF2-40B4-BE49-F238E27FC236}">
                <a16:creationId xmlns:a16="http://schemas.microsoft.com/office/drawing/2014/main" id="{AB68147E-2ACA-AF47-F3BC-43B386ACA5EC}"/>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The Origin of Replication of the aligned sequences begin around the position of 210</a:t>
            </a:r>
            <a:r>
              <a:rPr lang="en-US" baseline="30000">
                <a:ea typeface="+mn-lt"/>
                <a:cs typeface="+mn-lt"/>
              </a:rPr>
              <a:t>th</a:t>
            </a:r>
            <a:r>
              <a:rPr lang="en-US">
                <a:ea typeface="+mn-lt"/>
                <a:cs typeface="+mn-lt"/>
              </a:rPr>
              <a:t> nucleotide and are signified by a stop codon. </a:t>
            </a:r>
            <a:endParaRPr lang="en-US"/>
          </a:p>
          <a:p>
            <a:r>
              <a:rPr lang="en-US">
                <a:ea typeface="+mn-lt"/>
                <a:cs typeface="+mn-lt"/>
              </a:rPr>
              <a:t>The GC Skew of all the sequences are of a similar amount despite the mutations and thus the hydrogen bonding structural integrity of the variants seem to have no significant effect. </a:t>
            </a:r>
            <a:endParaRPr lang="en-US"/>
          </a:p>
          <a:p>
            <a:r>
              <a:rPr lang="en-US">
                <a:ea typeface="+mn-lt"/>
                <a:cs typeface="+mn-lt"/>
              </a:rPr>
              <a:t>The Biggest gene sequence of ORF1ab has undergone point mutations between the variant groups of </a:t>
            </a:r>
            <a:r>
              <a:rPr lang="en-US" err="1">
                <a:ea typeface="+mn-lt"/>
                <a:cs typeface="+mn-lt"/>
              </a:rPr>
              <a:t>Original,Alpha,Delta</a:t>
            </a:r>
            <a:r>
              <a:rPr lang="en-US">
                <a:ea typeface="+mn-lt"/>
                <a:cs typeface="+mn-lt"/>
              </a:rPr>
              <a:t> while maintaining most other genomes to be the same. </a:t>
            </a:r>
            <a:endParaRPr lang="en-US"/>
          </a:p>
          <a:p>
            <a:r>
              <a:rPr lang="en-US">
                <a:ea typeface="+mn-lt"/>
                <a:cs typeface="+mn-lt"/>
              </a:rPr>
              <a:t>The gene of ORF1a, like ORF1ab has undergone point mutations between the variants of beta gamma and delta. </a:t>
            </a:r>
            <a:endParaRPr lang="en-US"/>
          </a:p>
          <a:p>
            <a:r>
              <a:rPr lang="en-US">
                <a:ea typeface="+mn-lt"/>
                <a:cs typeface="+mn-lt"/>
              </a:rPr>
              <a:t>Both the ORF1ab and ORF1a perform synthesis and functions of nonstructural proteins in the region of suppressing host immunity and response to growth. </a:t>
            </a:r>
            <a:endParaRPr lang="en-US"/>
          </a:p>
          <a:p>
            <a:r>
              <a:rPr lang="en-US">
                <a:ea typeface="+mn-lt"/>
                <a:cs typeface="+mn-lt"/>
              </a:rPr>
              <a:t>Comparing the protein sequences, the mutations occur between Valine and Isoleucine which plays a part in immunity and strength of the host and thus a change in the peptide causes a difference response. </a:t>
            </a:r>
            <a:endParaRPr lang="en-US"/>
          </a:p>
          <a:p>
            <a:r>
              <a:rPr lang="en-US">
                <a:ea typeface="+mn-lt"/>
                <a:cs typeface="+mn-lt"/>
              </a:rPr>
              <a:t>This mutation is due to Isoleucine and Valine being an important part of immune response and by adapting to it the virus tries to fool the immune system. </a:t>
            </a:r>
            <a:endParaRPr lang="en-US"/>
          </a:p>
        </p:txBody>
      </p:sp>
      <p:pic>
        <p:nvPicPr>
          <p:cNvPr id="4" name="Picture 3">
            <a:extLst>
              <a:ext uri="{FF2B5EF4-FFF2-40B4-BE49-F238E27FC236}">
                <a16:creationId xmlns:a16="http://schemas.microsoft.com/office/drawing/2014/main" id="{636E7723-AE90-8820-6318-08BB8D46CC09}"/>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15907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0EE-47C2-BAE9-22AB-FB82FAE550CE}"/>
              </a:ext>
            </a:extLst>
          </p:cNvPr>
          <p:cNvSpPr>
            <a:spLocks noGrp="1"/>
          </p:cNvSpPr>
          <p:nvPr>
            <p:ph type="title"/>
          </p:nvPr>
        </p:nvSpPr>
        <p:spPr/>
        <p:txBody>
          <a:bodyPr/>
          <a:lstStyle/>
          <a:p>
            <a:r>
              <a:rPr lang="en-US" b="0">
                <a:latin typeface="Rockwell"/>
              </a:rPr>
              <a:t>CONCLUSION:</a:t>
            </a:r>
            <a:endParaRPr lang="en-US"/>
          </a:p>
        </p:txBody>
      </p:sp>
      <p:sp>
        <p:nvSpPr>
          <p:cNvPr id="3" name="Content Placeholder 2">
            <a:extLst>
              <a:ext uri="{FF2B5EF4-FFF2-40B4-BE49-F238E27FC236}">
                <a16:creationId xmlns:a16="http://schemas.microsoft.com/office/drawing/2014/main" id="{AB68147E-2ACA-AF47-F3BC-43B386ACA5EC}"/>
              </a:ext>
            </a:extLst>
          </p:cNvPr>
          <p:cNvSpPr>
            <a:spLocks noGrp="1"/>
          </p:cNvSpPr>
          <p:nvPr>
            <p:ph idx="1"/>
          </p:nvPr>
        </p:nvSpPr>
        <p:spPr>
          <a:xfrm>
            <a:off x="271661" y="1265570"/>
            <a:ext cx="11509603" cy="5202012"/>
          </a:xfrm>
        </p:spPr>
        <p:txBody>
          <a:bodyPr vert="horz" lIns="91440" tIns="45720" rIns="91440" bIns="45720" rtlCol="0" anchor="t">
            <a:normAutofit fontScale="85000" lnSpcReduction="20000"/>
          </a:bodyPr>
          <a:lstStyle/>
          <a:p>
            <a:endParaRPr lang="en-US">
              <a:ea typeface="+mn-lt"/>
              <a:cs typeface="+mn-lt"/>
            </a:endParaRPr>
          </a:p>
          <a:p>
            <a:r>
              <a:rPr lang="en-US">
                <a:ea typeface="+mn-lt"/>
                <a:cs typeface="+mn-lt"/>
              </a:rPr>
              <a:t>We have compared 5 Covid Genome variants by transcription and translating the given DNA sequence and identified ORF’s. </a:t>
            </a:r>
          </a:p>
          <a:p>
            <a:r>
              <a:rPr lang="en-US">
                <a:ea typeface="+mn-lt"/>
                <a:cs typeface="+mn-lt"/>
              </a:rPr>
              <a:t>We identified 5 genomes responsible for the hostility of the virus in their mutated form among different variants.</a:t>
            </a:r>
          </a:p>
          <a:p>
            <a:r>
              <a:rPr lang="en-US">
                <a:ea typeface="+mn-lt"/>
                <a:cs typeface="+mn-lt"/>
              </a:rPr>
              <a:t>The Original, Alpha and Delta variants of the virus have undergone nonsense and missense mutations in their ORF1ab and ORF7 for suppression of host immunity by synthesis of nonstructural protein among themselves. Whereas they have undergone frame shift mutations with Beta Gamma Omicron and caused a lot of mutations in NS-p1 which is a protein derivative of ORF1ab and ORF1a which performs their functions.</a:t>
            </a:r>
          </a:p>
          <a:p>
            <a:r>
              <a:rPr lang="en-US">
                <a:ea typeface="+mn-lt"/>
                <a:cs typeface="+mn-lt"/>
              </a:rPr>
              <a:t> The other </a:t>
            </a:r>
            <a:r>
              <a:rPr lang="en-US" err="1">
                <a:ea typeface="+mn-lt"/>
                <a:cs typeface="+mn-lt"/>
              </a:rPr>
              <a:t>orfs</a:t>
            </a:r>
            <a:r>
              <a:rPr lang="en-US">
                <a:ea typeface="+mn-lt"/>
                <a:cs typeface="+mn-lt"/>
              </a:rPr>
              <a:t> such as ORF3a have influenced the life cycle incubation period and replication factor of the virus. We also compared the GC skew as they signify the </a:t>
            </a:r>
            <a:r>
              <a:rPr lang="en-US" err="1">
                <a:ea typeface="+mn-lt"/>
                <a:cs typeface="+mn-lt"/>
              </a:rPr>
              <a:t>oric</a:t>
            </a:r>
            <a:r>
              <a:rPr lang="en-US">
                <a:ea typeface="+mn-lt"/>
                <a:cs typeface="+mn-lt"/>
              </a:rPr>
              <a:t> and structural integrity of the virus due to the high no of hydrogen bonds shared between them and noticed that the </a:t>
            </a:r>
            <a:r>
              <a:rPr lang="en-US" err="1">
                <a:ea typeface="+mn-lt"/>
                <a:cs typeface="+mn-lt"/>
              </a:rPr>
              <a:t>oric</a:t>
            </a:r>
            <a:r>
              <a:rPr lang="en-US">
                <a:ea typeface="+mn-lt"/>
                <a:cs typeface="+mn-lt"/>
              </a:rPr>
              <a:t> starts from the same place and the structural integrity of these strains are similar. </a:t>
            </a:r>
          </a:p>
          <a:p>
            <a:r>
              <a:rPr lang="en-US">
                <a:ea typeface="+mn-lt"/>
                <a:cs typeface="+mn-lt"/>
              </a:rPr>
              <a:t>We have arrived at the conclusion that the hostile mutations in the virus are of the ORF ORF1ab ORF3a ORF7 whereas the other mutations involve the envelope E protein and N protein which are studied for suppressing the virus by weakening its spike protein effect.</a:t>
            </a:r>
            <a:endParaRPr lang="en-US"/>
          </a:p>
          <a:p>
            <a:endParaRPr lang="en-US"/>
          </a:p>
        </p:txBody>
      </p:sp>
      <p:pic>
        <p:nvPicPr>
          <p:cNvPr id="4" name="Picture 3">
            <a:extLst>
              <a:ext uri="{FF2B5EF4-FFF2-40B4-BE49-F238E27FC236}">
                <a16:creationId xmlns:a16="http://schemas.microsoft.com/office/drawing/2014/main" id="{8D8FD1A5-9EDD-076E-C8F4-3D84D4D36727}"/>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216364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5693-2949-B293-76B1-2AE2F5491087}"/>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9A0B7861-532A-CCA1-EE16-E1A74E053DD4}"/>
              </a:ext>
            </a:extLst>
          </p:cNvPr>
          <p:cNvSpPr>
            <a:spLocks noGrp="1"/>
          </p:cNvSpPr>
          <p:nvPr>
            <p:ph idx="1"/>
          </p:nvPr>
        </p:nvSpPr>
        <p:spPr>
          <a:xfrm>
            <a:off x="913795" y="2096064"/>
            <a:ext cx="10473627" cy="3772192"/>
          </a:xfrm>
        </p:spPr>
        <p:txBody>
          <a:bodyPr vert="horz" lIns="91440" tIns="45720" rIns="91440" bIns="45720" rtlCol="0" anchor="t">
            <a:normAutofit fontScale="92500" lnSpcReduction="10000"/>
          </a:bodyPr>
          <a:lstStyle/>
          <a:p>
            <a:pPr algn="l" rtl="0" fontAlgn="base"/>
            <a:r>
              <a:rPr lang="en-US" sz="1800" b="0" i="0" baseline="30000">
                <a:effectLst/>
                <a:latin typeface="Tahoma"/>
                <a:ea typeface="Tahoma"/>
                <a:cs typeface="Tahoma"/>
              </a:rPr>
              <a:t>[1]</a:t>
            </a:r>
            <a:r>
              <a:rPr lang="en-US" sz="1800" b="0" i="0">
                <a:effectLst/>
                <a:latin typeface="Calibri"/>
                <a:cs typeface="Calibri"/>
              </a:rPr>
              <a:t> </a:t>
            </a:r>
            <a:r>
              <a:rPr lang="en-US" sz="1800" b="0" i="0">
                <a:effectLst/>
                <a:latin typeface="Times New Roman"/>
                <a:cs typeface="Times New Roman"/>
              </a:rPr>
              <a:t>  Altman, Eleonora, et al. "Effect of the HP0159 ORF mutation on the lipopolysaccharide structure and colonizing ability of Helicobacter pylori." </a:t>
            </a:r>
            <a:r>
              <a:rPr lang="en-US" sz="1800" b="0" i="1">
                <a:effectLst/>
                <a:latin typeface="Times New Roman"/>
                <a:cs typeface="Times New Roman"/>
              </a:rPr>
              <a:t>FEMS Immunology &amp; Medical Microbiology</a:t>
            </a:r>
            <a:r>
              <a:rPr lang="en-US" sz="1800" b="0" i="0">
                <a:effectLst/>
                <a:latin typeface="Times New Roman"/>
                <a:cs typeface="Times New Roman"/>
              </a:rPr>
              <a:t> 53.2 (2008): 204-213. </a:t>
            </a:r>
            <a:endParaRPr lang="en-US" b="0" i="0">
              <a:effectLst/>
              <a:latin typeface="Times New Roman"/>
              <a:cs typeface="Times New Roman"/>
            </a:endParaRPr>
          </a:p>
          <a:p>
            <a:pPr algn="l" rtl="0" fontAlgn="base"/>
            <a:r>
              <a:rPr lang="en-US" sz="1800" b="0" i="0">
                <a:effectLst/>
                <a:latin typeface="Times New Roman"/>
                <a:cs typeface="Times New Roman"/>
              </a:rPr>
              <a:t>[2]   </a:t>
            </a:r>
            <a:r>
              <a:rPr lang="en-US" sz="1800" b="0" i="0" err="1">
                <a:effectLst/>
                <a:latin typeface="Times New Roman"/>
                <a:cs typeface="Times New Roman"/>
              </a:rPr>
              <a:t>Delbue</a:t>
            </a:r>
            <a:r>
              <a:rPr lang="en-US" sz="1800" b="0" i="0">
                <a:effectLst/>
                <a:latin typeface="Times New Roman"/>
                <a:cs typeface="Times New Roman"/>
              </a:rPr>
              <a:t>, Serena, et al. "Isolation of SARS-CoV-2 strains carrying a nucleotide mutation, leading to a stop codon in the ORF 6 protein." </a:t>
            </a:r>
            <a:r>
              <a:rPr lang="en-US" sz="1800" b="0" i="1">
                <a:effectLst/>
                <a:latin typeface="Times New Roman"/>
                <a:cs typeface="Times New Roman"/>
              </a:rPr>
              <a:t>Emerging microbes &amp; infections</a:t>
            </a:r>
            <a:r>
              <a:rPr lang="en-US" sz="1800" b="0" i="0">
                <a:effectLst/>
                <a:latin typeface="Times New Roman"/>
                <a:cs typeface="Times New Roman"/>
              </a:rPr>
              <a:t> 10.1 (2021): 252-255. </a:t>
            </a:r>
            <a:endParaRPr lang="en-US" b="0" i="0">
              <a:effectLst/>
              <a:latin typeface="Times New Roman"/>
              <a:cs typeface="Times New Roman"/>
            </a:endParaRPr>
          </a:p>
          <a:p>
            <a:pPr algn="l" rtl="0" fontAlgn="base"/>
            <a:r>
              <a:rPr lang="en-US" sz="1800" b="0" i="0">
                <a:effectLst/>
                <a:latin typeface="Times New Roman"/>
                <a:cs typeface="Times New Roman"/>
              </a:rPr>
              <a:t>[3]   Fan Wu, </a:t>
            </a:r>
            <a:r>
              <a:rPr lang="en-US" sz="1800" b="0" i="0" err="1">
                <a:effectLst/>
                <a:latin typeface="Times New Roman"/>
                <a:cs typeface="Times New Roman"/>
              </a:rPr>
              <a:t>Su</a:t>
            </a:r>
            <a:r>
              <a:rPr lang="en-US" sz="1800" b="0" i="0">
                <a:effectLst/>
                <a:latin typeface="Times New Roman"/>
                <a:cs typeface="Times New Roman"/>
              </a:rPr>
              <a:t> Zhao, Bin Yu, Yan-Mei Chen, Wen Wang, Zhi-Gang Song, Yi Hu, Zhao-Wu Tao, Jun-Hua Tian, Yuan-Yuan Pei, Ming-Li Yuan, Yu-Ling Zhang, Fa-Hui Dai, Yi Liu, Qi-Min Wang, Jiao-Jiao Zheng, Lin Xu, Edward C Holmes, Yong-Zhen Zhang. A new coronavirus associated with human respiratory disease in China, Nature 2020 Mar;579(7798):265-269. </a:t>
            </a:r>
            <a:r>
              <a:rPr lang="en-US" sz="1800" b="0" i="0" err="1">
                <a:effectLst/>
                <a:latin typeface="Times New Roman"/>
                <a:cs typeface="Times New Roman"/>
              </a:rPr>
              <a:t>doi</a:t>
            </a:r>
            <a:r>
              <a:rPr lang="en-US" sz="1800" b="0" i="0">
                <a:effectLst/>
                <a:latin typeface="Times New Roman"/>
                <a:cs typeface="Times New Roman"/>
              </a:rPr>
              <a:t>: 10.1038/s41586-020-2008-  </a:t>
            </a:r>
            <a:r>
              <a:rPr lang="en-US" sz="1800" b="0" i="0" err="1">
                <a:effectLst/>
                <a:latin typeface="Times New Roman"/>
                <a:cs typeface="Times New Roman"/>
              </a:rPr>
              <a:t>Epub</a:t>
            </a:r>
            <a:r>
              <a:rPr lang="en-US" sz="1800" b="0" i="0">
                <a:effectLst/>
                <a:latin typeface="Times New Roman"/>
                <a:cs typeface="Times New Roman"/>
              </a:rPr>
              <a:t> 2020 Feb 3. </a:t>
            </a:r>
            <a:endParaRPr lang="en-US" b="0" i="0">
              <a:effectLst/>
              <a:latin typeface="Times New Roman"/>
              <a:cs typeface="Times New Roman"/>
            </a:endParaRPr>
          </a:p>
          <a:p>
            <a:pPr algn="l" rtl="0" fontAlgn="base"/>
            <a:r>
              <a:rPr lang="en-US" sz="1800" b="0" i="0">
                <a:effectLst/>
                <a:latin typeface="Tahoma"/>
                <a:ea typeface="Tahoma"/>
                <a:cs typeface="Tahoma"/>
              </a:rPr>
              <a:t>[4] </a:t>
            </a:r>
            <a:r>
              <a:rPr lang="en-US" sz="1800" b="0" i="0">
                <a:effectLst/>
                <a:latin typeface="Times New Roman"/>
                <a:cs typeface="Times New Roman"/>
              </a:rPr>
              <a:t>Marta Giovanetti , Francesca Benedetti , Giovanni Campisi , Alessandra </a:t>
            </a:r>
            <a:r>
              <a:rPr lang="en-US" sz="1800" b="0" i="0" err="1">
                <a:effectLst/>
                <a:latin typeface="Times New Roman"/>
                <a:cs typeface="Times New Roman"/>
              </a:rPr>
              <a:t>Ciccozzi</a:t>
            </a:r>
            <a:r>
              <a:rPr lang="en-US" sz="1800" b="0" i="0">
                <a:effectLst/>
                <a:latin typeface="Times New Roman"/>
                <a:cs typeface="Times New Roman"/>
              </a:rPr>
              <a:t> , Silvia Fabris , Giancarlo Ceccarelli , </a:t>
            </a:r>
            <a:r>
              <a:rPr lang="en-US" sz="1800" b="0" i="0" err="1">
                <a:effectLst/>
                <a:latin typeface="Times New Roman"/>
                <a:cs typeface="Times New Roman"/>
              </a:rPr>
              <a:t>Vittoradolfo</a:t>
            </a:r>
            <a:r>
              <a:rPr lang="en-US" sz="1800" b="0" i="0">
                <a:effectLst/>
                <a:latin typeface="Times New Roman"/>
                <a:cs typeface="Times New Roman"/>
              </a:rPr>
              <a:t> Tambone , Arnaldo Caruso , Silvia Angeletti , Davide Zella , Massimo </a:t>
            </a:r>
            <a:r>
              <a:rPr lang="en-US" sz="1800" b="0" i="0" err="1">
                <a:effectLst/>
                <a:latin typeface="Times New Roman"/>
                <a:cs typeface="Times New Roman"/>
              </a:rPr>
              <a:t>Ciccozzi</a:t>
            </a:r>
            <a:r>
              <a:rPr lang="en-US" sz="1800" b="0" i="0">
                <a:effectLst/>
                <a:latin typeface="Times New Roman"/>
                <a:cs typeface="Times New Roman"/>
              </a:rPr>
              <a:t> . Evolution patterns of SARS-CoV-2: </a:t>
            </a:r>
            <a:endParaRPr lang="en-US" b="0" i="0">
              <a:effectLst/>
              <a:latin typeface="Times New Roman"/>
              <a:cs typeface="Times New Roman"/>
            </a:endParaRPr>
          </a:p>
          <a:p>
            <a:pPr algn="l" rtl="0" fontAlgn="base"/>
            <a:endParaRPr lang="en-US" b="0" i="0">
              <a:effectLst/>
              <a:latin typeface="Times New Roman"/>
              <a:cs typeface="Times New Roman"/>
            </a:endParaRPr>
          </a:p>
          <a:p>
            <a:endParaRPr lang="en-IN"/>
          </a:p>
        </p:txBody>
      </p:sp>
      <p:pic>
        <p:nvPicPr>
          <p:cNvPr id="4" name="Picture 3">
            <a:extLst>
              <a:ext uri="{FF2B5EF4-FFF2-40B4-BE49-F238E27FC236}">
                <a16:creationId xmlns:a16="http://schemas.microsoft.com/office/drawing/2014/main" id="{1965CEE9-646C-00C0-20CD-E5F296BCC982}"/>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574294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F4A5-BC52-EB69-DD70-D98274E5E128}"/>
              </a:ext>
            </a:extLst>
          </p:cNvPr>
          <p:cNvSpPr>
            <a:spLocks noGrp="1"/>
          </p:cNvSpPr>
          <p:nvPr>
            <p:ph type="title"/>
          </p:nvPr>
        </p:nvSpPr>
        <p:spPr/>
        <p:txBody>
          <a:bodyPr/>
          <a:lstStyle/>
          <a:p>
            <a:r>
              <a:rPr lang="en-IN"/>
              <a:t>ABSTRACT</a:t>
            </a:r>
          </a:p>
        </p:txBody>
      </p:sp>
      <p:sp>
        <p:nvSpPr>
          <p:cNvPr id="3" name="Content Placeholder 2">
            <a:extLst>
              <a:ext uri="{FF2B5EF4-FFF2-40B4-BE49-F238E27FC236}">
                <a16:creationId xmlns:a16="http://schemas.microsoft.com/office/drawing/2014/main" id="{CEB6B423-2420-F4BD-590C-855495C3A29E}"/>
              </a:ext>
            </a:extLst>
          </p:cNvPr>
          <p:cNvSpPr>
            <a:spLocks noGrp="1"/>
          </p:cNvSpPr>
          <p:nvPr>
            <p:ph idx="1"/>
          </p:nvPr>
        </p:nvSpPr>
        <p:spPr/>
        <p:txBody>
          <a:bodyPr>
            <a:normAutofit fontScale="70000" lnSpcReduction="20000"/>
          </a:bodyPr>
          <a:lstStyle/>
          <a:p>
            <a:r>
              <a:rPr lang="en-US"/>
              <a:t>Following the transmission of the coronavirus on an epidemic level to various regions of the globe, owing to the process of random evolution, the original genome sequence of this virus has undergone quite a lot of mutations to give rise to different variants, that have altered several prominent features of this virus, such as its’ infectivity, or the symptoms which are caused by the variants that arise from the original strain.</a:t>
            </a:r>
          </a:p>
          <a:p>
            <a:r>
              <a:rPr lang="en-US"/>
              <a:t> Despite the randomness of the nature of mutation, owing to the biological process of </a:t>
            </a:r>
            <a:r>
              <a:rPr lang="en-US" err="1"/>
              <a:t>trascription</a:t>
            </a:r>
            <a:r>
              <a:rPr lang="en-US"/>
              <a:t> and translation which occur in the conversion of DNA to RNA and then to proteins, one can find certain noticeable patterns in mutations that might occur in the sequence while it is going through these processes. </a:t>
            </a:r>
          </a:p>
          <a:p>
            <a:r>
              <a:rPr lang="en-US"/>
              <a:t>In this paper, we shall explore a few ways in which those regions in the genome and the subsequent proteins that are synthesized by them, wherein the chance of mutation is great. </a:t>
            </a:r>
          </a:p>
          <a:p>
            <a:r>
              <a:rPr lang="en-US"/>
              <a:t>To perform this task, we make use of ORF detection to identify regions of the COVID-19 virus’ genome sequence wherein lethal mutations may have occurred, giving rise to the proteins that may have improved the lethal properties of the coronavirus, such as the symptoms it creates or its’ infectivity rate. </a:t>
            </a:r>
          </a:p>
          <a:p>
            <a:r>
              <a:rPr lang="en-US"/>
              <a:t>This will also enable us to find the possible locations of the spike protein component of the COVID-19 virus, which is responsible for the effective infectivity of the COVID-19 virus. </a:t>
            </a:r>
            <a:endParaRPr lang="en-IN"/>
          </a:p>
        </p:txBody>
      </p:sp>
      <p:pic>
        <p:nvPicPr>
          <p:cNvPr id="4" name="Picture 3">
            <a:extLst>
              <a:ext uri="{FF2B5EF4-FFF2-40B4-BE49-F238E27FC236}">
                <a16:creationId xmlns:a16="http://schemas.microsoft.com/office/drawing/2014/main" id="{A17E78A5-5951-6811-C750-FED8130B0DBB}"/>
              </a:ext>
            </a:extLst>
          </p:cNvPr>
          <p:cNvPicPr>
            <a:picLocks noChangeAspect="1"/>
          </p:cNvPicPr>
          <p:nvPr/>
        </p:nvPicPr>
        <p:blipFill>
          <a:blip r:embed="rId2"/>
          <a:stretch>
            <a:fillRect/>
          </a:stretch>
        </p:blipFill>
        <p:spPr>
          <a:xfrm>
            <a:off x="9576966" y="182803"/>
            <a:ext cx="2371550" cy="883997"/>
          </a:xfrm>
          <a:prstGeom prst="rect">
            <a:avLst/>
          </a:prstGeom>
        </p:spPr>
      </p:pic>
    </p:spTree>
    <p:extLst>
      <p:ext uri="{BB962C8B-B14F-4D97-AF65-F5344CB8AC3E}">
        <p14:creationId xmlns:p14="http://schemas.microsoft.com/office/powerpoint/2010/main" val="1195472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3061-A5C7-C22A-3A6E-4285F1B187C2}"/>
              </a:ext>
            </a:extLst>
          </p:cNvPr>
          <p:cNvSpPr>
            <a:spLocks noGrp="1"/>
          </p:cNvSpPr>
          <p:nvPr>
            <p:ph type="title"/>
          </p:nvPr>
        </p:nvSpPr>
        <p:spPr>
          <a:xfrm>
            <a:off x="736513" y="2765839"/>
            <a:ext cx="10353761" cy="1326321"/>
          </a:xfrm>
        </p:spPr>
        <p:txBody>
          <a:bodyPr>
            <a:normAutofit/>
          </a:bodyPr>
          <a:lstStyle/>
          <a:p>
            <a:r>
              <a:rPr lang="en-US" sz="5400" dirty="0"/>
              <a:t>Thank you !</a:t>
            </a:r>
            <a:endParaRPr lang="en-IN" sz="5400" dirty="0"/>
          </a:p>
        </p:txBody>
      </p:sp>
    </p:spTree>
    <p:extLst>
      <p:ext uri="{BB962C8B-B14F-4D97-AF65-F5344CB8AC3E}">
        <p14:creationId xmlns:p14="http://schemas.microsoft.com/office/powerpoint/2010/main" val="147780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A049-0E60-A85B-16B8-A1DABC6E4FDB}"/>
              </a:ext>
            </a:extLst>
          </p:cNvPr>
          <p:cNvSpPr>
            <a:spLocks noGrp="1"/>
          </p:cNvSpPr>
          <p:nvPr>
            <p:ph type="title"/>
          </p:nvPr>
        </p:nvSpPr>
        <p:spPr/>
        <p:txBody>
          <a:bodyPr/>
          <a:lstStyle/>
          <a:p>
            <a:r>
              <a:rPr lang="en-IN"/>
              <a:t>INTRODUCTION </a:t>
            </a:r>
          </a:p>
        </p:txBody>
      </p:sp>
      <p:sp>
        <p:nvSpPr>
          <p:cNvPr id="3" name="Content Placeholder 2">
            <a:extLst>
              <a:ext uri="{FF2B5EF4-FFF2-40B4-BE49-F238E27FC236}">
                <a16:creationId xmlns:a16="http://schemas.microsoft.com/office/drawing/2014/main" id="{D053D11D-702D-CF94-3FFA-9F3DDD7FAEDE}"/>
              </a:ext>
            </a:extLst>
          </p:cNvPr>
          <p:cNvSpPr>
            <a:spLocks noGrp="1"/>
          </p:cNvSpPr>
          <p:nvPr>
            <p:ph idx="1"/>
          </p:nvPr>
        </p:nvSpPr>
        <p:spPr>
          <a:xfrm>
            <a:off x="838199" y="1825625"/>
            <a:ext cx="10921779" cy="4742152"/>
          </a:xfrm>
        </p:spPr>
        <p:txBody>
          <a:bodyPr>
            <a:normAutofit fontScale="92500"/>
          </a:bodyPr>
          <a:lstStyle/>
          <a:p>
            <a:r>
              <a:rPr lang="en-US"/>
              <a:t>In terms of its’ genetic nature, the COVID-19 virus contains a gene sequence which is made up of 4 principal nucleotides, which are: Adenosine (A), Thiamine (T), Guanine (G), Cytosine (C). </a:t>
            </a:r>
          </a:p>
          <a:p>
            <a:r>
              <a:rPr lang="en-US"/>
              <a:t>The idea on which this paper is based is to run gene sequencing algorithms and subsequently protein sequencing algorithms upon the sequence of nucleotides in the coronavirus to easily sort out those sections of the COVID-19 genome which are shown to have a greater number of similarities with the other sections of the COVID gene sequence, as well as with other variants of the COVID-19 virus that have appeared in the world in recent times. </a:t>
            </a:r>
          </a:p>
          <a:p>
            <a:r>
              <a:rPr lang="en-US"/>
              <a:t>A similar strategy can also be implemented for the proteins synthesized by this virus, following which Once this is done, mutation can be detected in these specific sections once we detect the nucleotides which have undergone changes in the target genome. The task of detecting mutations can be improved with the introduction of detecting open reading frames (ORFs). </a:t>
            </a:r>
          </a:p>
        </p:txBody>
      </p:sp>
      <p:pic>
        <p:nvPicPr>
          <p:cNvPr id="4" name="Picture 3">
            <a:extLst>
              <a:ext uri="{FF2B5EF4-FFF2-40B4-BE49-F238E27FC236}">
                <a16:creationId xmlns:a16="http://schemas.microsoft.com/office/drawing/2014/main" id="{85602514-ACE0-5C6A-6F85-4A487C4984F9}"/>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359240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2199-0F17-9C1A-9C11-D0AB091421AF}"/>
              </a:ext>
            </a:extLst>
          </p:cNvPr>
          <p:cNvSpPr>
            <a:spLocks noGrp="1"/>
          </p:cNvSpPr>
          <p:nvPr>
            <p:ph type="title"/>
          </p:nvPr>
        </p:nvSpPr>
        <p:spPr/>
        <p:txBody>
          <a:bodyPr/>
          <a:lstStyle/>
          <a:p>
            <a:r>
              <a:rPr lang="en-IN"/>
              <a:t>THEORY AND CONCEPT</a:t>
            </a:r>
          </a:p>
        </p:txBody>
      </p:sp>
      <p:sp>
        <p:nvSpPr>
          <p:cNvPr id="3" name="Content Placeholder 2">
            <a:extLst>
              <a:ext uri="{FF2B5EF4-FFF2-40B4-BE49-F238E27FC236}">
                <a16:creationId xmlns:a16="http://schemas.microsoft.com/office/drawing/2014/main" id="{2098A38F-6C99-7966-51D8-5C24513BCB35}"/>
              </a:ext>
            </a:extLst>
          </p:cNvPr>
          <p:cNvSpPr>
            <a:spLocks noGrp="1"/>
          </p:cNvSpPr>
          <p:nvPr>
            <p:ph idx="1"/>
          </p:nvPr>
        </p:nvSpPr>
        <p:spPr>
          <a:xfrm>
            <a:off x="913795" y="2096064"/>
            <a:ext cx="10918840" cy="4542753"/>
          </a:xfrm>
        </p:spPr>
        <p:txBody>
          <a:bodyPr vert="horz" lIns="91440" tIns="45720" rIns="91440" bIns="45720" rtlCol="0" anchor="t">
            <a:normAutofit fontScale="85000" lnSpcReduction="20000"/>
          </a:bodyPr>
          <a:lstStyle/>
          <a:p>
            <a:r>
              <a:rPr lang="en-US" sz="3300" b="0" i="1">
                <a:effectLst/>
              </a:rPr>
              <a:t>A Brief Introduction to SARS COV-2</a:t>
            </a:r>
            <a:r>
              <a:rPr lang="en-US" sz="3300" b="0" i="0">
                <a:effectLst/>
              </a:rPr>
              <a:t> </a:t>
            </a:r>
          </a:p>
          <a:p>
            <a:r>
              <a:rPr lang="en-US" b="0" i="0">
                <a:effectLst/>
              </a:rPr>
              <a:t>To have a better understanding of how mutation takes place within a coronavirus, first we should have a look at the structure of SARS COV-2, which causes COVID-19 in humans. Studies have shown that SARS COV-2 is an RNA virus. Research has shown that the SARS COV-2 virus has a great affinity for attaching onto the ACE2 receptors which exist on the outer surface of human cells.</a:t>
            </a:r>
            <a:r>
              <a:rPr lang="en-US">
                <a:effectLst/>
              </a:rPr>
              <a:t> </a:t>
            </a:r>
            <a:endParaRPr lang="en-US" b="0" i="0">
              <a:effectLst/>
            </a:endParaRPr>
          </a:p>
          <a:p>
            <a:r>
              <a:rPr lang="en-US" b="0" i="0">
                <a:effectLst/>
              </a:rPr>
              <a:t>When it comes to the structure of the COVID-19 virus, we see that the SARS COV-2 virus is made up of a couple of structural proteins which are named as follows: the Spike protein, the Nucleocapsid protein, the Membrane protein, and the Envelope protein.</a:t>
            </a:r>
            <a:r>
              <a:rPr lang="en-US">
                <a:effectLst/>
              </a:rPr>
              <a:t> </a:t>
            </a:r>
            <a:endParaRPr lang="en-US" b="0" i="0">
              <a:effectLst/>
            </a:endParaRPr>
          </a:p>
          <a:p>
            <a:r>
              <a:rPr lang="en-US" b="0" i="0">
                <a:effectLst/>
              </a:rPr>
              <a:t>Understanding this structure of the virus is especially important when it comes to further understanding how mutation takes place. Understanding the structure of the virus further goes on in helping us understand which protein of the virus our vaccine should target for it to have maximum efficiency.</a:t>
            </a:r>
            <a:r>
              <a:rPr lang="en-US">
                <a:effectLst/>
              </a:rPr>
              <a:t> </a:t>
            </a:r>
          </a:p>
          <a:p>
            <a:r>
              <a:rPr lang="en-US">
                <a:effectLst/>
                <a:ea typeface="+mn-lt"/>
                <a:cs typeface="+mn-lt"/>
              </a:rPr>
              <a:t>Surface location of the S glycoprotein renders it </a:t>
            </a:r>
            <a:r>
              <a:rPr lang="en-US" b="1">
                <a:effectLst/>
                <a:ea typeface="+mn-lt"/>
                <a:cs typeface="+mn-lt"/>
              </a:rPr>
              <a:t>a direct target for host immune responses</a:t>
            </a:r>
            <a:r>
              <a:rPr lang="en-US">
                <a:effectLst/>
                <a:ea typeface="+mn-lt"/>
                <a:cs typeface="+mn-lt"/>
              </a:rPr>
              <a:t>, making it the main target of neutralizing antibodies. In the light of its crucial roles in viral infection and adaptive immunity, the S protein is the focus of most vaccine strategies as well as therapeutic interventions.</a:t>
            </a:r>
            <a:endParaRPr lang="en-US">
              <a:effectLst/>
            </a:endParaRPr>
          </a:p>
        </p:txBody>
      </p:sp>
      <p:pic>
        <p:nvPicPr>
          <p:cNvPr id="4" name="Picture 3">
            <a:extLst>
              <a:ext uri="{FF2B5EF4-FFF2-40B4-BE49-F238E27FC236}">
                <a16:creationId xmlns:a16="http://schemas.microsoft.com/office/drawing/2014/main" id="{F9F566C2-76FF-E7B6-A8A8-FB7CE084DADF}"/>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17261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E97E8A-84F1-1830-413B-7DCF05F158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9974" y="1690688"/>
            <a:ext cx="419238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501987-5D6D-F318-4BFB-02EBD3A9D486}"/>
              </a:ext>
            </a:extLst>
          </p:cNvPr>
          <p:cNvPicPr>
            <a:picLocks noChangeAspect="1"/>
          </p:cNvPicPr>
          <p:nvPr/>
        </p:nvPicPr>
        <p:blipFill>
          <a:blip r:embed="rId3"/>
          <a:stretch>
            <a:fillRect/>
          </a:stretch>
        </p:blipFill>
        <p:spPr>
          <a:xfrm>
            <a:off x="7404358" y="1502797"/>
            <a:ext cx="2706532" cy="4761262"/>
          </a:xfrm>
          <a:prstGeom prst="rect">
            <a:avLst/>
          </a:prstGeom>
        </p:spPr>
      </p:pic>
      <p:pic>
        <p:nvPicPr>
          <p:cNvPr id="6" name="Picture 5">
            <a:extLst>
              <a:ext uri="{FF2B5EF4-FFF2-40B4-BE49-F238E27FC236}">
                <a16:creationId xmlns:a16="http://schemas.microsoft.com/office/drawing/2014/main" id="{DEC7491E-1939-57F3-A5F1-C031133AA33A}"/>
              </a:ext>
            </a:extLst>
          </p:cNvPr>
          <p:cNvPicPr>
            <a:picLocks noChangeAspect="1"/>
          </p:cNvPicPr>
          <p:nvPr/>
        </p:nvPicPr>
        <p:blipFill>
          <a:blip r:embed="rId4"/>
          <a:stretch>
            <a:fillRect/>
          </a:stretch>
        </p:blipFill>
        <p:spPr>
          <a:xfrm>
            <a:off x="9763578" y="0"/>
            <a:ext cx="2371550" cy="883997"/>
          </a:xfrm>
          <a:prstGeom prst="rect">
            <a:avLst/>
          </a:prstGeom>
        </p:spPr>
      </p:pic>
    </p:spTree>
    <p:extLst>
      <p:ext uri="{BB962C8B-B14F-4D97-AF65-F5344CB8AC3E}">
        <p14:creationId xmlns:p14="http://schemas.microsoft.com/office/powerpoint/2010/main" val="249722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1DE4-94DF-BD05-1CC2-26AC1DB9EE4A}"/>
              </a:ext>
            </a:extLst>
          </p:cNvPr>
          <p:cNvSpPr>
            <a:spLocks noGrp="1"/>
          </p:cNvSpPr>
          <p:nvPr>
            <p:ph type="title"/>
          </p:nvPr>
        </p:nvSpPr>
        <p:spPr/>
        <p:txBody>
          <a:bodyPr/>
          <a:lstStyle/>
          <a:p>
            <a:r>
              <a:rPr lang="en-US" sz="4400"/>
              <a:t>THEORY AND CONCEPT (CONTD.</a:t>
            </a:r>
            <a:r>
              <a:rPr lang="en-US" sz="4400">
                <a:solidFill>
                  <a:srgbClr val="000000"/>
                </a:solidFill>
              </a:rPr>
              <a:t>)</a:t>
            </a:r>
            <a:br>
              <a:rPr lang="en-US" sz="4400" b="0" i="0">
                <a:solidFill>
                  <a:srgbClr val="000000"/>
                </a:solidFill>
                <a:effectLst/>
              </a:rPr>
            </a:br>
            <a:endParaRPr lang="en-IN"/>
          </a:p>
        </p:txBody>
      </p:sp>
      <p:sp>
        <p:nvSpPr>
          <p:cNvPr id="3" name="Content Placeholder 2">
            <a:extLst>
              <a:ext uri="{FF2B5EF4-FFF2-40B4-BE49-F238E27FC236}">
                <a16:creationId xmlns:a16="http://schemas.microsoft.com/office/drawing/2014/main" id="{A88BFD08-15EE-ADA5-30FE-2F9305A8E717}"/>
              </a:ext>
            </a:extLst>
          </p:cNvPr>
          <p:cNvSpPr>
            <a:spLocks noGrp="1"/>
          </p:cNvSpPr>
          <p:nvPr>
            <p:ph idx="1"/>
          </p:nvPr>
        </p:nvSpPr>
        <p:spPr>
          <a:xfrm>
            <a:off x="838199" y="1577333"/>
            <a:ext cx="11009243" cy="4972740"/>
          </a:xfrm>
        </p:spPr>
        <p:txBody>
          <a:bodyPr vert="horz" lIns="91440" tIns="45720" rIns="91440" bIns="45720" rtlCol="0" anchor="t">
            <a:normAutofit fontScale="85000" lnSpcReduction="20000"/>
          </a:bodyPr>
          <a:lstStyle/>
          <a:p>
            <a:pPr marR="514350">
              <a:tabLst>
                <a:tab pos="568960" algn="l"/>
              </a:tabLst>
            </a:pPr>
            <a:r>
              <a:rPr lang="en-US" sz="2400" i="1"/>
              <a:t>B.</a:t>
            </a:r>
            <a:r>
              <a:rPr lang="en-US" sz="2400" b="0" i="1">
                <a:effectLst/>
              </a:rPr>
              <a:t> Open Reading Frame</a:t>
            </a:r>
            <a:endParaRPr lang="en-US" sz="2400" b="0" i="0">
              <a:effectLst/>
            </a:endParaRPr>
          </a:p>
          <a:p>
            <a:pPr marR="514350">
              <a:tabLst>
                <a:tab pos="568960" algn="l"/>
              </a:tabLst>
            </a:pPr>
            <a:r>
              <a:rPr lang="en-US" sz="2400">
                <a:effectLst/>
                <a:ea typeface="Times New Roman" panose="02020603050405020304" pitchFamily="18" charset="0"/>
              </a:rPr>
              <a:t>The open reading frame (ORF in short) is that region of the sequence of nucleotides which stretches from the start codon (which is the first three nucleotides of a nucleotide sequence from where the process of translation, or conversion of a DNA to protein starts, the nucleotide sequence for a start codon is usually ATG) to the stop codon (the region where the process of translation stops).   </a:t>
            </a:r>
            <a:endParaRPr lang="en-IN" sz="2400">
              <a:effectLst/>
              <a:ea typeface="Times New Roman" panose="02020603050405020304" pitchFamily="18" charset="0"/>
            </a:endParaRPr>
          </a:p>
          <a:p>
            <a:pPr marR="514350">
              <a:tabLst>
                <a:tab pos="568960" algn="l"/>
              </a:tabLst>
            </a:pPr>
            <a:r>
              <a:rPr lang="en-US" sz="2400">
                <a:effectLst/>
                <a:ea typeface="Times New Roman" panose="02020603050405020304" pitchFamily="18" charset="0"/>
              </a:rPr>
              <a:t>One usually searches for the open reading frame of an organism’s gene sequence to find and pinpoint the location a particular gene in that organism. </a:t>
            </a:r>
            <a:endParaRPr lang="en-IN" sz="2400">
              <a:effectLst/>
              <a:ea typeface="Times New Roman" panose="02020603050405020304" pitchFamily="18" charset="0"/>
            </a:endParaRPr>
          </a:p>
          <a:p>
            <a:pPr marR="514350">
              <a:tabLst>
                <a:tab pos="568960" algn="l"/>
              </a:tabLst>
            </a:pPr>
            <a:r>
              <a:rPr lang="en-US" sz="2400">
                <a:effectLst/>
                <a:ea typeface="Times New Roman" panose="02020603050405020304" pitchFamily="18" charset="0"/>
              </a:rPr>
              <a:t>Usually, it is seen that the open reading frame of a  DNA will start with the codon “ATG”, though this may not always be the case, and will end with any of the three codons with the following sequences: TAA, TGA or TAG, which are accordingly referred to as ‘stop codons. Depending on the starting point, there are six possible ways of translating a sequence of nucleotides into its’ respective amino acid sequence according to the genetic code.</a:t>
            </a:r>
            <a:endParaRPr lang="en-IN" sz="2400">
              <a:effectLst/>
              <a:ea typeface="Times New Roman" panose="02020603050405020304" pitchFamily="18" charset="0"/>
            </a:endParaRPr>
          </a:p>
        </p:txBody>
      </p:sp>
      <p:pic>
        <p:nvPicPr>
          <p:cNvPr id="4" name="Picture 3">
            <a:extLst>
              <a:ext uri="{FF2B5EF4-FFF2-40B4-BE49-F238E27FC236}">
                <a16:creationId xmlns:a16="http://schemas.microsoft.com/office/drawing/2014/main" id="{399E29CD-5346-7B98-8C10-230C2430F0C3}"/>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161594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5336-3FC6-6070-E938-1407481EB92E}"/>
              </a:ext>
            </a:extLst>
          </p:cNvPr>
          <p:cNvSpPr>
            <a:spLocks noGrp="1"/>
          </p:cNvSpPr>
          <p:nvPr>
            <p:ph type="title"/>
          </p:nvPr>
        </p:nvSpPr>
        <p:spPr/>
        <p:txBody>
          <a:bodyPr/>
          <a:lstStyle/>
          <a:p>
            <a:r>
              <a:rPr lang="en-US" sz="4400"/>
              <a:t>THEORY AND CONCEPT (CONTD.)</a:t>
            </a:r>
            <a:endParaRPr lang="en-IN"/>
          </a:p>
        </p:txBody>
      </p:sp>
      <p:sp>
        <p:nvSpPr>
          <p:cNvPr id="3" name="Content Placeholder 2">
            <a:extLst>
              <a:ext uri="{FF2B5EF4-FFF2-40B4-BE49-F238E27FC236}">
                <a16:creationId xmlns:a16="http://schemas.microsoft.com/office/drawing/2014/main" id="{00643CFD-3CCD-62F4-F2BF-EBFE7E569262}"/>
              </a:ext>
            </a:extLst>
          </p:cNvPr>
          <p:cNvSpPr>
            <a:spLocks noGrp="1"/>
          </p:cNvSpPr>
          <p:nvPr>
            <p:ph idx="1"/>
          </p:nvPr>
        </p:nvSpPr>
        <p:spPr>
          <a:xfrm>
            <a:off x="913795" y="2096064"/>
            <a:ext cx="11072953" cy="4200282"/>
          </a:xfrm>
        </p:spPr>
        <p:txBody>
          <a:bodyPr vert="horz" lIns="91440" tIns="45720" rIns="91440" bIns="45720" rtlCol="0" anchor="t">
            <a:normAutofit fontScale="70000" lnSpcReduction="20000"/>
          </a:bodyPr>
          <a:lstStyle/>
          <a:p>
            <a:pPr marR="514350">
              <a:tabLst>
                <a:tab pos="568960" algn="l"/>
              </a:tabLst>
            </a:pPr>
            <a:r>
              <a:rPr lang="en-US" sz="2800">
                <a:effectLst/>
                <a:ea typeface="Times New Roman" panose="02020603050405020304" pitchFamily="18" charset="0"/>
              </a:rPr>
              <a:t>The six ways are as follows: three on forward strand and three on complementary strand. </a:t>
            </a:r>
            <a:endParaRPr lang="en-IN" sz="2800">
              <a:effectLst/>
              <a:ea typeface="Times New Roman" panose="02020603050405020304" pitchFamily="18" charset="0"/>
            </a:endParaRPr>
          </a:p>
          <a:p>
            <a:pPr marR="514350">
              <a:tabLst>
                <a:tab pos="568960" algn="l"/>
              </a:tabLst>
            </a:pPr>
            <a:r>
              <a:rPr lang="en-US" sz="2800">
                <a:effectLst/>
                <a:ea typeface="Times New Roman" panose="02020603050405020304" pitchFamily="18" charset="0"/>
              </a:rPr>
              <a:t>However, it must be noted that the start and ending of the ORF are cannot be equated to the ends of the messenger RNA (mRNA). </a:t>
            </a:r>
            <a:endParaRPr lang="en-IN" sz="2800">
              <a:effectLst/>
              <a:ea typeface="Times New Roman" panose="02020603050405020304" pitchFamily="18" charset="0"/>
            </a:endParaRPr>
          </a:p>
          <a:p>
            <a:pPr marR="514350">
              <a:tabLst>
                <a:tab pos="568960" algn="l"/>
              </a:tabLst>
            </a:pPr>
            <a:r>
              <a:rPr lang="en-US" sz="2800">
                <a:effectLst/>
                <a:ea typeface="Times New Roman" panose="02020603050405020304" pitchFamily="18" charset="0"/>
              </a:rPr>
              <a:t>On the other hand, they are contained within the mRNA itself. In case of a gene, ORFs are present, as mentioned earlier, between the start and stop codons. ORFs are found when traversing through the regions of a DNA in search of a specific gene. </a:t>
            </a:r>
            <a:endParaRPr lang="en-IN" sz="2800">
              <a:effectLst/>
              <a:ea typeface="Times New Roman" panose="02020603050405020304" pitchFamily="18" charset="0"/>
            </a:endParaRPr>
          </a:p>
          <a:p>
            <a:pPr marR="514350">
              <a:tabLst>
                <a:tab pos="568960" algn="l"/>
              </a:tabLst>
            </a:pPr>
            <a:r>
              <a:rPr lang="en-US" sz="2800">
                <a:effectLst/>
                <a:ea typeface="Times New Roman" panose="02020603050405020304" pitchFamily="18" charset="0"/>
              </a:rPr>
              <a:t>The ORFs are identified differently based on the variations of the start code sequence that can take place in an organism’s genetic code due to mutation. A typical ORF finder will, based on the fact mentioned above, make use of algorithms which are based on existing genetic codes (including the altered ones) and all possible reading frames.</a:t>
            </a:r>
            <a:endParaRPr lang="en-IN" sz="2800">
              <a:effectLst/>
              <a:ea typeface="Times New Roman" panose="02020603050405020304" pitchFamily="18" charset="0"/>
            </a:endParaRPr>
          </a:p>
          <a:p>
            <a:endParaRPr lang="en-IN"/>
          </a:p>
        </p:txBody>
      </p:sp>
      <p:pic>
        <p:nvPicPr>
          <p:cNvPr id="4" name="Picture 3">
            <a:extLst>
              <a:ext uri="{FF2B5EF4-FFF2-40B4-BE49-F238E27FC236}">
                <a16:creationId xmlns:a16="http://schemas.microsoft.com/office/drawing/2014/main" id="{CADDCEA2-55CF-93BB-5ADE-A69F3E3C78E4}"/>
              </a:ext>
            </a:extLst>
          </p:cNvPr>
          <p:cNvPicPr>
            <a:picLocks noChangeAspect="1"/>
          </p:cNvPicPr>
          <p:nvPr/>
        </p:nvPicPr>
        <p:blipFill>
          <a:blip r:embed="rId2"/>
          <a:stretch>
            <a:fillRect/>
          </a:stretch>
        </p:blipFill>
        <p:spPr>
          <a:xfrm>
            <a:off x="9763578" y="0"/>
            <a:ext cx="2371550" cy="883997"/>
          </a:xfrm>
          <a:prstGeom prst="rect">
            <a:avLst/>
          </a:prstGeom>
        </p:spPr>
      </p:pic>
    </p:spTree>
    <p:extLst>
      <p:ext uri="{BB962C8B-B14F-4D97-AF65-F5344CB8AC3E}">
        <p14:creationId xmlns:p14="http://schemas.microsoft.com/office/powerpoint/2010/main" val="429486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1DE4-94DF-BD05-1CC2-26AC1DB9EE4A}"/>
              </a:ext>
            </a:extLst>
          </p:cNvPr>
          <p:cNvSpPr>
            <a:spLocks noGrp="1"/>
          </p:cNvSpPr>
          <p:nvPr>
            <p:ph type="title"/>
          </p:nvPr>
        </p:nvSpPr>
        <p:spPr/>
        <p:txBody>
          <a:bodyPr/>
          <a:lstStyle/>
          <a:p>
            <a:r>
              <a:rPr lang="en-US" sz="4400"/>
              <a:t>THEORY AND CONCEPT (CONTD.)</a:t>
            </a:r>
            <a:endParaRPr lang="en-IN"/>
          </a:p>
        </p:txBody>
      </p:sp>
      <p:sp>
        <p:nvSpPr>
          <p:cNvPr id="3" name="Content Placeholder 2">
            <a:extLst>
              <a:ext uri="{FF2B5EF4-FFF2-40B4-BE49-F238E27FC236}">
                <a16:creationId xmlns:a16="http://schemas.microsoft.com/office/drawing/2014/main" id="{A88BFD08-15EE-ADA5-30FE-2F9305A8E717}"/>
              </a:ext>
            </a:extLst>
          </p:cNvPr>
          <p:cNvSpPr>
            <a:spLocks noGrp="1"/>
          </p:cNvSpPr>
          <p:nvPr>
            <p:ph idx="1"/>
          </p:nvPr>
        </p:nvSpPr>
        <p:spPr/>
        <p:txBody>
          <a:bodyPr vert="horz" lIns="91440" tIns="45720" rIns="91440" bIns="45720" rtlCol="0" anchor="t">
            <a:normAutofit fontScale="70000" lnSpcReduction="20000"/>
          </a:bodyPr>
          <a:lstStyle/>
          <a:p>
            <a:pPr marR="514350">
              <a:tabLst>
                <a:tab pos="568960" algn="l"/>
              </a:tabLst>
            </a:pPr>
            <a:r>
              <a:rPr lang="en-US" sz="2000">
                <a:effectLst/>
                <a:ea typeface="Times New Roman" panose="02020603050405020304" pitchFamily="18" charset="0"/>
              </a:rPr>
              <a:t>It has been found that the existence of an ORF is a good indicator of the location of a gene in the surrounding sequence around the desired gene.</a:t>
            </a:r>
            <a:endParaRPr lang="en-IN">
              <a:effectLst/>
              <a:ea typeface="Times New Roman" panose="02020603050405020304" pitchFamily="18" charset="0"/>
            </a:endParaRPr>
          </a:p>
          <a:p>
            <a:pPr marR="514350">
              <a:tabLst>
                <a:tab pos="568960" algn="l"/>
              </a:tabLst>
            </a:pPr>
            <a:r>
              <a:rPr lang="en-US">
                <a:effectLst/>
                <a:ea typeface="Times New Roman" panose="02020603050405020304" pitchFamily="18" charset="0"/>
              </a:rPr>
              <a:t> </a:t>
            </a:r>
            <a:r>
              <a:rPr lang="en-US" sz="2000">
                <a:effectLst/>
                <a:ea typeface="Times New Roman" panose="02020603050405020304" pitchFamily="18" charset="0"/>
              </a:rPr>
              <a:t>In this situation, the open reading frame constitutes a part of a longer sequence that is translated by the ribosomes, if it is long, which is noticed more in the case of prokaryotes (organisms without a well-defined nucleus), and in the, the ORF be present in sporadic gaps called introns.</a:t>
            </a:r>
            <a:r>
              <a:rPr lang="en-US">
                <a:effectLst/>
                <a:ea typeface="Times New Roman" panose="02020603050405020304" pitchFamily="18" charset="0"/>
              </a:rPr>
              <a:t> </a:t>
            </a:r>
            <a:r>
              <a:rPr lang="en-US" sz="2000">
                <a:effectLst/>
                <a:ea typeface="Times New Roman" panose="02020603050405020304" pitchFamily="18" charset="0"/>
              </a:rPr>
              <a:t> However, shorter ORFs can also be present outside the </a:t>
            </a:r>
            <a:r>
              <a:rPr lang="en-US" sz="2000" err="1">
                <a:effectLst/>
                <a:ea typeface="Times New Roman" panose="02020603050405020304" pitchFamily="18" charset="0"/>
              </a:rPr>
              <a:t>funcctional</a:t>
            </a:r>
            <a:r>
              <a:rPr lang="en-US" sz="2000">
                <a:effectLst/>
                <a:ea typeface="Times New Roman" panose="02020603050405020304" pitchFamily="18" charset="0"/>
              </a:rPr>
              <a:t> genes. However these ORFs will be much shorter and will terminate faster.</a:t>
            </a:r>
            <a:endParaRPr lang="en-IN" sz="2000">
              <a:effectLst/>
              <a:ea typeface="Times New Roman" panose="02020603050405020304" pitchFamily="18" charset="0"/>
            </a:endParaRPr>
          </a:p>
          <a:p>
            <a:pPr marR="514350">
              <a:tabLst>
                <a:tab pos="568960" algn="l"/>
              </a:tabLst>
            </a:pPr>
            <a:r>
              <a:rPr lang="en-US" sz="2000">
                <a:effectLst/>
                <a:ea typeface="Times New Roman" panose="02020603050405020304" pitchFamily="18" charset="0"/>
              </a:rPr>
              <a:t>After the sequencing of a gene, it is important to the correct ORF is determined so that the desired gene wherein mutation is believed to be taking place is located. The open reading frame is usually considered as the longest sequence without a gap or a stop codon.</a:t>
            </a:r>
            <a:endParaRPr lang="en-IN">
              <a:effectLst/>
              <a:ea typeface="Times New Roman" panose="02020603050405020304" pitchFamily="18" charset="0"/>
            </a:endParaRPr>
          </a:p>
          <a:p>
            <a:pPr marR="514350">
              <a:tabLst>
                <a:tab pos="568960" algn="l"/>
              </a:tabLst>
            </a:pPr>
            <a:r>
              <a:rPr lang="en-US">
                <a:effectLst/>
                <a:ea typeface="Times New Roman" panose="02020603050405020304" pitchFamily="18" charset="0"/>
              </a:rPr>
              <a:t> </a:t>
            </a:r>
            <a:r>
              <a:rPr lang="en-US" sz="2000">
                <a:effectLst/>
                <a:ea typeface="Times New Roman" panose="02020603050405020304" pitchFamily="18" charset="0"/>
              </a:rPr>
              <a:t>This scenario is noticed in eukaryotic messenger RNA which tends to have only one ORF. A problematic situation arises in the case</a:t>
            </a:r>
            <a:r>
              <a:rPr lang="en-US">
                <a:effectLst/>
                <a:ea typeface="Times New Roman" panose="02020603050405020304" pitchFamily="18" charset="0"/>
              </a:rPr>
              <a:t> </a:t>
            </a:r>
            <a:r>
              <a:rPr lang="en-US" sz="2000">
                <a:effectLst/>
                <a:ea typeface="Times New Roman" panose="02020603050405020304" pitchFamily="18" charset="0"/>
              </a:rPr>
              <a:t> of eukaryotic pre-mRNA wherein large parts of DNA are not properly translated. When the objective is to find ORFs for eukaryotic mRNA it is necessary to have a look at the spliced or split RNA first.</a:t>
            </a:r>
            <a:r>
              <a:rPr lang="en-US">
                <a:effectLst/>
                <a:ea typeface="Times New Roman" panose="02020603050405020304" pitchFamily="18" charset="0"/>
              </a:rPr>
              <a:t> </a:t>
            </a:r>
            <a:endParaRPr lang="en-IN" sz="2000">
              <a:effectLst/>
              <a:ea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78582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5698-4DD8-344A-7696-644E11EEB9A8}"/>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761F3628-AD87-F1E2-BB5D-12E274E7114E}"/>
              </a:ext>
            </a:extLst>
          </p:cNvPr>
          <p:cNvPicPr>
            <a:picLocks noGrp="1" noChangeAspect="1"/>
          </p:cNvPicPr>
          <p:nvPr>
            <p:ph idx="1"/>
          </p:nvPr>
        </p:nvPicPr>
        <p:blipFill>
          <a:blip r:embed="rId2"/>
          <a:stretch>
            <a:fillRect/>
          </a:stretch>
        </p:blipFill>
        <p:spPr>
          <a:xfrm>
            <a:off x="5820884" y="2766021"/>
            <a:ext cx="6278242" cy="2149191"/>
          </a:xfrm>
        </p:spPr>
      </p:pic>
      <p:pic>
        <p:nvPicPr>
          <p:cNvPr id="8" name="Picture 7">
            <a:extLst>
              <a:ext uri="{FF2B5EF4-FFF2-40B4-BE49-F238E27FC236}">
                <a16:creationId xmlns:a16="http://schemas.microsoft.com/office/drawing/2014/main" id="{1597DDDD-DEE4-76DA-F9FC-F01069DDC1F9}"/>
              </a:ext>
            </a:extLst>
          </p:cNvPr>
          <p:cNvPicPr>
            <a:picLocks noChangeAspect="1"/>
          </p:cNvPicPr>
          <p:nvPr/>
        </p:nvPicPr>
        <p:blipFill>
          <a:blip r:embed="rId3"/>
          <a:stretch>
            <a:fillRect/>
          </a:stretch>
        </p:blipFill>
        <p:spPr>
          <a:xfrm>
            <a:off x="838200" y="2130512"/>
            <a:ext cx="4774824" cy="3292278"/>
          </a:xfrm>
          <a:prstGeom prst="rect">
            <a:avLst/>
          </a:prstGeom>
        </p:spPr>
      </p:pic>
      <p:pic>
        <p:nvPicPr>
          <p:cNvPr id="5" name="Picture 4">
            <a:extLst>
              <a:ext uri="{FF2B5EF4-FFF2-40B4-BE49-F238E27FC236}">
                <a16:creationId xmlns:a16="http://schemas.microsoft.com/office/drawing/2014/main" id="{EF79656B-7801-F50A-C94E-1243C3F782F5}"/>
              </a:ext>
            </a:extLst>
          </p:cNvPr>
          <p:cNvPicPr>
            <a:picLocks noChangeAspect="1"/>
          </p:cNvPicPr>
          <p:nvPr/>
        </p:nvPicPr>
        <p:blipFill>
          <a:blip r:embed="rId4"/>
          <a:stretch>
            <a:fillRect/>
          </a:stretch>
        </p:blipFill>
        <p:spPr>
          <a:xfrm>
            <a:off x="9763578" y="0"/>
            <a:ext cx="2371550" cy="883997"/>
          </a:xfrm>
          <a:prstGeom prst="rect">
            <a:avLst/>
          </a:prstGeom>
        </p:spPr>
      </p:pic>
    </p:spTree>
    <p:extLst>
      <p:ext uri="{BB962C8B-B14F-4D97-AF65-F5344CB8AC3E}">
        <p14:creationId xmlns:p14="http://schemas.microsoft.com/office/powerpoint/2010/main" val="3487367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TotalTime>
  <Words>2510</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Bookman Old Style</vt:lpstr>
      <vt:lpstr>Calibri</vt:lpstr>
      <vt:lpstr>Rockwell</vt:lpstr>
      <vt:lpstr>Tahoma</vt:lpstr>
      <vt:lpstr>Times New Roman</vt:lpstr>
      <vt:lpstr>Damask</vt:lpstr>
      <vt:lpstr>Identification of hostile genes in COVID variants </vt:lpstr>
      <vt:lpstr>ABSTRACT</vt:lpstr>
      <vt:lpstr>INTRODUCTION </vt:lpstr>
      <vt:lpstr>THEORY AND CONCEPT</vt:lpstr>
      <vt:lpstr>PowerPoint Presentation</vt:lpstr>
      <vt:lpstr>THEORY AND CONCEPT (CONTD.) </vt:lpstr>
      <vt:lpstr>THEORY AND CONCEPT (CONTD.)</vt:lpstr>
      <vt:lpstr>THEORY AND CONCEPT (CONTD.)</vt:lpstr>
      <vt:lpstr>PowerPoint Presentation</vt:lpstr>
      <vt:lpstr>Type of Mutations</vt:lpstr>
      <vt:lpstr>Methodolgy</vt:lpstr>
      <vt:lpstr>Results </vt:lpstr>
      <vt:lpstr>Table Which shows the No: of mutations between variants</vt:lpstr>
      <vt:lpstr>skew diagram of the origin of replication for the gene sequence </vt:lpstr>
      <vt:lpstr>skew diagram of the origin of replication for the gene sequence </vt:lpstr>
      <vt:lpstr>Point of origin and other key features for the original COVID-19 virus and its’ variants</vt:lpstr>
      <vt:lpstr>OBSERVATIONS</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MUTATION IN COVID 19 VARIANTS THROUGH VARIATIONS IN ORF</dc:title>
  <dc:creator>Samirit Saha</dc:creator>
  <cp:lastModifiedBy>Karthik</cp:lastModifiedBy>
  <cp:revision>8</cp:revision>
  <dcterms:created xsi:type="dcterms:W3CDTF">2022-06-30T16:52:43Z</dcterms:created>
  <dcterms:modified xsi:type="dcterms:W3CDTF">2022-07-01T16:53:22Z</dcterms:modified>
</cp:coreProperties>
</file>