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8BB7E-6D98-E960-7A8B-CBC30E8270F9}" v="46" dt="2022-02-04T03:52:29.129"/>
    <p1510:client id="{3DD82660-2394-1222-5D0F-C3C9899412EF}" v="1" dt="2022-02-04T05:18:50.636"/>
    <p1510:client id="{7A359038-8B74-5A29-B912-E44A3DEC5B0D}" v="218" dt="2022-02-03T17:13:25.812"/>
    <p1510:client id="{CEA2576C-8F42-048F-F898-4E3579C1AB5B}" v="205" dt="2022-02-04T05:17:38.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it Saha" userId="S::bl.en.u4aie20058@bl.students.amrita.edu::b0e9e11b-5a41-48c2-96b1-f4c80c5de30f" providerId="AD" clId="Web-{CEA2576C-8F42-048F-F898-4E3579C1AB5B}"/>
    <pc:docChg chg="addSld modSld">
      <pc:chgData name="Samirit Saha" userId="S::bl.en.u4aie20058@bl.students.amrita.edu::b0e9e11b-5a41-48c2-96b1-f4c80c5de30f" providerId="AD" clId="Web-{CEA2576C-8F42-048F-F898-4E3579C1AB5B}" dt="2022-02-04T05:17:43.603" v="194"/>
      <pc:docMkLst>
        <pc:docMk/>
      </pc:docMkLst>
      <pc:sldChg chg="addSp modSp new mod setBg">
        <pc:chgData name="Samirit Saha" userId="S::bl.en.u4aie20058@bl.students.amrita.edu::b0e9e11b-5a41-48c2-96b1-f4c80c5de30f" providerId="AD" clId="Web-{CEA2576C-8F42-048F-F898-4E3579C1AB5B}" dt="2022-02-04T04:15:29.926" v="52"/>
        <pc:sldMkLst>
          <pc:docMk/>
          <pc:sldMk cId="3148463430" sldId="264"/>
        </pc:sldMkLst>
        <pc:spChg chg="mod">
          <ac:chgData name="Samirit Saha" userId="S::bl.en.u4aie20058@bl.students.amrita.edu::b0e9e11b-5a41-48c2-96b1-f4c80c5de30f" providerId="AD" clId="Web-{CEA2576C-8F42-048F-F898-4E3579C1AB5B}" dt="2022-02-04T03:44:30.213" v="32"/>
          <ac:spMkLst>
            <pc:docMk/>
            <pc:sldMk cId="3148463430" sldId="264"/>
            <ac:spMk id="2" creationId="{1A4EC313-8D7E-4CAC-9260-0CB4F39D20D5}"/>
          </ac:spMkLst>
        </pc:spChg>
        <pc:spChg chg="mod">
          <ac:chgData name="Samirit Saha" userId="S::bl.en.u4aie20058@bl.students.amrita.edu::b0e9e11b-5a41-48c2-96b1-f4c80c5de30f" providerId="AD" clId="Web-{CEA2576C-8F42-048F-F898-4E3579C1AB5B}" dt="2022-02-04T03:44:30.213" v="32"/>
          <ac:spMkLst>
            <pc:docMk/>
            <pc:sldMk cId="3148463430" sldId="264"/>
            <ac:spMk id="3" creationId="{DE8A805D-0D07-4EED-907B-09BAD5357F4E}"/>
          </ac:spMkLst>
        </pc:spChg>
        <pc:spChg chg="add">
          <ac:chgData name="Samirit Saha" userId="S::bl.en.u4aie20058@bl.students.amrita.edu::b0e9e11b-5a41-48c2-96b1-f4c80c5de30f" providerId="AD" clId="Web-{CEA2576C-8F42-048F-F898-4E3579C1AB5B}" dt="2022-02-04T03:44:30.213" v="32"/>
          <ac:spMkLst>
            <pc:docMk/>
            <pc:sldMk cId="3148463430" sldId="264"/>
            <ac:spMk id="8" creationId="{827B839B-9ADE-406B-8590-F1CAEDED45A1}"/>
          </ac:spMkLst>
        </pc:spChg>
        <pc:spChg chg="add">
          <ac:chgData name="Samirit Saha" userId="S::bl.en.u4aie20058@bl.students.amrita.edu::b0e9e11b-5a41-48c2-96b1-f4c80c5de30f" providerId="AD" clId="Web-{CEA2576C-8F42-048F-F898-4E3579C1AB5B}" dt="2022-02-04T03:44:30.213" v="32"/>
          <ac:spMkLst>
            <pc:docMk/>
            <pc:sldMk cId="3148463430" sldId="264"/>
            <ac:spMk id="10" creationId="{CFE45BF0-46DB-408C-B5F7-7B11716805D4}"/>
          </ac:spMkLst>
        </pc:spChg>
        <pc:spChg chg="add">
          <ac:chgData name="Samirit Saha" userId="S::bl.en.u4aie20058@bl.students.amrita.edu::b0e9e11b-5a41-48c2-96b1-f4c80c5de30f" providerId="AD" clId="Web-{CEA2576C-8F42-048F-F898-4E3579C1AB5B}" dt="2022-02-04T03:44:30.213" v="32"/>
          <ac:spMkLst>
            <pc:docMk/>
            <pc:sldMk cId="3148463430" sldId="264"/>
            <ac:spMk id="12" creationId="{2AEBC8F2-97B1-41B4-93F1-2D289E197FBA}"/>
          </ac:spMkLst>
        </pc:spChg>
        <pc:spChg chg="add">
          <ac:chgData name="Samirit Saha" userId="S::bl.en.u4aie20058@bl.students.amrita.edu::b0e9e11b-5a41-48c2-96b1-f4c80c5de30f" providerId="AD" clId="Web-{CEA2576C-8F42-048F-F898-4E3579C1AB5B}" dt="2022-02-04T03:44:30.213" v="32"/>
          <ac:spMkLst>
            <pc:docMk/>
            <pc:sldMk cId="3148463430" sldId="264"/>
            <ac:spMk id="14" creationId="{472E3A19-F5D5-48FC-BB9C-48C2F68F598B}"/>
          </ac:spMkLst>
        </pc:spChg>
        <pc:spChg chg="add">
          <ac:chgData name="Samirit Saha" userId="S::bl.en.u4aie20058@bl.students.amrita.edu::b0e9e11b-5a41-48c2-96b1-f4c80c5de30f" providerId="AD" clId="Web-{CEA2576C-8F42-048F-F898-4E3579C1AB5B}" dt="2022-02-04T03:44:30.213" v="32"/>
          <ac:spMkLst>
            <pc:docMk/>
            <pc:sldMk cId="3148463430" sldId="264"/>
            <ac:spMk id="16" creationId="{7A62E32F-BB65-43A8-8EB5-92346890E549}"/>
          </ac:spMkLst>
        </pc:spChg>
        <pc:spChg chg="add">
          <ac:chgData name="Samirit Saha" userId="S::bl.en.u4aie20058@bl.students.amrita.edu::b0e9e11b-5a41-48c2-96b1-f4c80c5de30f" providerId="AD" clId="Web-{CEA2576C-8F42-048F-F898-4E3579C1AB5B}" dt="2022-02-04T03:44:30.213" v="32"/>
          <ac:spMkLst>
            <pc:docMk/>
            <pc:sldMk cId="3148463430" sldId="264"/>
            <ac:spMk id="18" creationId="{14E91B64-9FCC-451E-AFB4-A827D6329367}"/>
          </ac:spMkLst>
        </pc:spChg>
        <pc:picChg chg="add">
          <ac:chgData name="Samirit Saha" userId="S::bl.en.u4aie20058@bl.students.amrita.edu::b0e9e11b-5a41-48c2-96b1-f4c80c5de30f" providerId="AD" clId="Web-{CEA2576C-8F42-048F-F898-4E3579C1AB5B}" dt="2022-02-04T04:15:29.926" v="52"/>
          <ac:picMkLst>
            <pc:docMk/>
            <pc:sldMk cId="3148463430" sldId="264"/>
            <ac:picMk id="4" creationId="{5F622417-1738-491B-9963-24AB2F23CCF6}"/>
          </ac:picMkLst>
        </pc:picChg>
      </pc:sldChg>
      <pc:sldChg chg="addSp modSp new mod setBg">
        <pc:chgData name="Samirit Saha" userId="S::bl.en.u4aie20058@bl.students.amrita.edu::b0e9e11b-5a41-48c2-96b1-f4c80c5de30f" providerId="AD" clId="Web-{CEA2576C-8F42-048F-F898-4E3579C1AB5B}" dt="2022-02-04T04:15:36.755" v="54" actId="14100"/>
        <pc:sldMkLst>
          <pc:docMk/>
          <pc:sldMk cId="2437422470" sldId="265"/>
        </pc:sldMkLst>
        <pc:spChg chg="mod">
          <ac:chgData name="Samirit Saha" userId="S::bl.en.u4aie20058@bl.students.amrita.edu::b0e9e11b-5a41-48c2-96b1-f4c80c5de30f" providerId="AD" clId="Web-{CEA2576C-8F42-048F-F898-4E3579C1AB5B}" dt="2022-02-04T03:44:14.776" v="30" actId="1076"/>
          <ac:spMkLst>
            <pc:docMk/>
            <pc:sldMk cId="2437422470" sldId="265"/>
            <ac:spMk id="2" creationId="{6EDC0790-12D4-4F63-BAC0-FB4EC94773D3}"/>
          </ac:spMkLst>
        </pc:spChg>
        <pc:spChg chg="mod">
          <ac:chgData name="Samirit Saha" userId="S::bl.en.u4aie20058@bl.students.amrita.edu::b0e9e11b-5a41-48c2-96b1-f4c80c5de30f" providerId="AD" clId="Web-{CEA2576C-8F42-048F-F898-4E3579C1AB5B}" dt="2022-02-04T03:44:19.041" v="31" actId="1076"/>
          <ac:spMkLst>
            <pc:docMk/>
            <pc:sldMk cId="2437422470" sldId="265"/>
            <ac:spMk id="3" creationId="{67165A6A-453F-4929-BAEA-34CA874C6308}"/>
          </ac:spMkLst>
        </pc:spChg>
        <pc:spChg chg="add">
          <ac:chgData name="Samirit Saha" userId="S::bl.en.u4aie20058@bl.students.amrita.edu::b0e9e11b-5a41-48c2-96b1-f4c80c5de30f" providerId="AD" clId="Web-{CEA2576C-8F42-048F-F898-4E3579C1AB5B}" dt="2022-02-04T03:43:23.572" v="21"/>
          <ac:spMkLst>
            <pc:docMk/>
            <pc:sldMk cId="2437422470" sldId="265"/>
            <ac:spMk id="9" creationId="{2B566528-1B12-4246-9431-5C2D7D081168}"/>
          </ac:spMkLst>
        </pc:spChg>
        <pc:grpChg chg="add">
          <ac:chgData name="Samirit Saha" userId="S::bl.en.u4aie20058@bl.students.amrita.edu::b0e9e11b-5a41-48c2-96b1-f4c80c5de30f" providerId="AD" clId="Web-{CEA2576C-8F42-048F-F898-4E3579C1AB5B}" dt="2022-02-04T03:43:23.572" v="21"/>
          <ac:grpSpMkLst>
            <pc:docMk/>
            <pc:sldMk cId="2437422470" sldId="265"/>
            <ac:grpSpMk id="11" creationId="{828A5161-06F1-46CF-8AD7-844680A59E13}"/>
          </ac:grpSpMkLst>
        </pc:grpChg>
        <pc:grpChg chg="add">
          <ac:chgData name="Samirit Saha" userId="S::bl.en.u4aie20058@bl.students.amrita.edu::b0e9e11b-5a41-48c2-96b1-f4c80c5de30f" providerId="AD" clId="Web-{CEA2576C-8F42-048F-F898-4E3579C1AB5B}" dt="2022-02-04T03:43:23.572" v="21"/>
          <ac:grpSpMkLst>
            <pc:docMk/>
            <pc:sldMk cId="2437422470" sldId="265"/>
            <ac:grpSpMk id="15" creationId="{5995D10D-E9C9-47DB-AE7E-801FEF38F5C9}"/>
          </ac:grpSpMkLst>
        </pc:grpChg>
        <pc:picChg chg="add mod">
          <ac:chgData name="Samirit Saha" userId="S::bl.en.u4aie20058@bl.students.amrita.edu::b0e9e11b-5a41-48c2-96b1-f4c80c5de30f" providerId="AD" clId="Web-{CEA2576C-8F42-048F-F898-4E3579C1AB5B}" dt="2022-02-04T03:43:23.572" v="21"/>
          <ac:picMkLst>
            <pc:docMk/>
            <pc:sldMk cId="2437422470" sldId="265"/>
            <ac:picMk id="4" creationId="{32F27522-1B9B-4C8C-BDC7-E9FCED1C114E}"/>
          </ac:picMkLst>
        </pc:picChg>
        <pc:picChg chg="add mod">
          <ac:chgData name="Samirit Saha" userId="S::bl.en.u4aie20058@bl.students.amrita.edu::b0e9e11b-5a41-48c2-96b1-f4c80c5de30f" providerId="AD" clId="Web-{CEA2576C-8F42-048F-F898-4E3579C1AB5B}" dt="2022-02-04T04:15:36.755" v="54" actId="14100"/>
          <ac:picMkLst>
            <pc:docMk/>
            <pc:sldMk cId="2437422470" sldId="265"/>
            <ac:picMk id="5" creationId="{72CD63C0-3255-4882-B8A3-EB1A2D72AD88}"/>
          </ac:picMkLst>
        </pc:picChg>
      </pc:sldChg>
      <pc:sldChg chg="addSp modSp">
        <pc:chgData name="Samirit Saha" userId="S::bl.en.u4aie20058@bl.students.amrita.edu::b0e9e11b-5a41-48c2-96b1-f4c80c5de30f" providerId="AD" clId="Web-{CEA2576C-8F42-048F-F898-4E3579C1AB5B}" dt="2022-02-04T04:15:42.677" v="56" actId="1076"/>
        <pc:sldMkLst>
          <pc:docMk/>
          <pc:sldMk cId="2270238099" sldId="266"/>
        </pc:sldMkLst>
        <pc:picChg chg="add mod">
          <ac:chgData name="Samirit Saha" userId="S::bl.en.u4aie20058@bl.students.amrita.edu::b0e9e11b-5a41-48c2-96b1-f4c80c5de30f" providerId="AD" clId="Web-{CEA2576C-8F42-048F-F898-4E3579C1AB5B}" dt="2022-02-04T04:15:42.677" v="56" actId="1076"/>
          <ac:picMkLst>
            <pc:docMk/>
            <pc:sldMk cId="2270238099" sldId="266"/>
            <ac:picMk id="4" creationId="{51F8B470-797F-4C6D-81F2-C76F061C74F4}"/>
          </ac:picMkLst>
        </pc:picChg>
      </pc:sldChg>
      <pc:sldChg chg="addSp delSp modSp mod setBg">
        <pc:chgData name="Samirit Saha" userId="S::bl.en.u4aie20058@bl.students.amrita.edu::b0e9e11b-5a41-48c2-96b1-f4c80c5de30f" providerId="AD" clId="Web-{CEA2576C-8F42-048F-F898-4E3579C1AB5B}" dt="2022-02-04T04:15:49.067" v="58" actId="14100"/>
        <pc:sldMkLst>
          <pc:docMk/>
          <pc:sldMk cId="2820762762" sldId="267"/>
        </pc:sldMkLst>
        <pc:spChg chg="mod">
          <ac:chgData name="Samirit Saha" userId="S::bl.en.u4aie20058@bl.students.amrita.edu::b0e9e11b-5a41-48c2-96b1-f4c80c5de30f" providerId="AD" clId="Web-{CEA2576C-8F42-048F-F898-4E3579C1AB5B}" dt="2022-02-04T04:14:44.238" v="47"/>
          <ac:spMkLst>
            <pc:docMk/>
            <pc:sldMk cId="2820762762" sldId="267"/>
            <ac:spMk id="2" creationId="{9CA8BAD1-C76D-4192-A1EA-4E970E8A591F}"/>
          </ac:spMkLst>
        </pc:spChg>
        <pc:spChg chg="mod">
          <ac:chgData name="Samirit Saha" userId="S::bl.en.u4aie20058@bl.students.amrita.edu::b0e9e11b-5a41-48c2-96b1-f4c80c5de30f" providerId="AD" clId="Web-{CEA2576C-8F42-048F-F898-4E3579C1AB5B}" dt="2022-02-04T04:15:05.020" v="51" actId="1076"/>
          <ac:spMkLst>
            <pc:docMk/>
            <pc:sldMk cId="2820762762" sldId="267"/>
            <ac:spMk id="3" creationId="{44DB6F0D-E6B1-48A2-ACE1-70FC70FBA77E}"/>
          </ac:spMkLst>
        </pc:spChg>
        <pc:spChg chg="add del">
          <ac:chgData name="Samirit Saha" userId="S::bl.en.u4aie20058@bl.students.amrita.edu::b0e9e11b-5a41-48c2-96b1-f4c80c5de30f" providerId="AD" clId="Web-{CEA2576C-8F42-048F-F898-4E3579C1AB5B}" dt="2022-02-04T04:14:28.473" v="46"/>
          <ac:spMkLst>
            <pc:docMk/>
            <pc:sldMk cId="2820762762" sldId="267"/>
            <ac:spMk id="4" creationId="{24D254D7-316F-4498-9C77-71A3E9B3B168}"/>
          </ac:spMkLst>
        </pc:spChg>
        <pc:spChg chg="add">
          <ac:chgData name="Samirit Saha" userId="S::bl.en.u4aie20058@bl.students.amrita.edu::b0e9e11b-5a41-48c2-96b1-f4c80c5de30f" providerId="AD" clId="Web-{CEA2576C-8F42-048F-F898-4E3579C1AB5B}" dt="2022-02-04T04:14:44.238" v="47"/>
          <ac:spMkLst>
            <pc:docMk/>
            <pc:sldMk cId="2820762762" sldId="267"/>
            <ac:spMk id="8" creationId="{5A0118C5-4F8D-4CF4-BADD-53FEACC6C42A}"/>
          </ac:spMkLst>
        </pc:spChg>
        <pc:spChg chg="add">
          <ac:chgData name="Samirit Saha" userId="S::bl.en.u4aie20058@bl.students.amrita.edu::b0e9e11b-5a41-48c2-96b1-f4c80c5de30f" providerId="AD" clId="Web-{CEA2576C-8F42-048F-F898-4E3579C1AB5B}" dt="2022-02-04T04:14:44.238" v="47"/>
          <ac:spMkLst>
            <pc:docMk/>
            <pc:sldMk cId="2820762762" sldId="267"/>
            <ac:spMk id="10" creationId="{4E0A5C5C-2A95-428E-9F6A-0D29EBD57C9F}"/>
          </ac:spMkLst>
        </pc:spChg>
        <pc:spChg chg="add">
          <ac:chgData name="Samirit Saha" userId="S::bl.en.u4aie20058@bl.students.amrita.edu::b0e9e11b-5a41-48c2-96b1-f4c80c5de30f" providerId="AD" clId="Web-{CEA2576C-8F42-048F-F898-4E3579C1AB5B}" dt="2022-02-04T04:14:44.238" v="47"/>
          <ac:spMkLst>
            <pc:docMk/>
            <pc:sldMk cId="2820762762" sldId="267"/>
            <ac:spMk id="12" creationId="{1056F38F-7C4E-461D-8709-7D0024AE1F79}"/>
          </ac:spMkLst>
        </pc:spChg>
        <pc:spChg chg="add">
          <ac:chgData name="Samirit Saha" userId="S::bl.en.u4aie20058@bl.students.amrita.edu::b0e9e11b-5a41-48c2-96b1-f4c80c5de30f" providerId="AD" clId="Web-{CEA2576C-8F42-048F-F898-4E3579C1AB5B}" dt="2022-02-04T04:14:44.238" v="47"/>
          <ac:spMkLst>
            <pc:docMk/>
            <pc:sldMk cId="2820762762" sldId="267"/>
            <ac:spMk id="14" creationId="{C7278469-3C3C-49CE-AEEE-E176A4900B78}"/>
          </ac:spMkLst>
        </pc:spChg>
        <pc:spChg chg="add">
          <ac:chgData name="Samirit Saha" userId="S::bl.en.u4aie20058@bl.students.amrita.edu::b0e9e11b-5a41-48c2-96b1-f4c80c5de30f" providerId="AD" clId="Web-{CEA2576C-8F42-048F-F898-4E3579C1AB5B}" dt="2022-02-04T04:14:44.238" v="47"/>
          <ac:spMkLst>
            <pc:docMk/>
            <pc:sldMk cId="2820762762" sldId="267"/>
            <ac:spMk id="20" creationId="{4C6598AB-1C17-4D54-951C-A082D94ACB7A}"/>
          </ac:spMkLst>
        </pc:spChg>
        <pc:spChg chg="add">
          <ac:chgData name="Samirit Saha" userId="S::bl.en.u4aie20058@bl.students.amrita.edu::b0e9e11b-5a41-48c2-96b1-f4c80c5de30f" providerId="AD" clId="Web-{CEA2576C-8F42-048F-F898-4E3579C1AB5B}" dt="2022-02-04T04:14:44.238" v="47"/>
          <ac:spMkLst>
            <pc:docMk/>
            <pc:sldMk cId="2820762762" sldId="267"/>
            <ac:spMk id="22" creationId="{C83B66D7-137D-4AC1-B172-53D60F08BEB5}"/>
          </ac:spMkLst>
        </pc:spChg>
        <pc:spChg chg="add">
          <ac:chgData name="Samirit Saha" userId="S::bl.en.u4aie20058@bl.students.amrita.edu::b0e9e11b-5a41-48c2-96b1-f4c80c5de30f" providerId="AD" clId="Web-{CEA2576C-8F42-048F-F898-4E3579C1AB5B}" dt="2022-02-04T04:14:44.238" v="47"/>
          <ac:spMkLst>
            <pc:docMk/>
            <pc:sldMk cId="2820762762" sldId="267"/>
            <ac:spMk id="24" creationId="{F6B92503-6984-4D15-8B98-8718709B785D}"/>
          </ac:spMkLst>
        </pc:spChg>
        <pc:spChg chg="add">
          <ac:chgData name="Samirit Saha" userId="S::bl.en.u4aie20058@bl.students.amrita.edu::b0e9e11b-5a41-48c2-96b1-f4c80c5de30f" providerId="AD" clId="Web-{CEA2576C-8F42-048F-F898-4E3579C1AB5B}" dt="2022-02-04T04:14:44.238" v="47"/>
          <ac:spMkLst>
            <pc:docMk/>
            <pc:sldMk cId="2820762762" sldId="267"/>
            <ac:spMk id="26" creationId="{08DDF938-524E-4C18-A47D-C00627832366}"/>
          </ac:spMkLst>
        </pc:spChg>
        <pc:grpChg chg="add">
          <ac:chgData name="Samirit Saha" userId="S::bl.en.u4aie20058@bl.students.amrita.edu::b0e9e11b-5a41-48c2-96b1-f4c80c5de30f" providerId="AD" clId="Web-{CEA2576C-8F42-048F-F898-4E3579C1AB5B}" dt="2022-02-04T04:14:44.238" v="47"/>
          <ac:grpSpMkLst>
            <pc:docMk/>
            <pc:sldMk cId="2820762762" sldId="267"/>
            <ac:grpSpMk id="16" creationId="{93DC754C-7E09-422D-A8BB-AF632E90DFA2}"/>
          </ac:grpSpMkLst>
        </pc:grpChg>
        <pc:grpChg chg="add">
          <ac:chgData name="Samirit Saha" userId="S::bl.en.u4aie20058@bl.students.amrita.edu::b0e9e11b-5a41-48c2-96b1-f4c80c5de30f" providerId="AD" clId="Web-{CEA2576C-8F42-048F-F898-4E3579C1AB5B}" dt="2022-02-04T04:14:44.238" v="47"/>
          <ac:grpSpMkLst>
            <pc:docMk/>
            <pc:sldMk cId="2820762762" sldId="267"/>
            <ac:grpSpMk id="28" creationId="{3773FAF5-C452-4455-9411-D6AF5EBD4CA9}"/>
          </ac:grpSpMkLst>
        </pc:grpChg>
        <pc:picChg chg="add mod">
          <ac:chgData name="Samirit Saha" userId="S::bl.en.u4aie20058@bl.students.amrita.edu::b0e9e11b-5a41-48c2-96b1-f4c80c5de30f" providerId="AD" clId="Web-{CEA2576C-8F42-048F-F898-4E3579C1AB5B}" dt="2022-02-04T04:15:49.067" v="58" actId="14100"/>
          <ac:picMkLst>
            <pc:docMk/>
            <pc:sldMk cId="2820762762" sldId="267"/>
            <ac:picMk id="5" creationId="{4AC6D67C-C98E-465F-99A3-B785FD770993}"/>
          </ac:picMkLst>
        </pc:picChg>
      </pc:sldChg>
      <pc:sldChg chg="addSp modSp mod setBg setClrOvrMap">
        <pc:chgData name="Samirit Saha" userId="S::bl.en.u4aie20058@bl.students.amrita.edu::b0e9e11b-5a41-48c2-96b1-f4c80c5de30f" providerId="AD" clId="Web-{CEA2576C-8F42-048F-F898-4E3579C1AB5B}" dt="2022-02-04T04:29:56.608" v="95"/>
        <pc:sldMkLst>
          <pc:docMk/>
          <pc:sldMk cId="3691984954" sldId="268"/>
        </pc:sldMkLst>
        <pc:spChg chg="mod">
          <ac:chgData name="Samirit Saha" userId="S::bl.en.u4aie20058@bl.students.amrita.edu::b0e9e11b-5a41-48c2-96b1-f4c80c5de30f" providerId="AD" clId="Web-{CEA2576C-8F42-048F-F898-4E3579C1AB5B}" dt="2022-02-04T04:17:19.631" v="79"/>
          <ac:spMkLst>
            <pc:docMk/>
            <pc:sldMk cId="3691984954" sldId="268"/>
            <ac:spMk id="2" creationId="{EC9EBEC8-B08E-4F58-8987-E82834708F21}"/>
          </ac:spMkLst>
        </pc:spChg>
        <pc:spChg chg="mod">
          <ac:chgData name="Samirit Saha" userId="S::bl.en.u4aie20058@bl.students.amrita.edu::b0e9e11b-5a41-48c2-96b1-f4c80c5de30f" providerId="AD" clId="Web-{CEA2576C-8F42-048F-F898-4E3579C1AB5B}" dt="2022-02-04T04:18:22.569" v="94" actId="20577"/>
          <ac:spMkLst>
            <pc:docMk/>
            <pc:sldMk cId="3691984954" sldId="268"/>
            <ac:spMk id="3" creationId="{2B2E2E6B-0282-49CB-9A72-F504EA146B97}"/>
          </ac:spMkLst>
        </pc:spChg>
        <pc:spChg chg="add">
          <ac:chgData name="Samirit Saha" userId="S::bl.en.u4aie20058@bl.students.amrita.edu::b0e9e11b-5a41-48c2-96b1-f4c80c5de30f" providerId="AD" clId="Web-{CEA2576C-8F42-048F-F898-4E3579C1AB5B}" dt="2022-02-04T04:17:19.631" v="79"/>
          <ac:spMkLst>
            <pc:docMk/>
            <pc:sldMk cId="3691984954" sldId="268"/>
            <ac:spMk id="8" creationId="{9264D464-898B-4908-88FD-33A83D6ED64E}"/>
          </ac:spMkLst>
        </pc:spChg>
        <pc:spChg chg="add">
          <ac:chgData name="Samirit Saha" userId="S::bl.en.u4aie20058@bl.students.amrita.edu::b0e9e11b-5a41-48c2-96b1-f4c80c5de30f" providerId="AD" clId="Web-{CEA2576C-8F42-048F-F898-4E3579C1AB5B}" dt="2022-02-04T04:17:19.631" v="79"/>
          <ac:spMkLst>
            <pc:docMk/>
            <pc:sldMk cId="3691984954" sldId="268"/>
            <ac:spMk id="10" creationId="{F0BC1D9E-4401-4EC0-88FD-ED103CB570EA}"/>
          </ac:spMkLst>
        </pc:spChg>
        <pc:spChg chg="add">
          <ac:chgData name="Samirit Saha" userId="S::bl.en.u4aie20058@bl.students.amrita.edu::b0e9e11b-5a41-48c2-96b1-f4c80c5de30f" providerId="AD" clId="Web-{CEA2576C-8F42-048F-F898-4E3579C1AB5B}" dt="2022-02-04T04:17:19.631" v="79"/>
          <ac:spMkLst>
            <pc:docMk/>
            <pc:sldMk cId="3691984954" sldId="268"/>
            <ac:spMk id="12" creationId="{B0AAF7C9-094E-400C-A428-F6C2262F6527}"/>
          </ac:spMkLst>
        </pc:spChg>
        <pc:spChg chg="add">
          <ac:chgData name="Samirit Saha" userId="S::bl.en.u4aie20058@bl.students.amrita.edu::b0e9e11b-5a41-48c2-96b1-f4c80c5de30f" providerId="AD" clId="Web-{CEA2576C-8F42-048F-F898-4E3579C1AB5B}" dt="2022-02-04T04:17:19.631" v="79"/>
          <ac:spMkLst>
            <pc:docMk/>
            <pc:sldMk cId="3691984954" sldId="268"/>
            <ac:spMk id="14" creationId="{6200B311-3585-4069-AAC6-CD443FA5B8AD}"/>
          </ac:spMkLst>
        </pc:spChg>
        <pc:picChg chg="add">
          <ac:chgData name="Samirit Saha" userId="S::bl.en.u4aie20058@bl.students.amrita.edu::b0e9e11b-5a41-48c2-96b1-f4c80c5de30f" providerId="AD" clId="Web-{CEA2576C-8F42-048F-F898-4E3579C1AB5B}" dt="2022-02-04T04:29:56.608" v="95"/>
          <ac:picMkLst>
            <pc:docMk/>
            <pc:sldMk cId="3691984954" sldId="268"/>
            <ac:picMk id="4" creationId="{A7471F4E-EF5A-45E3-BEAB-3F831AB2EE75}"/>
          </ac:picMkLst>
        </pc:picChg>
      </pc:sldChg>
      <pc:sldChg chg="addSp delSp modSp mod setBg">
        <pc:chgData name="Samirit Saha" userId="S::bl.en.u4aie20058@bl.students.amrita.edu::b0e9e11b-5a41-48c2-96b1-f4c80c5de30f" providerId="AD" clId="Web-{CEA2576C-8F42-048F-F898-4E3579C1AB5B}" dt="2022-02-04T04:59:46.020" v="103"/>
        <pc:sldMkLst>
          <pc:docMk/>
          <pc:sldMk cId="3991406080" sldId="269"/>
        </pc:sldMkLst>
        <pc:spChg chg="mod">
          <ac:chgData name="Samirit Saha" userId="S::bl.en.u4aie20058@bl.students.amrita.edu::b0e9e11b-5a41-48c2-96b1-f4c80c5de30f" providerId="AD" clId="Web-{CEA2576C-8F42-048F-F898-4E3579C1AB5B}" dt="2022-02-04T04:59:46.020" v="103"/>
          <ac:spMkLst>
            <pc:docMk/>
            <pc:sldMk cId="3991406080" sldId="269"/>
            <ac:spMk id="2" creationId="{FFDE6DC0-9F05-442C-8D95-B15C9D5818B0}"/>
          </ac:spMkLst>
        </pc:spChg>
        <pc:spChg chg="del">
          <ac:chgData name="Samirit Saha" userId="S::bl.en.u4aie20058@bl.students.amrita.edu::b0e9e11b-5a41-48c2-96b1-f4c80c5de30f" providerId="AD" clId="Web-{CEA2576C-8F42-048F-F898-4E3579C1AB5B}" dt="2022-02-04T04:59:40.535" v="102"/>
          <ac:spMkLst>
            <pc:docMk/>
            <pc:sldMk cId="3991406080" sldId="269"/>
            <ac:spMk id="3" creationId="{BDC6213F-97A4-4A0A-9503-59D91EEBB867}"/>
          </ac:spMkLst>
        </pc:spChg>
        <pc:spChg chg="add">
          <ac:chgData name="Samirit Saha" userId="S::bl.en.u4aie20058@bl.students.amrita.edu::b0e9e11b-5a41-48c2-96b1-f4c80c5de30f" providerId="AD" clId="Web-{CEA2576C-8F42-048F-F898-4E3579C1AB5B}" dt="2022-02-04T04:59:46.020" v="103"/>
          <ac:spMkLst>
            <pc:docMk/>
            <pc:sldMk cId="3991406080" sldId="269"/>
            <ac:spMk id="9" creationId="{16C5FA50-8D52-4617-AF91-5C7B1C8352F1}"/>
          </ac:spMkLst>
        </pc:spChg>
        <pc:spChg chg="add">
          <ac:chgData name="Samirit Saha" userId="S::bl.en.u4aie20058@bl.students.amrita.edu::b0e9e11b-5a41-48c2-96b1-f4c80c5de30f" providerId="AD" clId="Web-{CEA2576C-8F42-048F-F898-4E3579C1AB5B}" dt="2022-02-04T04:59:46.020" v="103"/>
          <ac:spMkLst>
            <pc:docMk/>
            <pc:sldMk cId="3991406080" sldId="269"/>
            <ac:spMk id="11" creationId="{E223798C-12AD-4B0C-A50C-D676347D67CF}"/>
          </ac:spMkLst>
        </pc:spChg>
        <pc:picChg chg="add mod ord">
          <ac:chgData name="Samirit Saha" userId="S::bl.en.u4aie20058@bl.students.amrita.edu::b0e9e11b-5a41-48c2-96b1-f4c80c5de30f" providerId="AD" clId="Web-{CEA2576C-8F42-048F-F898-4E3579C1AB5B}" dt="2022-02-04T04:59:46.020" v="103"/>
          <ac:picMkLst>
            <pc:docMk/>
            <pc:sldMk cId="3991406080" sldId="269"/>
            <ac:picMk id="4" creationId="{793F50C8-5A87-4F02-B258-4C9E46EB7360}"/>
          </ac:picMkLst>
        </pc:picChg>
      </pc:sldChg>
      <pc:sldChg chg="addSp delSp modSp new mod setBg">
        <pc:chgData name="Samirit Saha" userId="S::bl.en.u4aie20058@bl.students.amrita.edu::b0e9e11b-5a41-48c2-96b1-f4c80c5de30f" providerId="AD" clId="Web-{CEA2576C-8F42-048F-F898-4E3579C1AB5B}" dt="2022-02-04T05:04:46.166" v="173" actId="14100"/>
        <pc:sldMkLst>
          <pc:docMk/>
          <pc:sldMk cId="3627192007" sldId="270"/>
        </pc:sldMkLst>
        <pc:spChg chg="mod">
          <ac:chgData name="Samirit Saha" userId="S::bl.en.u4aie20058@bl.students.amrita.edu::b0e9e11b-5a41-48c2-96b1-f4c80c5de30f" providerId="AD" clId="Web-{CEA2576C-8F42-048F-F898-4E3579C1AB5B}" dt="2022-02-04T05:03:54.306" v="157" actId="20577"/>
          <ac:spMkLst>
            <pc:docMk/>
            <pc:sldMk cId="3627192007" sldId="270"/>
            <ac:spMk id="2" creationId="{E4C211EC-0462-4C36-B165-CBE5DECD3A06}"/>
          </ac:spMkLst>
        </pc:spChg>
        <pc:spChg chg="del mod">
          <ac:chgData name="Samirit Saha" userId="S::bl.en.u4aie20058@bl.students.amrita.edu::b0e9e11b-5a41-48c2-96b1-f4c80c5de30f" providerId="AD" clId="Web-{CEA2576C-8F42-048F-F898-4E3579C1AB5B}" dt="2022-02-04T05:00:11.864" v="106"/>
          <ac:spMkLst>
            <pc:docMk/>
            <pc:sldMk cId="3627192007" sldId="270"/>
            <ac:spMk id="3" creationId="{5E56B3D6-AC2C-47EA-BE0D-4A95DE8C9B93}"/>
          </ac:spMkLst>
        </pc:spChg>
        <pc:spChg chg="add mod">
          <ac:chgData name="Samirit Saha" userId="S::bl.en.u4aie20058@bl.students.amrita.edu::b0e9e11b-5a41-48c2-96b1-f4c80c5de30f" providerId="AD" clId="Web-{CEA2576C-8F42-048F-F898-4E3579C1AB5B}" dt="2022-02-04T05:01:17.365" v="116" actId="1076"/>
          <ac:spMkLst>
            <pc:docMk/>
            <pc:sldMk cId="3627192007" sldId="270"/>
            <ac:spMk id="5" creationId="{57B6529E-7E32-443F-AEED-D3CE2F379852}"/>
          </ac:spMkLst>
        </pc:spChg>
        <pc:spChg chg="add">
          <ac:chgData name="Samirit Saha" userId="S::bl.en.u4aie20058@bl.students.amrita.edu::b0e9e11b-5a41-48c2-96b1-f4c80c5de30f" providerId="AD" clId="Web-{CEA2576C-8F42-048F-F898-4E3579C1AB5B}" dt="2022-02-04T05:00:07.723" v="105"/>
          <ac:spMkLst>
            <pc:docMk/>
            <pc:sldMk cId="3627192007" sldId="270"/>
            <ac:spMk id="8" creationId="{2B566528-1B12-4246-9431-5C2D7D081168}"/>
          </ac:spMkLst>
        </pc:spChg>
        <pc:spChg chg="add">
          <ac:chgData name="Samirit Saha" userId="S::bl.en.u4aie20058@bl.students.amrita.edu::b0e9e11b-5a41-48c2-96b1-f4c80c5de30f" providerId="AD" clId="Web-{CEA2576C-8F42-048F-F898-4E3579C1AB5B}" dt="2022-02-04T05:00:07.723" v="105"/>
          <ac:spMkLst>
            <pc:docMk/>
            <pc:sldMk cId="3627192007" sldId="270"/>
            <ac:spMk id="10" creationId="{2E80C965-DB6D-4F81-9E9E-B027384D0BD6}"/>
          </ac:spMkLst>
        </pc:spChg>
        <pc:spChg chg="add">
          <ac:chgData name="Samirit Saha" userId="S::bl.en.u4aie20058@bl.students.amrita.edu::b0e9e11b-5a41-48c2-96b1-f4c80c5de30f" providerId="AD" clId="Web-{CEA2576C-8F42-048F-F898-4E3579C1AB5B}" dt="2022-02-04T05:00:07.723" v="105"/>
          <ac:spMkLst>
            <pc:docMk/>
            <pc:sldMk cId="3627192007" sldId="270"/>
            <ac:spMk id="12" creationId="{A580F890-B085-4E95-96AA-55AEBEC5CE6E}"/>
          </ac:spMkLst>
        </pc:spChg>
        <pc:spChg chg="add del mod">
          <ac:chgData name="Samirit Saha" userId="S::bl.en.u4aie20058@bl.students.amrita.edu::b0e9e11b-5a41-48c2-96b1-f4c80c5de30f" providerId="AD" clId="Web-{CEA2576C-8F42-048F-F898-4E3579C1AB5B}" dt="2022-02-04T05:04:35.369" v="170"/>
          <ac:spMkLst>
            <pc:docMk/>
            <pc:sldMk cId="3627192007" sldId="270"/>
            <ac:spMk id="13" creationId="{B307D801-14B8-44DC-B524-6758BDBA6854}"/>
          </ac:spMkLst>
        </pc:spChg>
        <pc:spChg chg="add">
          <ac:chgData name="Samirit Saha" userId="S::bl.en.u4aie20058@bl.students.amrita.edu::b0e9e11b-5a41-48c2-96b1-f4c80c5de30f" providerId="AD" clId="Web-{CEA2576C-8F42-048F-F898-4E3579C1AB5B}" dt="2022-02-04T05:00:07.723" v="105"/>
          <ac:spMkLst>
            <pc:docMk/>
            <pc:sldMk cId="3627192007" sldId="270"/>
            <ac:spMk id="14" creationId="{D3F51FEB-38FB-4F6C-9F7B-2F2AFAB65463}"/>
          </ac:spMkLst>
        </pc:spChg>
        <pc:spChg chg="add">
          <ac:chgData name="Samirit Saha" userId="S::bl.en.u4aie20058@bl.students.amrita.edu::b0e9e11b-5a41-48c2-96b1-f4c80c5de30f" providerId="AD" clId="Web-{CEA2576C-8F42-048F-F898-4E3579C1AB5B}" dt="2022-02-04T05:00:07.723" v="105"/>
          <ac:spMkLst>
            <pc:docMk/>
            <pc:sldMk cId="3627192007" sldId="270"/>
            <ac:spMk id="16" creationId="{1E547BA6-BAE0-43BB-A7CA-60F69CE252F0}"/>
          </ac:spMkLst>
        </pc:spChg>
        <pc:picChg chg="add mod ord">
          <ac:chgData name="Samirit Saha" userId="S::bl.en.u4aie20058@bl.students.amrita.edu::b0e9e11b-5a41-48c2-96b1-f4c80c5de30f" providerId="AD" clId="Web-{CEA2576C-8F42-048F-F898-4E3579C1AB5B}" dt="2022-02-04T05:04:38.979" v="171" actId="1076"/>
          <ac:picMkLst>
            <pc:docMk/>
            <pc:sldMk cId="3627192007" sldId="270"/>
            <ac:picMk id="4" creationId="{B67BA824-4B98-400A-B4D6-43020595A171}"/>
          </ac:picMkLst>
        </pc:picChg>
        <pc:picChg chg="add mod">
          <ac:chgData name="Samirit Saha" userId="S::bl.en.u4aie20058@bl.students.amrita.edu::b0e9e11b-5a41-48c2-96b1-f4c80c5de30f" providerId="AD" clId="Web-{CEA2576C-8F42-048F-F898-4E3579C1AB5B}" dt="2022-02-04T05:04:42.072" v="172" actId="14100"/>
          <ac:picMkLst>
            <pc:docMk/>
            <pc:sldMk cId="3627192007" sldId="270"/>
            <ac:picMk id="6" creationId="{6804BB8E-4B34-42D5-818F-F52614584990}"/>
          </ac:picMkLst>
        </pc:picChg>
        <pc:picChg chg="add mod">
          <ac:chgData name="Samirit Saha" userId="S::bl.en.u4aie20058@bl.students.amrita.edu::b0e9e11b-5a41-48c2-96b1-f4c80c5de30f" providerId="AD" clId="Web-{CEA2576C-8F42-048F-F898-4E3579C1AB5B}" dt="2022-02-04T05:02:22.726" v="133" actId="1076"/>
          <ac:picMkLst>
            <pc:docMk/>
            <pc:sldMk cId="3627192007" sldId="270"/>
            <ac:picMk id="7" creationId="{76A89811-DCE6-4EDC-957C-B55C466C352A}"/>
          </ac:picMkLst>
        </pc:picChg>
        <pc:picChg chg="add mod">
          <ac:chgData name="Samirit Saha" userId="S::bl.en.u4aie20058@bl.students.amrita.edu::b0e9e11b-5a41-48c2-96b1-f4c80c5de30f" providerId="AD" clId="Web-{CEA2576C-8F42-048F-F898-4E3579C1AB5B}" dt="2022-02-04T05:01:54.679" v="126" actId="14100"/>
          <ac:picMkLst>
            <pc:docMk/>
            <pc:sldMk cId="3627192007" sldId="270"/>
            <ac:picMk id="9" creationId="{EC522DF2-0D6C-45C9-B4F2-F42F3A17C1BC}"/>
          </ac:picMkLst>
        </pc:picChg>
        <pc:picChg chg="add mod">
          <ac:chgData name="Samirit Saha" userId="S::bl.en.u4aie20058@bl.students.amrita.edu::b0e9e11b-5a41-48c2-96b1-f4c80c5de30f" providerId="AD" clId="Web-{CEA2576C-8F42-048F-F898-4E3579C1AB5B}" dt="2022-02-04T05:02:17.023" v="131" actId="14100"/>
          <ac:picMkLst>
            <pc:docMk/>
            <pc:sldMk cId="3627192007" sldId="270"/>
            <ac:picMk id="11" creationId="{9B168BBE-9F55-456B-A326-E407FC7C1B79}"/>
          </ac:picMkLst>
        </pc:picChg>
        <pc:picChg chg="add mod">
          <ac:chgData name="Samirit Saha" userId="S::bl.en.u4aie20058@bl.students.amrita.edu::b0e9e11b-5a41-48c2-96b1-f4c80c5de30f" providerId="AD" clId="Web-{CEA2576C-8F42-048F-F898-4E3579C1AB5B}" dt="2022-02-04T05:03:46.228" v="152" actId="1076"/>
          <ac:picMkLst>
            <pc:docMk/>
            <pc:sldMk cId="3627192007" sldId="270"/>
            <ac:picMk id="15" creationId="{B97AB069-2E7D-4132-AED6-00AE379C0201}"/>
          </ac:picMkLst>
        </pc:picChg>
        <pc:picChg chg="add mod">
          <ac:chgData name="Samirit Saha" userId="S::bl.en.u4aie20058@bl.students.amrita.edu::b0e9e11b-5a41-48c2-96b1-f4c80c5de30f" providerId="AD" clId="Web-{CEA2576C-8F42-048F-F898-4E3579C1AB5B}" dt="2022-02-04T05:03:47.493" v="153" actId="1076"/>
          <ac:picMkLst>
            <pc:docMk/>
            <pc:sldMk cId="3627192007" sldId="270"/>
            <ac:picMk id="17" creationId="{2072BFCA-B7D1-4ED0-AFFB-1B34207B1DBA}"/>
          </ac:picMkLst>
        </pc:picChg>
        <pc:picChg chg="add mod">
          <ac:chgData name="Samirit Saha" userId="S::bl.en.u4aie20058@bl.students.amrita.edu::b0e9e11b-5a41-48c2-96b1-f4c80c5de30f" providerId="AD" clId="Web-{CEA2576C-8F42-048F-F898-4E3579C1AB5B}" dt="2022-02-04T05:03:48.478" v="154" actId="1076"/>
          <ac:picMkLst>
            <pc:docMk/>
            <pc:sldMk cId="3627192007" sldId="270"/>
            <ac:picMk id="18" creationId="{B6FC8AC2-E32E-483A-94FC-D6EDED7CCC92}"/>
          </ac:picMkLst>
        </pc:picChg>
        <pc:picChg chg="add mod">
          <ac:chgData name="Samirit Saha" userId="S::bl.en.u4aie20058@bl.students.amrita.edu::b0e9e11b-5a41-48c2-96b1-f4c80c5de30f" providerId="AD" clId="Web-{CEA2576C-8F42-048F-F898-4E3579C1AB5B}" dt="2022-02-04T05:04:46.166" v="173" actId="14100"/>
          <ac:picMkLst>
            <pc:docMk/>
            <pc:sldMk cId="3627192007" sldId="270"/>
            <ac:picMk id="19" creationId="{FED1FCCD-72E2-4FCB-AA07-40F3AD9B43E8}"/>
          </ac:picMkLst>
        </pc:picChg>
      </pc:sldChg>
      <pc:sldChg chg="addSp delSp modSp new mod setBg">
        <pc:chgData name="Samirit Saha" userId="S::bl.en.u4aie20058@bl.students.amrita.edu::b0e9e11b-5a41-48c2-96b1-f4c80c5de30f" providerId="AD" clId="Web-{CEA2576C-8F42-048F-F898-4E3579C1AB5B}" dt="2022-02-04T05:05:38.948" v="177"/>
        <pc:sldMkLst>
          <pc:docMk/>
          <pc:sldMk cId="2062814160" sldId="271"/>
        </pc:sldMkLst>
        <pc:spChg chg="mod">
          <ac:chgData name="Samirit Saha" userId="S::bl.en.u4aie20058@bl.students.amrita.edu::b0e9e11b-5a41-48c2-96b1-f4c80c5de30f" providerId="AD" clId="Web-{CEA2576C-8F42-048F-F898-4E3579C1AB5B}" dt="2022-02-04T05:05:38.948" v="177"/>
          <ac:spMkLst>
            <pc:docMk/>
            <pc:sldMk cId="2062814160" sldId="271"/>
            <ac:spMk id="2" creationId="{70AC77AB-2DAC-435D-B4A9-8323A2E68337}"/>
          </ac:spMkLst>
        </pc:spChg>
        <pc:spChg chg="del">
          <ac:chgData name="Samirit Saha" userId="S::bl.en.u4aie20058@bl.students.amrita.edu::b0e9e11b-5a41-48c2-96b1-f4c80c5de30f" providerId="AD" clId="Web-{CEA2576C-8F42-048F-F898-4E3579C1AB5B}" dt="2022-02-04T05:04:10.603" v="162"/>
          <ac:spMkLst>
            <pc:docMk/>
            <pc:sldMk cId="2062814160" sldId="271"/>
            <ac:spMk id="3" creationId="{AA2C4E1F-2830-4B2B-B300-5D17DF5151B7}"/>
          </ac:spMkLst>
        </pc:spChg>
        <pc:spChg chg="add del mod">
          <ac:chgData name="Samirit Saha" userId="S::bl.en.u4aie20058@bl.students.amrita.edu::b0e9e11b-5a41-48c2-96b1-f4c80c5de30f" providerId="AD" clId="Web-{CEA2576C-8F42-048F-F898-4E3579C1AB5B}" dt="2022-02-04T05:05:35.308" v="176"/>
          <ac:spMkLst>
            <pc:docMk/>
            <pc:sldMk cId="2062814160" sldId="271"/>
            <ac:spMk id="5" creationId="{256AE1E8-9389-4607-B841-7633B16D12D6}"/>
          </ac:spMkLst>
        </pc:spChg>
        <pc:spChg chg="add del">
          <ac:chgData name="Samirit Saha" userId="S::bl.en.u4aie20058@bl.students.amrita.edu::b0e9e11b-5a41-48c2-96b1-f4c80c5de30f" providerId="AD" clId="Web-{CEA2576C-8F42-048F-F898-4E3579C1AB5B}" dt="2022-02-04T05:05:38.948" v="177"/>
          <ac:spMkLst>
            <pc:docMk/>
            <pc:sldMk cId="2062814160" sldId="271"/>
            <ac:spMk id="11" creationId="{823AC064-BC96-4F32-8AE1-B2FD38754823}"/>
          </ac:spMkLst>
        </pc:spChg>
        <pc:spChg chg="add">
          <ac:chgData name="Samirit Saha" userId="S::bl.en.u4aie20058@bl.students.amrita.edu::b0e9e11b-5a41-48c2-96b1-f4c80c5de30f" providerId="AD" clId="Web-{CEA2576C-8F42-048F-F898-4E3579C1AB5B}" dt="2022-02-04T05:05:38.948" v="177"/>
          <ac:spMkLst>
            <pc:docMk/>
            <pc:sldMk cId="2062814160" sldId="271"/>
            <ac:spMk id="20" creationId="{70BDD0CE-06A4-404B-8A13-580229C1C923}"/>
          </ac:spMkLst>
        </pc:spChg>
        <pc:spChg chg="add">
          <ac:chgData name="Samirit Saha" userId="S::bl.en.u4aie20058@bl.students.amrita.edu::b0e9e11b-5a41-48c2-96b1-f4c80c5de30f" providerId="AD" clId="Web-{CEA2576C-8F42-048F-F898-4E3579C1AB5B}" dt="2022-02-04T05:05:38.948" v="177"/>
          <ac:spMkLst>
            <pc:docMk/>
            <pc:sldMk cId="2062814160" sldId="271"/>
            <ac:spMk id="22" creationId="{EE9899FA-8881-472C-AA59-D08A89CA8AEF}"/>
          </ac:spMkLst>
        </pc:spChg>
        <pc:spChg chg="add">
          <ac:chgData name="Samirit Saha" userId="S::bl.en.u4aie20058@bl.students.amrita.edu::b0e9e11b-5a41-48c2-96b1-f4c80c5de30f" providerId="AD" clId="Web-{CEA2576C-8F42-048F-F898-4E3579C1AB5B}" dt="2022-02-04T05:05:38.948" v="177"/>
          <ac:spMkLst>
            <pc:docMk/>
            <pc:sldMk cId="2062814160" sldId="271"/>
            <ac:spMk id="24" creationId="{080B7D90-3DF1-4514-B26D-616BE35553C9}"/>
          </ac:spMkLst>
        </pc:spChg>
        <pc:picChg chg="add mod ord">
          <ac:chgData name="Samirit Saha" userId="S::bl.en.u4aie20058@bl.students.amrita.edu::b0e9e11b-5a41-48c2-96b1-f4c80c5de30f" providerId="AD" clId="Web-{CEA2576C-8F42-048F-F898-4E3579C1AB5B}" dt="2022-02-04T05:05:38.948" v="177"/>
          <ac:picMkLst>
            <pc:docMk/>
            <pc:sldMk cId="2062814160" sldId="271"/>
            <ac:picMk id="4" creationId="{B1E6F8E4-7596-460D-8C57-E122978EF243}"/>
          </ac:picMkLst>
        </pc:picChg>
        <pc:picChg chg="add mod ord">
          <ac:chgData name="Samirit Saha" userId="S::bl.en.u4aie20058@bl.students.amrita.edu::b0e9e11b-5a41-48c2-96b1-f4c80c5de30f" providerId="AD" clId="Web-{CEA2576C-8F42-048F-F898-4E3579C1AB5B}" dt="2022-02-04T05:05:38.948" v="177"/>
          <ac:picMkLst>
            <pc:docMk/>
            <pc:sldMk cId="2062814160" sldId="271"/>
            <ac:picMk id="6" creationId="{B7DEA80B-04E1-4542-A017-5194597F2705}"/>
          </ac:picMkLst>
        </pc:picChg>
        <pc:cxnChg chg="add del">
          <ac:chgData name="Samirit Saha" userId="S::bl.en.u4aie20058@bl.students.amrita.edu::b0e9e11b-5a41-48c2-96b1-f4c80c5de30f" providerId="AD" clId="Web-{CEA2576C-8F42-048F-F898-4E3579C1AB5B}" dt="2022-02-04T05:05:38.948" v="177"/>
          <ac:cxnSpMkLst>
            <pc:docMk/>
            <pc:sldMk cId="2062814160" sldId="271"/>
            <ac:cxnSpMk id="13" creationId="{7E7C77BC-7138-40B1-A15B-20F57A494629}"/>
          </ac:cxnSpMkLst>
        </pc:cxnChg>
        <pc:cxnChg chg="add del">
          <ac:chgData name="Samirit Saha" userId="S::bl.en.u4aie20058@bl.students.amrita.edu::b0e9e11b-5a41-48c2-96b1-f4c80c5de30f" providerId="AD" clId="Web-{CEA2576C-8F42-048F-F898-4E3579C1AB5B}" dt="2022-02-04T05:05:38.948" v="177"/>
          <ac:cxnSpMkLst>
            <pc:docMk/>
            <pc:sldMk cId="2062814160" sldId="271"/>
            <ac:cxnSpMk id="15" creationId="{DB146403-F3D6-484B-B2ED-97F9565D0370}"/>
          </ac:cxnSpMkLst>
        </pc:cxnChg>
      </pc:sldChg>
      <pc:sldChg chg="addSp delSp modSp new mod setBg">
        <pc:chgData name="Samirit Saha" userId="S::bl.en.u4aie20058@bl.students.amrita.edu::b0e9e11b-5a41-48c2-96b1-f4c80c5de30f" providerId="AD" clId="Web-{CEA2576C-8F42-048F-F898-4E3579C1AB5B}" dt="2022-02-04T05:17:43.603" v="194"/>
        <pc:sldMkLst>
          <pc:docMk/>
          <pc:sldMk cId="922755747" sldId="272"/>
        </pc:sldMkLst>
        <pc:spChg chg="mod">
          <ac:chgData name="Samirit Saha" userId="S::bl.en.u4aie20058@bl.students.amrita.edu::b0e9e11b-5a41-48c2-96b1-f4c80c5de30f" providerId="AD" clId="Web-{CEA2576C-8F42-048F-F898-4E3579C1AB5B}" dt="2022-02-04T05:17:43.603" v="194"/>
          <ac:spMkLst>
            <pc:docMk/>
            <pc:sldMk cId="922755747" sldId="272"/>
            <ac:spMk id="2" creationId="{E300331D-3625-45B2-BB5B-0175546306FD}"/>
          </ac:spMkLst>
        </pc:spChg>
        <pc:spChg chg="del">
          <ac:chgData name="Samirit Saha" userId="S::bl.en.u4aie20058@bl.students.amrita.edu::b0e9e11b-5a41-48c2-96b1-f4c80c5de30f" providerId="AD" clId="Web-{CEA2576C-8F42-048F-F898-4E3579C1AB5B}" dt="2022-02-04T05:17:36.744" v="193"/>
          <ac:spMkLst>
            <pc:docMk/>
            <pc:sldMk cId="922755747" sldId="272"/>
            <ac:spMk id="3" creationId="{A3B675D9-0331-4F59-B9FA-56D68F8748EB}"/>
          </ac:spMkLst>
        </pc:spChg>
        <pc:spChg chg="add">
          <ac:chgData name="Samirit Saha" userId="S::bl.en.u4aie20058@bl.students.amrita.edu::b0e9e11b-5a41-48c2-96b1-f4c80c5de30f" providerId="AD" clId="Web-{CEA2576C-8F42-048F-F898-4E3579C1AB5B}" dt="2022-02-04T05:17:43.603" v="194"/>
          <ac:spMkLst>
            <pc:docMk/>
            <pc:sldMk cId="922755747" sldId="272"/>
            <ac:spMk id="9" creationId="{E45B1D5C-0827-4AF0-8186-11FC5A8B8B92}"/>
          </ac:spMkLst>
        </pc:spChg>
        <pc:spChg chg="add">
          <ac:chgData name="Samirit Saha" userId="S::bl.en.u4aie20058@bl.students.amrita.edu::b0e9e11b-5a41-48c2-96b1-f4c80c5de30f" providerId="AD" clId="Web-{CEA2576C-8F42-048F-F898-4E3579C1AB5B}" dt="2022-02-04T05:17:43.603" v="194"/>
          <ac:spMkLst>
            <pc:docMk/>
            <pc:sldMk cId="922755747" sldId="272"/>
            <ac:spMk id="11" creationId="{99413ED5-9ED4-4772-BCE4-2BCAE6B12E35}"/>
          </ac:spMkLst>
        </pc:spChg>
        <pc:spChg chg="add">
          <ac:chgData name="Samirit Saha" userId="S::bl.en.u4aie20058@bl.students.amrita.edu::b0e9e11b-5a41-48c2-96b1-f4c80c5de30f" providerId="AD" clId="Web-{CEA2576C-8F42-048F-F898-4E3579C1AB5B}" dt="2022-02-04T05:17:43.603" v="194"/>
          <ac:spMkLst>
            <pc:docMk/>
            <pc:sldMk cId="922755747" sldId="272"/>
            <ac:spMk id="13" creationId="{04357C93-F0CB-4A1C-8F77-4E9063789819}"/>
          </ac:spMkLst>
        </pc:spChg>
        <pc:spChg chg="add">
          <ac:chgData name="Samirit Saha" userId="S::bl.en.u4aie20058@bl.students.amrita.edu::b0e9e11b-5a41-48c2-96b1-f4c80c5de30f" providerId="AD" clId="Web-{CEA2576C-8F42-048F-F898-4E3579C1AB5B}" dt="2022-02-04T05:17:43.603" v="194"/>
          <ac:spMkLst>
            <pc:docMk/>
            <pc:sldMk cId="922755747" sldId="272"/>
            <ac:spMk id="15" creationId="{90F533E9-6690-41A8-A372-4C6C622D028D}"/>
          </ac:spMkLst>
        </pc:spChg>
        <pc:picChg chg="add mod ord">
          <ac:chgData name="Samirit Saha" userId="S::bl.en.u4aie20058@bl.students.amrita.edu::b0e9e11b-5a41-48c2-96b1-f4c80c5de30f" providerId="AD" clId="Web-{CEA2576C-8F42-048F-F898-4E3579C1AB5B}" dt="2022-02-04T05:17:43.603" v="194"/>
          <ac:picMkLst>
            <pc:docMk/>
            <pc:sldMk cId="922755747" sldId="272"/>
            <ac:picMk id="4" creationId="{9F8217B9-6D42-48FD-9502-FABDFE7ED589}"/>
          </ac:picMkLst>
        </pc:picChg>
      </pc:sldChg>
    </pc:docChg>
  </pc:docChgLst>
  <pc:docChgLst>
    <pc:chgData name="Samirit Saha" userId="S::bl.en.u4aie20058@bl.students.amrita.edu::b0e9e11b-5a41-48c2-96b1-f4c80c5de30f" providerId="AD" clId="Web-{7A359038-8B74-5A29-B912-E44A3DEC5B0D}"/>
    <pc:docChg chg="addSld modSld">
      <pc:chgData name="Samirit Saha" userId="S::bl.en.u4aie20058@bl.students.amrita.edu::b0e9e11b-5a41-48c2-96b1-f4c80c5de30f" providerId="AD" clId="Web-{7A359038-8B74-5A29-B912-E44A3DEC5B0D}" dt="2022-02-03T17:13:25.812" v="221"/>
      <pc:docMkLst>
        <pc:docMk/>
      </pc:docMkLst>
      <pc:sldChg chg="addSp delSp modSp mod setBg setClrOvrMap">
        <pc:chgData name="Samirit Saha" userId="S::bl.en.u4aie20058@bl.students.amrita.edu::b0e9e11b-5a41-48c2-96b1-f4c80c5de30f" providerId="AD" clId="Web-{7A359038-8B74-5A29-B912-E44A3DEC5B0D}" dt="2022-02-03T16:38:13.252" v="189" actId="14100"/>
        <pc:sldMkLst>
          <pc:docMk/>
          <pc:sldMk cId="109857222" sldId="256"/>
        </pc:sldMkLst>
        <pc:spChg chg="mod">
          <ac:chgData name="Samirit Saha" userId="S::bl.en.u4aie20058@bl.students.amrita.edu::b0e9e11b-5a41-48c2-96b1-f4c80c5de30f" providerId="AD" clId="Web-{7A359038-8B74-5A29-B912-E44A3DEC5B0D}" dt="2022-02-03T16:24:33.242" v="136" actId="1076"/>
          <ac:spMkLst>
            <pc:docMk/>
            <pc:sldMk cId="109857222" sldId="256"/>
            <ac:spMk id="2" creationId="{00000000-0000-0000-0000-000000000000}"/>
          </ac:spMkLst>
        </pc:spChg>
        <pc:spChg chg="add del mod">
          <ac:chgData name="Samirit Saha" userId="S::bl.en.u4aie20058@bl.students.amrita.edu::b0e9e11b-5a41-48c2-96b1-f4c80c5de30f" providerId="AD" clId="Web-{7A359038-8B74-5A29-B912-E44A3DEC5B0D}" dt="2022-02-03T16:38:13.252" v="189" actId="14100"/>
          <ac:spMkLst>
            <pc:docMk/>
            <pc:sldMk cId="109857222" sldId="256"/>
            <ac:spMk id="3" creationId="{00000000-0000-0000-0000-000000000000}"/>
          </ac:spMkLst>
        </pc:spChg>
        <pc:spChg chg="add del">
          <ac:chgData name="Samirit Saha" userId="S::bl.en.u4aie20058@bl.students.amrita.edu::b0e9e11b-5a41-48c2-96b1-f4c80c5de30f" providerId="AD" clId="Web-{7A359038-8B74-5A29-B912-E44A3DEC5B0D}" dt="2022-02-03T16:18:33.566" v="66"/>
          <ac:spMkLst>
            <pc:docMk/>
            <pc:sldMk cId="109857222" sldId="256"/>
            <ac:spMk id="4" creationId="{33957FB4-057D-4D22-9D82-0F08559C7D50}"/>
          </ac:spMkLst>
        </pc:spChg>
        <pc:spChg chg="add mod">
          <ac:chgData name="Samirit Saha" userId="S::bl.en.u4aie20058@bl.students.amrita.edu::b0e9e11b-5a41-48c2-96b1-f4c80c5de30f" providerId="AD" clId="Web-{7A359038-8B74-5A29-B912-E44A3DEC5B0D}" dt="2022-02-03T16:22:43.132" v="122"/>
          <ac:spMkLst>
            <pc:docMk/>
            <pc:sldMk cId="109857222" sldId="256"/>
            <ac:spMk id="7" creationId="{D0B2CD4F-4616-4421-854C-EF6D79F70FC6}"/>
          </ac:spMkLst>
        </pc:spChg>
        <pc:spChg chg="add del mod">
          <ac:chgData name="Samirit Saha" userId="S::bl.en.u4aie20058@bl.students.amrita.edu::b0e9e11b-5a41-48c2-96b1-f4c80c5de30f" providerId="AD" clId="Web-{7A359038-8B74-5A29-B912-E44A3DEC5B0D}" dt="2022-02-03T16:37:22.298" v="185"/>
          <ac:spMkLst>
            <pc:docMk/>
            <pc:sldMk cId="109857222" sldId="256"/>
            <ac:spMk id="11" creationId="{97C4D452-0FC1-455E-8210-F5FDD2594A68}"/>
          </ac:spMkLst>
        </pc:spChg>
        <pc:spChg chg="add del">
          <ac:chgData name="Samirit Saha" userId="S::bl.en.u4aie20058@bl.students.amrita.edu::b0e9e11b-5a41-48c2-96b1-f4c80c5de30f" providerId="AD" clId="Web-{7A359038-8B74-5A29-B912-E44A3DEC5B0D}" dt="2022-02-03T16:23:26.288" v="127"/>
          <ac:spMkLst>
            <pc:docMk/>
            <pc:sldMk cId="109857222" sldId="256"/>
            <ac:spMk id="12" creationId="{3CD9DF72-87A3-404E-A828-84CBF11A8303}"/>
          </ac:spMkLst>
        </pc:spChg>
        <pc:spChg chg="add">
          <ac:chgData name="Samirit Saha" userId="S::bl.en.u4aie20058@bl.students.amrita.edu::b0e9e11b-5a41-48c2-96b1-f4c80c5de30f" providerId="AD" clId="Web-{7A359038-8B74-5A29-B912-E44A3DEC5B0D}" dt="2022-02-03T16:23:26.288" v="127"/>
          <ac:spMkLst>
            <pc:docMk/>
            <pc:sldMk cId="109857222" sldId="256"/>
            <ac:spMk id="19" creationId="{0671A8AE-40A1-4631-A6B8-581AFF065482}"/>
          </ac:spMkLst>
        </pc:spChg>
        <pc:spChg chg="add">
          <ac:chgData name="Samirit Saha" userId="S::bl.en.u4aie20058@bl.students.amrita.edu::b0e9e11b-5a41-48c2-96b1-f4c80c5de30f" providerId="AD" clId="Web-{7A359038-8B74-5A29-B912-E44A3DEC5B0D}" dt="2022-02-03T16:23:26.288" v="127"/>
          <ac:spMkLst>
            <pc:docMk/>
            <pc:sldMk cId="109857222" sldId="256"/>
            <ac:spMk id="21" creationId="{AB58EF07-17C2-48CF-ABB0-EEF1F17CB8F0}"/>
          </ac:spMkLst>
        </pc:spChg>
        <pc:spChg chg="add">
          <ac:chgData name="Samirit Saha" userId="S::bl.en.u4aie20058@bl.students.amrita.edu::b0e9e11b-5a41-48c2-96b1-f4c80c5de30f" providerId="AD" clId="Web-{7A359038-8B74-5A29-B912-E44A3DEC5B0D}" dt="2022-02-03T16:23:26.288" v="127"/>
          <ac:spMkLst>
            <pc:docMk/>
            <pc:sldMk cId="109857222" sldId="256"/>
            <ac:spMk id="23" creationId="{AF2F604E-43BE-4DC3-B983-E071523364F8}"/>
          </ac:spMkLst>
        </pc:spChg>
        <pc:spChg chg="add">
          <ac:chgData name="Samirit Saha" userId="S::bl.en.u4aie20058@bl.students.amrita.edu::b0e9e11b-5a41-48c2-96b1-f4c80c5de30f" providerId="AD" clId="Web-{7A359038-8B74-5A29-B912-E44A3DEC5B0D}" dt="2022-02-03T16:23:26.288" v="127"/>
          <ac:spMkLst>
            <pc:docMk/>
            <pc:sldMk cId="109857222" sldId="256"/>
            <ac:spMk id="25" creationId="{08C9B587-E65E-4B52-B37C-ABEBB6E87928}"/>
          </ac:spMkLst>
        </pc:spChg>
        <pc:picChg chg="add del mod">
          <ac:chgData name="Samirit Saha" userId="S::bl.en.u4aie20058@bl.students.amrita.edu::b0e9e11b-5a41-48c2-96b1-f4c80c5de30f" providerId="AD" clId="Web-{7A359038-8B74-5A29-B912-E44A3DEC5B0D}" dt="2022-02-03T16:22:09.163" v="121"/>
          <ac:picMkLst>
            <pc:docMk/>
            <pc:sldMk cId="109857222" sldId="256"/>
            <ac:picMk id="5" creationId="{F38FC93A-0ABF-40DD-A970-F18D8BCB362C}"/>
          </ac:picMkLst>
        </pc:picChg>
        <pc:picChg chg="add mod ord">
          <ac:chgData name="Samirit Saha" userId="S::bl.en.u4aie20058@bl.students.amrita.edu::b0e9e11b-5a41-48c2-96b1-f4c80c5de30f" providerId="AD" clId="Web-{7A359038-8B74-5A29-B912-E44A3DEC5B0D}" dt="2022-02-03T16:23:26.288" v="127"/>
          <ac:picMkLst>
            <pc:docMk/>
            <pc:sldMk cId="109857222" sldId="256"/>
            <ac:picMk id="6" creationId="{A54C5C4D-F86C-4785-8ECC-671EB6661A6C}"/>
          </ac:picMkLst>
        </pc:picChg>
        <pc:picChg chg="add">
          <ac:chgData name="Samirit Saha" userId="S::bl.en.u4aie20058@bl.students.amrita.edu::b0e9e11b-5a41-48c2-96b1-f4c80c5de30f" providerId="AD" clId="Web-{7A359038-8B74-5A29-B912-E44A3DEC5B0D}" dt="2022-02-03T16:34:53.640" v="172"/>
          <ac:picMkLst>
            <pc:docMk/>
            <pc:sldMk cId="109857222" sldId="256"/>
            <ac:picMk id="9" creationId="{BB52C5AB-4EA6-4E00-A5D3-BAD07C64F6F7}"/>
          </ac:picMkLst>
        </pc:picChg>
        <pc:cxnChg chg="add del">
          <ac:chgData name="Samirit Saha" userId="S::bl.en.u4aie20058@bl.students.amrita.edu::b0e9e11b-5a41-48c2-96b1-f4c80c5de30f" providerId="AD" clId="Web-{7A359038-8B74-5A29-B912-E44A3DEC5B0D}" dt="2022-02-03T16:23:26.288" v="127"/>
          <ac:cxnSpMkLst>
            <pc:docMk/>
            <pc:sldMk cId="109857222" sldId="256"/>
            <ac:cxnSpMk id="14" creationId="{20E3A342-4D61-4E3F-AF90-1AB42AEB96CC}"/>
          </ac:cxnSpMkLst>
        </pc:cxnChg>
      </pc:sldChg>
      <pc:sldChg chg="addSp delSp modSp new mod setBg">
        <pc:chgData name="Samirit Saha" userId="S::bl.en.u4aie20058@bl.students.amrita.edu::b0e9e11b-5a41-48c2-96b1-f4c80c5de30f" providerId="AD" clId="Web-{7A359038-8B74-5A29-B912-E44A3DEC5B0D}" dt="2022-02-03T16:34:49.640" v="171"/>
        <pc:sldMkLst>
          <pc:docMk/>
          <pc:sldMk cId="184899862" sldId="257"/>
        </pc:sldMkLst>
        <pc:spChg chg="mod">
          <ac:chgData name="Samirit Saha" userId="S::bl.en.u4aie20058@bl.students.amrita.edu::b0e9e11b-5a41-48c2-96b1-f4c80c5de30f" providerId="AD" clId="Web-{7A359038-8B74-5A29-B912-E44A3DEC5B0D}" dt="2022-02-03T16:33:23.826" v="161"/>
          <ac:spMkLst>
            <pc:docMk/>
            <pc:sldMk cId="184899862" sldId="257"/>
            <ac:spMk id="2" creationId="{8DEB2C88-56ED-4FDC-ABCA-79055F6F60D9}"/>
          </ac:spMkLst>
        </pc:spChg>
        <pc:spChg chg="mod">
          <ac:chgData name="Samirit Saha" userId="S::bl.en.u4aie20058@bl.students.amrita.edu::b0e9e11b-5a41-48c2-96b1-f4c80c5de30f" providerId="AD" clId="Web-{7A359038-8B74-5A29-B912-E44A3DEC5B0D}" dt="2022-02-03T16:33:23.826" v="161"/>
          <ac:spMkLst>
            <pc:docMk/>
            <pc:sldMk cId="184899862" sldId="257"/>
            <ac:spMk id="3" creationId="{9E46720A-DF39-4AEF-902B-85CB8F3E000F}"/>
          </ac:spMkLst>
        </pc:spChg>
        <pc:spChg chg="add">
          <ac:chgData name="Samirit Saha" userId="S::bl.en.u4aie20058@bl.students.amrita.edu::b0e9e11b-5a41-48c2-96b1-f4c80c5de30f" providerId="AD" clId="Web-{7A359038-8B74-5A29-B912-E44A3DEC5B0D}" dt="2022-02-03T16:33:23.826" v="161"/>
          <ac:spMkLst>
            <pc:docMk/>
            <pc:sldMk cId="184899862" sldId="257"/>
            <ac:spMk id="8" creationId="{907EF6B7-1338-4443-8C46-6A318D952DFD}"/>
          </ac:spMkLst>
        </pc:spChg>
        <pc:spChg chg="add">
          <ac:chgData name="Samirit Saha" userId="S::bl.en.u4aie20058@bl.students.amrita.edu::b0e9e11b-5a41-48c2-96b1-f4c80c5de30f" providerId="AD" clId="Web-{7A359038-8B74-5A29-B912-E44A3DEC5B0D}" dt="2022-02-03T16:33:23.826" v="161"/>
          <ac:spMkLst>
            <pc:docMk/>
            <pc:sldMk cId="184899862" sldId="257"/>
            <ac:spMk id="10" creationId="{DAAE4CDD-124C-4DCF-9584-B6033B545DD5}"/>
          </ac:spMkLst>
        </pc:spChg>
        <pc:spChg chg="add">
          <ac:chgData name="Samirit Saha" userId="S::bl.en.u4aie20058@bl.students.amrita.edu::b0e9e11b-5a41-48c2-96b1-f4c80c5de30f" providerId="AD" clId="Web-{7A359038-8B74-5A29-B912-E44A3DEC5B0D}" dt="2022-02-03T16:33:23.826" v="161"/>
          <ac:spMkLst>
            <pc:docMk/>
            <pc:sldMk cId="184899862" sldId="257"/>
            <ac:spMk id="12" creationId="{081E4A58-353D-44AE-B2FC-2A74E2E400F7}"/>
          </ac:spMkLst>
        </pc:spChg>
        <pc:picChg chg="add del">
          <ac:chgData name="Samirit Saha" userId="S::bl.en.u4aie20058@bl.students.amrita.edu::b0e9e11b-5a41-48c2-96b1-f4c80c5de30f" providerId="AD" clId="Web-{7A359038-8B74-5A29-B912-E44A3DEC5B0D}" dt="2022-02-03T16:33:17.248" v="160"/>
          <ac:picMkLst>
            <pc:docMk/>
            <pc:sldMk cId="184899862" sldId="257"/>
            <ac:picMk id="5" creationId="{7145C411-BE2F-4202-9738-55E9B836AE17}"/>
          </ac:picMkLst>
        </pc:picChg>
        <pc:picChg chg="add">
          <ac:chgData name="Samirit Saha" userId="S::bl.en.u4aie20058@bl.students.amrita.edu::b0e9e11b-5a41-48c2-96b1-f4c80c5de30f" providerId="AD" clId="Web-{7A359038-8B74-5A29-B912-E44A3DEC5B0D}" dt="2022-02-03T16:34:49.640" v="171"/>
          <ac:picMkLst>
            <pc:docMk/>
            <pc:sldMk cId="184899862" sldId="257"/>
            <ac:picMk id="6" creationId="{9C6DF89B-84DA-4FC4-80C1-58FD8AC111CD}"/>
          </ac:picMkLst>
        </pc:picChg>
      </pc:sldChg>
      <pc:sldChg chg="addSp delSp modSp new mod setBg">
        <pc:chgData name="Samirit Saha" userId="S::bl.en.u4aie20058@bl.students.amrita.edu::b0e9e11b-5a41-48c2-96b1-f4c80c5de30f" providerId="AD" clId="Web-{7A359038-8B74-5A29-B912-E44A3DEC5B0D}" dt="2022-02-03T16:38:40.393" v="192" actId="1076"/>
        <pc:sldMkLst>
          <pc:docMk/>
          <pc:sldMk cId="3186265431" sldId="258"/>
        </pc:sldMkLst>
        <pc:spChg chg="mod">
          <ac:chgData name="Samirit Saha" userId="S::bl.en.u4aie20058@bl.students.amrita.edu::b0e9e11b-5a41-48c2-96b1-f4c80c5de30f" providerId="AD" clId="Web-{7A359038-8B74-5A29-B912-E44A3DEC5B0D}" dt="2022-02-03T16:33:01.670" v="159"/>
          <ac:spMkLst>
            <pc:docMk/>
            <pc:sldMk cId="3186265431" sldId="258"/>
            <ac:spMk id="2" creationId="{D85BE242-4BDA-4013-829E-D3B757F76C2E}"/>
          </ac:spMkLst>
        </pc:spChg>
        <pc:spChg chg="mod">
          <ac:chgData name="Samirit Saha" userId="S::bl.en.u4aie20058@bl.students.amrita.edu::b0e9e11b-5a41-48c2-96b1-f4c80c5de30f" providerId="AD" clId="Web-{7A359038-8B74-5A29-B912-E44A3DEC5B0D}" dt="2022-02-03T16:38:40.393" v="192" actId="1076"/>
          <ac:spMkLst>
            <pc:docMk/>
            <pc:sldMk cId="3186265431" sldId="258"/>
            <ac:spMk id="3" creationId="{CD1DB7BF-D9CF-4A7C-939A-41A36A6C3A18}"/>
          </ac:spMkLst>
        </pc:spChg>
        <pc:spChg chg="add">
          <ac:chgData name="Samirit Saha" userId="S::bl.en.u4aie20058@bl.students.amrita.edu::b0e9e11b-5a41-48c2-96b1-f4c80c5de30f" providerId="AD" clId="Web-{7A359038-8B74-5A29-B912-E44A3DEC5B0D}" dt="2022-02-03T16:33:01.670" v="159"/>
          <ac:spMkLst>
            <pc:docMk/>
            <pc:sldMk cId="3186265431" sldId="258"/>
            <ac:spMk id="8" creationId="{C7FA33FF-088D-4F16-95A2-2C64D353DEA8}"/>
          </ac:spMkLst>
        </pc:spChg>
        <pc:spChg chg="add">
          <ac:chgData name="Samirit Saha" userId="S::bl.en.u4aie20058@bl.students.amrita.edu::b0e9e11b-5a41-48c2-96b1-f4c80c5de30f" providerId="AD" clId="Web-{7A359038-8B74-5A29-B912-E44A3DEC5B0D}" dt="2022-02-03T16:33:01.670" v="159"/>
          <ac:spMkLst>
            <pc:docMk/>
            <pc:sldMk cId="3186265431" sldId="258"/>
            <ac:spMk id="10" creationId="{A376EFB1-01CF-419F-ABF1-2AF02BBFCBD1}"/>
          </ac:spMkLst>
        </pc:spChg>
        <pc:spChg chg="add">
          <ac:chgData name="Samirit Saha" userId="S::bl.en.u4aie20058@bl.students.amrita.edu::b0e9e11b-5a41-48c2-96b1-f4c80c5de30f" providerId="AD" clId="Web-{7A359038-8B74-5A29-B912-E44A3DEC5B0D}" dt="2022-02-03T16:33:01.670" v="159"/>
          <ac:spMkLst>
            <pc:docMk/>
            <pc:sldMk cId="3186265431" sldId="258"/>
            <ac:spMk id="12" creationId="{FF9DEA15-78BD-4750-AA18-B9F28A6D5AB8}"/>
          </ac:spMkLst>
        </pc:spChg>
        <pc:picChg chg="add del">
          <ac:chgData name="Samirit Saha" userId="S::bl.en.u4aie20058@bl.students.amrita.edu::b0e9e11b-5a41-48c2-96b1-f4c80c5de30f" providerId="AD" clId="Web-{7A359038-8B74-5A29-B912-E44A3DEC5B0D}" dt="2022-02-03T16:32:56.592" v="158"/>
          <ac:picMkLst>
            <pc:docMk/>
            <pc:sldMk cId="3186265431" sldId="258"/>
            <ac:picMk id="5" creationId="{5E30AEB9-ED67-4E62-A2A6-30D125C915A7}"/>
          </ac:picMkLst>
        </pc:picChg>
        <pc:picChg chg="add">
          <ac:chgData name="Samirit Saha" userId="S::bl.en.u4aie20058@bl.students.amrita.edu::b0e9e11b-5a41-48c2-96b1-f4c80c5de30f" providerId="AD" clId="Web-{7A359038-8B74-5A29-B912-E44A3DEC5B0D}" dt="2022-02-03T16:34:47.249" v="170"/>
          <ac:picMkLst>
            <pc:docMk/>
            <pc:sldMk cId="3186265431" sldId="258"/>
            <ac:picMk id="6" creationId="{5F07E4B9-BCDD-4B90-99B6-1CDBC87520CA}"/>
          </ac:picMkLst>
        </pc:picChg>
      </pc:sldChg>
      <pc:sldChg chg="addSp modSp new">
        <pc:chgData name="Samirit Saha" userId="S::bl.en.u4aie20058@bl.students.amrita.edu::b0e9e11b-5a41-48c2-96b1-f4c80c5de30f" providerId="AD" clId="Web-{7A359038-8B74-5A29-B912-E44A3DEC5B0D}" dt="2022-02-03T16:21:28.303" v="112" actId="20577"/>
        <pc:sldMkLst>
          <pc:docMk/>
          <pc:sldMk cId="602142108" sldId="259"/>
        </pc:sldMkLst>
        <pc:spChg chg="mod">
          <ac:chgData name="Samirit Saha" userId="S::bl.en.u4aie20058@bl.students.amrita.edu::b0e9e11b-5a41-48c2-96b1-f4c80c5de30f" providerId="AD" clId="Web-{7A359038-8B74-5A29-B912-E44A3DEC5B0D}" dt="2022-02-03T16:21:28.303" v="112" actId="20577"/>
          <ac:spMkLst>
            <pc:docMk/>
            <pc:sldMk cId="602142108" sldId="259"/>
            <ac:spMk id="2" creationId="{B1869596-F99D-49D2-8762-7B4DC05C9139}"/>
          </ac:spMkLst>
        </pc:spChg>
        <pc:picChg chg="add">
          <ac:chgData name="Samirit Saha" userId="S::bl.en.u4aie20058@bl.students.amrita.edu::b0e9e11b-5a41-48c2-96b1-f4c80c5de30f" providerId="AD" clId="Web-{7A359038-8B74-5A29-B912-E44A3DEC5B0D}" dt="2022-02-03T16:20:32.865" v="107"/>
          <ac:picMkLst>
            <pc:docMk/>
            <pc:sldMk cId="602142108" sldId="259"/>
            <ac:picMk id="5" creationId="{A721DCFE-F6E5-4CDA-9513-13BB973DF708}"/>
          </ac:picMkLst>
        </pc:picChg>
      </pc:sldChg>
      <pc:sldChg chg="addSp modSp new mod setBg">
        <pc:chgData name="Samirit Saha" userId="S::bl.en.u4aie20058@bl.students.amrita.edu::b0e9e11b-5a41-48c2-96b1-f4c80c5de30f" providerId="AD" clId="Web-{7A359038-8B74-5A29-B912-E44A3DEC5B0D}" dt="2022-02-03T16:39:02.033" v="196" actId="1076"/>
        <pc:sldMkLst>
          <pc:docMk/>
          <pc:sldMk cId="2759516626" sldId="260"/>
        </pc:sldMkLst>
        <pc:spChg chg="mod">
          <ac:chgData name="Samirit Saha" userId="S::bl.en.u4aie20058@bl.students.amrita.edu::b0e9e11b-5a41-48c2-96b1-f4c80c5de30f" providerId="AD" clId="Web-{7A359038-8B74-5A29-B912-E44A3DEC5B0D}" dt="2022-02-03T16:32:41.467" v="157"/>
          <ac:spMkLst>
            <pc:docMk/>
            <pc:sldMk cId="2759516626" sldId="260"/>
            <ac:spMk id="2" creationId="{6E72DF36-EEE0-4B36-971E-22A466B419EE}"/>
          </ac:spMkLst>
        </pc:spChg>
        <pc:spChg chg="mod">
          <ac:chgData name="Samirit Saha" userId="S::bl.en.u4aie20058@bl.students.amrita.edu::b0e9e11b-5a41-48c2-96b1-f4c80c5de30f" providerId="AD" clId="Web-{7A359038-8B74-5A29-B912-E44A3DEC5B0D}" dt="2022-02-03T16:39:02.033" v="196" actId="1076"/>
          <ac:spMkLst>
            <pc:docMk/>
            <pc:sldMk cId="2759516626" sldId="260"/>
            <ac:spMk id="3" creationId="{23A28D9A-D22F-4843-9A7E-B0A66ECF493D}"/>
          </ac:spMkLst>
        </pc:spChg>
        <pc:picChg chg="add">
          <ac:chgData name="Samirit Saha" userId="S::bl.en.u4aie20058@bl.students.amrita.edu::b0e9e11b-5a41-48c2-96b1-f4c80c5de30f" providerId="AD" clId="Web-{7A359038-8B74-5A29-B912-E44A3DEC5B0D}" dt="2022-02-03T16:34:40.890" v="167"/>
          <ac:picMkLst>
            <pc:docMk/>
            <pc:sldMk cId="2759516626" sldId="260"/>
            <ac:picMk id="4" creationId="{77F30C86-E568-4F42-B41B-2C9173B53BAC}"/>
          </ac:picMkLst>
        </pc:picChg>
        <pc:picChg chg="add">
          <ac:chgData name="Samirit Saha" userId="S::bl.en.u4aie20058@bl.students.amrita.edu::b0e9e11b-5a41-48c2-96b1-f4c80c5de30f" providerId="AD" clId="Web-{7A359038-8B74-5A29-B912-E44A3DEC5B0D}" dt="2022-02-03T16:32:41.467" v="157"/>
          <ac:picMkLst>
            <pc:docMk/>
            <pc:sldMk cId="2759516626" sldId="260"/>
            <ac:picMk id="5" creationId="{45A14E48-442B-4D5E-9D01-C6B92D23DE91}"/>
          </ac:picMkLst>
        </pc:picChg>
        <pc:cxnChg chg="add">
          <ac:chgData name="Samirit Saha" userId="S::bl.en.u4aie20058@bl.students.amrita.edu::b0e9e11b-5a41-48c2-96b1-f4c80c5de30f" providerId="AD" clId="Web-{7A359038-8B74-5A29-B912-E44A3DEC5B0D}" dt="2022-02-03T16:32:41.467" v="157"/>
          <ac:cxnSpMkLst>
            <pc:docMk/>
            <pc:sldMk cId="2759516626" sldId="260"/>
            <ac:cxnSpMk id="9" creationId="{A7F400EE-A8A5-48AF-B4D6-291B52C6F0B0}"/>
          </ac:cxnSpMkLst>
        </pc:cxnChg>
      </pc:sldChg>
      <pc:sldChg chg="addSp delSp modSp new mod setBg">
        <pc:chgData name="Samirit Saha" userId="S::bl.en.u4aie20058@bl.students.amrita.edu::b0e9e11b-5a41-48c2-96b1-f4c80c5de30f" providerId="AD" clId="Web-{7A359038-8B74-5A29-B912-E44A3DEC5B0D}" dt="2022-02-03T16:37:45.189" v="187"/>
        <pc:sldMkLst>
          <pc:docMk/>
          <pc:sldMk cId="3935794721" sldId="261"/>
        </pc:sldMkLst>
        <pc:spChg chg="mod">
          <ac:chgData name="Samirit Saha" userId="S::bl.en.u4aie20058@bl.students.amrita.edu::b0e9e11b-5a41-48c2-96b1-f4c80c5de30f" providerId="AD" clId="Web-{7A359038-8B74-5A29-B912-E44A3DEC5B0D}" dt="2022-02-03T16:33:50.733" v="164" actId="1076"/>
          <ac:spMkLst>
            <pc:docMk/>
            <pc:sldMk cId="3935794721" sldId="261"/>
            <ac:spMk id="2" creationId="{D0E94FDC-6490-492D-BAD7-1AA50E72B473}"/>
          </ac:spMkLst>
        </pc:spChg>
        <pc:spChg chg="mod">
          <ac:chgData name="Samirit Saha" userId="S::bl.en.u4aie20058@bl.students.amrita.edu::b0e9e11b-5a41-48c2-96b1-f4c80c5de30f" providerId="AD" clId="Web-{7A359038-8B74-5A29-B912-E44A3DEC5B0D}" dt="2022-02-03T16:33:47.764" v="163" actId="1076"/>
          <ac:spMkLst>
            <pc:docMk/>
            <pc:sldMk cId="3935794721" sldId="261"/>
            <ac:spMk id="3" creationId="{023F5BC8-B8B6-42A9-8840-D74F599CECE9}"/>
          </ac:spMkLst>
        </pc:spChg>
        <pc:spChg chg="add del mod">
          <ac:chgData name="Samirit Saha" userId="S::bl.en.u4aie20058@bl.students.amrita.edu::b0e9e11b-5a41-48c2-96b1-f4c80c5de30f" providerId="AD" clId="Web-{7A359038-8B74-5A29-B912-E44A3DEC5B0D}" dt="2022-02-03T16:37:45.189" v="187"/>
          <ac:spMkLst>
            <pc:docMk/>
            <pc:sldMk cId="3935794721" sldId="261"/>
            <ac:spMk id="5" creationId="{650B46B2-E00D-4CF9-998C-651BD3092745}"/>
          </ac:spMkLst>
        </pc:spChg>
        <pc:spChg chg="add del">
          <ac:chgData name="Samirit Saha" userId="S::bl.en.u4aie20058@bl.students.amrita.edu::b0e9e11b-5a41-48c2-96b1-f4c80c5de30f" providerId="AD" clId="Web-{7A359038-8B74-5A29-B912-E44A3DEC5B0D}" dt="2022-02-03T16:33:41.733" v="162"/>
          <ac:spMkLst>
            <pc:docMk/>
            <pc:sldMk cId="3935794721" sldId="261"/>
            <ac:spMk id="9" creationId="{B6FACB3C-9069-4791-BC5C-0DB7CD19B853}"/>
          </ac:spMkLst>
        </pc:spChg>
        <pc:spChg chg="add del">
          <ac:chgData name="Samirit Saha" userId="S::bl.en.u4aie20058@bl.students.amrita.edu::b0e9e11b-5a41-48c2-96b1-f4c80c5de30f" providerId="AD" clId="Web-{7A359038-8B74-5A29-B912-E44A3DEC5B0D}" dt="2022-02-03T16:33:41.733" v="162"/>
          <ac:spMkLst>
            <pc:docMk/>
            <pc:sldMk cId="3935794721" sldId="261"/>
            <ac:spMk id="11" creationId="{71F2038E-D777-4B76-81DD-DD13EE91B9DD}"/>
          </ac:spMkLst>
        </pc:spChg>
        <pc:spChg chg="add">
          <ac:chgData name="Samirit Saha" userId="S::bl.en.u4aie20058@bl.students.amrita.edu::b0e9e11b-5a41-48c2-96b1-f4c80c5de30f" providerId="AD" clId="Web-{7A359038-8B74-5A29-B912-E44A3DEC5B0D}" dt="2022-02-03T16:33:41.733" v="162"/>
          <ac:spMkLst>
            <pc:docMk/>
            <pc:sldMk cId="3935794721" sldId="261"/>
            <ac:spMk id="22" creationId="{33CD251C-A887-4D2F-925B-FC097198538B}"/>
          </ac:spMkLst>
        </pc:spChg>
        <pc:spChg chg="add">
          <ac:chgData name="Samirit Saha" userId="S::bl.en.u4aie20058@bl.students.amrita.edu::b0e9e11b-5a41-48c2-96b1-f4c80c5de30f" providerId="AD" clId="Web-{7A359038-8B74-5A29-B912-E44A3DEC5B0D}" dt="2022-02-03T16:33:41.733" v="162"/>
          <ac:spMkLst>
            <pc:docMk/>
            <pc:sldMk cId="3935794721" sldId="261"/>
            <ac:spMk id="24" creationId="{3B2069EE-A08E-44F0-B3F9-3CF8CC2DCAD5}"/>
          </ac:spMkLst>
        </pc:spChg>
        <pc:grpChg chg="add del">
          <ac:chgData name="Samirit Saha" userId="S::bl.en.u4aie20058@bl.students.amrita.edu::b0e9e11b-5a41-48c2-96b1-f4c80c5de30f" providerId="AD" clId="Web-{7A359038-8B74-5A29-B912-E44A3DEC5B0D}" dt="2022-02-03T16:33:41.733" v="162"/>
          <ac:grpSpMkLst>
            <pc:docMk/>
            <pc:sldMk cId="3935794721" sldId="261"/>
            <ac:grpSpMk id="13" creationId="{DD354807-230F-4402-B1B9-F733A8F1F190}"/>
          </ac:grpSpMkLst>
        </pc:grpChg>
        <pc:grpChg chg="add">
          <ac:chgData name="Samirit Saha" userId="S::bl.en.u4aie20058@bl.students.amrita.edu::b0e9e11b-5a41-48c2-96b1-f4c80c5de30f" providerId="AD" clId="Web-{7A359038-8B74-5A29-B912-E44A3DEC5B0D}" dt="2022-02-03T16:33:41.733" v="162"/>
          <ac:grpSpMkLst>
            <pc:docMk/>
            <pc:sldMk cId="3935794721" sldId="261"/>
            <ac:grpSpMk id="26" creationId="{C9888C69-11CC-40BA-BABF-F9B7E11C9156}"/>
          </ac:grpSpMkLst>
        </pc:grpChg>
        <pc:picChg chg="add mod">
          <ac:chgData name="Samirit Saha" userId="S::bl.en.u4aie20058@bl.students.amrita.edu::b0e9e11b-5a41-48c2-96b1-f4c80c5de30f" providerId="AD" clId="Web-{7A359038-8B74-5A29-B912-E44A3DEC5B0D}" dt="2022-02-03T16:33:57.717" v="166" actId="1076"/>
          <ac:picMkLst>
            <pc:docMk/>
            <pc:sldMk cId="3935794721" sldId="261"/>
            <ac:picMk id="4" creationId="{6C8CF089-46E1-4DB2-987F-95034B521E19}"/>
          </ac:picMkLst>
        </pc:picChg>
        <pc:picChg chg="add">
          <ac:chgData name="Samirit Saha" userId="S::bl.en.u4aie20058@bl.students.amrita.edu::b0e9e11b-5a41-48c2-96b1-f4c80c5de30f" providerId="AD" clId="Web-{7A359038-8B74-5A29-B912-E44A3DEC5B0D}" dt="2022-02-03T16:34:44.140" v="169"/>
          <ac:picMkLst>
            <pc:docMk/>
            <pc:sldMk cId="3935794721" sldId="261"/>
            <ac:picMk id="6" creationId="{2B618BFA-34CF-49B9-9520-F50B6AEC4609}"/>
          </ac:picMkLst>
        </pc:picChg>
      </pc:sldChg>
      <pc:sldChg chg="addSp modSp new mod setBg">
        <pc:chgData name="Samirit Saha" userId="S::bl.en.u4aie20058@bl.students.amrita.edu::b0e9e11b-5a41-48c2-96b1-f4c80c5de30f" providerId="AD" clId="Web-{7A359038-8B74-5A29-B912-E44A3DEC5B0D}" dt="2022-02-03T17:13:21.609" v="220"/>
        <pc:sldMkLst>
          <pc:docMk/>
          <pc:sldMk cId="3424953094" sldId="262"/>
        </pc:sldMkLst>
        <pc:spChg chg="mod">
          <ac:chgData name="Samirit Saha" userId="S::bl.en.u4aie20058@bl.students.amrita.edu::b0e9e11b-5a41-48c2-96b1-f4c80c5de30f" providerId="AD" clId="Web-{7A359038-8B74-5A29-B912-E44A3DEC5B0D}" dt="2022-02-03T17:10:13.841" v="219"/>
          <ac:spMkLst>
            <pc:docMk/>
            <pc:sldMk cId="3424953094" sldId="262"/>
            <ac:spMk id="2" creationId="{F2746FAE-B752-4C28-93A2-1B818F32FA53}"/>
          </ac:spMkLst>
        </pc:spChg>
        <pc:spChg chg="mod">
          <ac:chgData name="Samirit Saha" userId="S::bl.en.u4aie20058@bl.students.amrita.edu::b0e9e11b-5a41-48c2-96b1-f4c80c5de30f" providerId="AD" clId="Web-{7A359038-8B74-5A29-B912-E44A3DEC5B0D}" dt="2022-02-03T17:10:13.841" v="219"/>
          <ac:spMkLst>
            <pc:docMk/>
            <pc:sldMk cId="3424953094" sldId="262"/>
            <ac:spMk id="3" creationId="{173E6F7A-9185-4959-8E98-9147223BED14}"/>
          </ac:spMkLst>
        </pc:spChg>
        <pc:spChg chg="add">
          <ac:chgData name="Samirit Saha" userId="S::bl.en.u4aie20058@bl.students.amrita.edu::b0e9e11b-5a41-48c2-96b1-f4c80c5de30f" providerId="AD" clId="Web-{7A359038-8B74-5A29-B912-E44A3DEC5B0D}" dt="2022-02-03T17:10:13.841" v="219"/>
          <ac:spMkLst>
            <pc:docMk/>
            <pc:sldMk cId="3424953094" sldId="262"/>
            <ac:spMk id="8" creationId="{7CB4857B-ED7C-444D-9F04-2F885114A1C2}"/>
          </ac:spMkLst>
        </pc:spChg>
        <pc:spChg chg="add">
          <ac:chgData name="Samirit Saha" userId="S::bl.en.u4aie20058@bl.students.amrita.edu::b0e9e11b-5a41-48c2-96b1-f4c80c5de30f" providerId="AD" clId="Web-{7A359038-8B74-5A29-B912-E44A3DEC5B0D}" dt="2022-02-03T17:10:13.841" v="219"/>
          <ac:spMkLst>
            <pc:docMk/>
            <pc:sldMk cId="3424953094" sldId="262"/>
            <ac:spMk id="10" creationId="{D18046FB-44EA-4FD8-A585-EA09A319B2D0}"/>
          </ac:spMkLst>
        </pc:spChg>
        <pc:spChg chg="add">
          <ac:chgData name="Samirit Saha" userId="S::bl.en.u4aie20058@bl.students.amrita.edu::b0e9e11b-5a41-48c2-96b1-f4c80c5de30f" providerId="AD" clId="Web-{7A359038-8B74-5A29-B912-E44A3DEC5B0D}" dt="2022-02-03T17:10:13.841" v="219"/>
          <ac:spMkLst>
            <pc:docMk/>
            <pc:sldMk cId="3424953094" sldId="262"/>
            <ac:spMk id="12" creationId="{479F5F2B-8B58-4140-AE6A-51F6C67B18D9}"/>
          </ac:spMkLst>
        </pc:spChg>
        <pc:picChg chg="add">
          <ac:chgData name="Samirit Saha" userId="S::bl.en.u4aie20058@bl.students.amrita.edu::b0e9e11b-5a41-48c2-96b1-f4c80c5de30f" providerId="AD" clId="Web-{7A359038-8B74-5A29-B912-E44A3DEC5B0D}" dt="2022-02-03T17:13:21.609" v="220"/>
          <ac:picMkLst>
            <pc:docMk/>
            <pc:sldMk cId="3424953094" sldId="262"/>
            <ac:picMk id="4" creationId="{16E8BBD9-76EF-4F33-B023-AEFFA6C7A765}"/>
          </ac:picMkLst>
        </pc:picChg>
      </pc:sldChg>
      <pc:sldChg chg="addSp modSp new mod setBg">
        <pc:chgData name="Samirit Saha" userId="S::bl.en.u4aie20058@bl.students.amrita.edu::b0e9e11b-5a41-48c2-96b1-f4c80c5de30f" providerId="AD" clId="Web-{7A359038-8B74-5A29-B912-E44A3DEC5B0D}" dt="2022-02-03T17:13:25.812" v="221"/>
        <pc:sldMkLst>
          <pc:docMk/>
          <pc:sldMk cId="1207753179" sldId="263"/>
        </pc:sldMkLst>
        <pc:spChg chg="mod">
          <ac:chgData name="Samirit Saha" userId="S::bl.en.u4aie20058@bl.students.amrita.edu::b0e9e11b-5a41-48c2-96b1-f4c80c5de30f" providerId="AD" clId="Web-{7A359038-8B74-5A29-B912-E44A3DEC5B0D}" dt="2022-02-03T17:09:54.919" v="218"/>
          <ac:spMkLst>
            <pc:docMk/>
            <pc:sldMk cId="1207753179" sldId="263"/>
            <ac:spMk id="2" creationId="{5E963E9B-ABA8-4C7F-BFB3-B6860C094B19}"/>
          </ac:spMkLst>
        </pc:spChg>
        <pc:spChg chg="mod">
          <ac:chgData name="Samirit Saha" userId="S::bl.en.u4aie20058@bl.students.amrita.edu::b0e9e11b-5a41-48c2-96b1-f4c80c5de30f" providerId="AD" clId="Web-{7A359038-8B74-5A29-B912-E44A3DEC5B0D}" dt="2022-02-03T17:09:54.919" v="218"/>
          <ac:spMkLst>
            <pc:docMk/>
            <pc:sldMk cId="1207753179" sldId="263"/>
            <ac:spMk id="3" creationId="{1C8EC100-05A7-4612-8E6A-6C6A780D01E9}"/>
          </ac:spMkLst>
        </pc:spChg>
        <pc:spChg chg="add">
          <ac:chgData name="Samirit Saha" userId="S::bl.en.u4aie20058@bl.students.amrita.edu::b0e9e11b-5a41-48c2-96b1-f4c80c5de30f" providerId="AD" clId="Web-{7A359038-8B74-5A29-B912-E44A3DEC5B0D}" dt="2022-02-03T17:09:54.919" v="218"/>
          <ac:spMkLst>
            <pc:docMk/>
            <pc:sldMk cId="1207753179" sldId="263"/>
            <ac:spMk id="9" creationId="{201CC55D-ED54-4C5C-95E6-10947BD1103B}"/>
          </ac:spMkLst>
        </pc:spChg>
        <pc:spChg chg="add">
          <ac:chgData name="Samirit Saha" userId="S::bl.en.u4aie20058@bl.students.amrita.edu::b0e9e11b-5a41-48c2-96b1-f4c80c5de30f" providerId="AD" clId="Web-{7A359038-8B74-5A29-B912-E44A3DEC5B0D}" dt="2022-02-03T17:09:54.919" v="218"/>
          <ac:spMkLst>
            <pc:docMk/>
            <pc:sldMk cId="1207753179" sldId="263"/>
            <ac:spMk id="15" creationId="{3873B707-463F-40B0-8227-E8CC6C67EB25}"/>
          </ac:spMkLst>
        </pc:spChg>
        <pc:spChg chg="add">
          <ac:chgData name="Samirit Saha" userId="S::bl.en.u4aie20058@bl.students.amrita.edu::b0e9e11b-5a41-48c2-96b1-f4c80c5de30f" providerId="AD" clId="Web-{7A359038-8B74-5A29-B912-E44A3DEC5B0D}" dt="2022-02-03T17:09:54.919" v="218"/>
          <ac:spMkLst>
            <pc:docMk/>
            <pc:sldMk cId="1207753179" sldId="263"/>
            <ac:spMk id="17" creationId="{C13237C8-E62C-4F0D-A318-BD6FB6C2D138}"/>
          </ac:spMkLst>
        </pc:spChg>
        <pc:spChg chg="add">
          <ac:chgData name="Samirit Saha" userId="S::bl.en.u4aie20058@bl.students.amrita.edu::b0e9e11b-5a41-48c2-96b1-f4c80c5de30f" providerId="AD" clId="Web-{7A359038-8B74-5A29-B912-E44A3DEC5B0D}" dt="2022-02-03T17:09:54.919" v="218"/>
          <ac:spMkLst>
            <pc:docMk/>
            <pc:sldMk cId="1207753179" sldId="263"/>
            <ac:spMk id="19" creationId="{19C9EAEA-39D0-4B0E-A0EB-51E7B26740B1}"/>
          </ac:spMkLst>
        </pc:spChg>
        <pc:grpChg chg="add">
          <ac:chgData name="Samirit Saha" userId="S::bl.en.u4aie20058@bl.students.amrita.edu::b0e9e11b-5a41-48c2-96b1-f4c80c5de30f" providerId="AD" clId="Web-{7A359038-8B74-5A29-B912-E44A3DEC5B0D}" dt="2022-02-03T17:09:54.919" v="218"/>
          <ac:grpSpMkLst>
            <pc:docMk/>
            <pc:sldMk cId="1207753179" sldId="263"/>
            <ac:grpSpMk id="11" creationId="{1DE889C7-FAD6-4397-98E2-05D503484459}"/>
          </ac:grpSpMkLst>
        </pc:grpChg>
        <pc:picChg chg="add mod">
          <ac:chgData name="Samirit Saha" userId="S::bl.en.u4aie20058@bl.students.amrita.edu::b0e9e11b-5a41-48c2-96b1-f4c80c5de30f" providerId="AD" clId="Web-{7A359038-8B74-5A29-B912-E44A3DEC5B0D}" dt="2022-02-03T17:09:54.919" v="218"/>
          <ac:picMkLst>
            <pc:docMk/>
            <pc:sldMk cId="1207753179" sldId="263"/>
            <ac:picMk id="4" creationId="{D1AEE17B-A72B-4026-A53B-41FEA69669A5}"/>
          </ac:picMkLst>
        </pc:picChg>
        <pc:picChg chg="add">
          <ac:chgData name="Samirit Saha" userId="S::bl.en.u4aie20058@bl.students.amrita.edu::b0e9e11b-5a41-48c2-96b1-f4c80c5de30f" providerId="AD" clId="Web-{7A359038-8B74-5A29-B912-E44A3DEC5B0D}" dt="2022-02-03T17:13:25.812" v="221"/>
          <ac:picMkLst>
            <pc:docMk/>
            <pc:sldMk cId="1207753179" sldId="263"/>
            <ac:picMk id="5" creationId="{E9E47299-E13B-46C7-BBD3-B2F824FB663D}"/>
          </ac:picMkLst>
        </pc:picChg>
      </pc:sldChg>
    </pc:docChg>
  </pc:docChgLst>
  <pc:docChgLst>
    <pc:chgData name="B Srivathsan" userId="S::bl.en.u4aie20006@bl.students.amrita.edu::9154a09b-9daa-440e-bc22-36c1ecf33640" providerId="AD" clId="Web-{3DD82660-2394-1222-5D0F-C3C9899412EF}"/>
    <pc:docChg chg="delSld">
      <pc:chgData name="B Srivathsan" userId="S::bl.en.u4aie20006@bl.students.amrita.edu::9154a09b-9daa-440e-bc22-36c1ecf33640" providerId="AD" clId="Web-{3DD82660-2394-1222-5D0F-C3C9899412EF}" dt="2022-02-04T05:18:50.636" v="0"/>
      <pc:docMkLst>
        <pc:docMk/>
      </pc:docMkLst>
      <pc:sldChg chg="del">
        <pc:chgData name="B Srivathsan" userId="S::bl.en.u4aie20006@bl.students.amrita.edu::9154a09b-9daa-440e-bc22-36c1ecf33640" providerId="AD" clId="Web-{3DD82660-2394-1222-5D0F-C3C9899412EF}" dt="2022-02-04T05:18:50.636" v="0"/>
        <pc:sldMkLst>
          <pc:docMk/>
          <pc:sldMk cId="602142108" sldId="259"/>
        </pc:sldMkLst>
      </pc:sldChg>
    </pc:docChg>
  </pc:docChgLst>
  <pc:docChgLst>
    <pc:chgData name="Kanisettypalli Karthik" userId="S::bl.en.u4aie20025@bl.students.amrita.edu::6441c036-920a-4a1e-9251-bcab2acbbc7a" providerId="AD" clId="Web-{1748BB7E-6D98-E960-7A8B-CBC30E8270F9}"/>
    <pc:docChg chg="addSld modSld">
      <pc:chgData name="Kanisettypalli Karthik" userId="S::bl.en.u4aie20025@bl.students.amrita.edu::6441c036-920a-4a1e-9251-bcab2acbbc7a" providerId="AD" clId="Web-{1748BB7E-6D98-E960-7A8B-CBC30E8270F9}" dt="2022-02-04T03:52:28.863" v="44" actId="14100"/>
      <pc:docMkLst>
        <pc:docMk/>
      </pc:docMkLst>
      <pc:sldChg chg="addSp modSp new mod setBg">
        <pc:chgData name="Kanisettypalli Karthik" userId="S::bl.en.u4aie20025@bl.students.amrita.edu::6441c036-920a-4a1e-9251-bcab2acbbc7a" providerId="AD" clId="Web-{1748BB7E-6D98-E960-7A8B-CBC30E8270F9}" dt="2022-02-04T03:52:28.863" v="44" actId="14100"/>
        <pc:sldMkLst>
          <pc:docMk/>
          <pc:sldMk cId="2270238099" sldId="266"/>
        </pc:sldMkLst>
        <pc:spChg chg="mod">
          <ac:chgData name="Kanisettypalli Karthik" userId="S::bl.en.u4aie20025@bl.students.amrita.edu::6441c036-920a-4a1e-9251-bcab2acbbc7a" providerId="AD" clId="Web-{1748BB7E-6D98-E960-7A8B-CBC30E8270F9}" dt="2022-02-04T03:52:20.785" v="42"/>
          <ac:spMkLst>
            <pc:docMk/>
            <pc:sldMk cId="2270238099" sldId="266"/>
            <ac:spMk id="2" creationId="{0820D911-25C7-4DBB-9FA3-ACE70FA4130B}"/>
          </ac:spMkLst>
        </pc:spChg>
        <pc:spChg chg="mod">
          <ac:chgData name="Kanisettypalli Karthik" userId="S::bl.en.u4aie20025@bl.students.amrita.edu::6441c036-920a-4a1e-9251-bcab2acbbc7a" providerId="AD" clId="Web-{1748BB7E-6D98-E960-7A8B-CBC30E8270F9}" dt="2022-02-04T03:52:28.863" v="44" actId="14100"/>
          <ac:spMkLst>
            <pc:docMk/>
            <pc:sldMk cId="2270238099" sldId="266"/>
            <ac:spMk id="3" creationId="{36207E43-16CD-435A-A66B-29B649B90117}"/>
          </ac:spMkLst>
        </pc:spChg>
        <pc:spChg chg="add">
          <ac:chgData name="Kanisettypalli Karthik" userId="S::bl.en.u4aie20025@bl.students.amrita.edu::6441c036-920a-4a1e-9251-bcab2acbbc7a" providerId="AD" clId="Web-{1748BB7E-6D98-E960-7A8B-CBC30E8270F9}" dt="2022-02-04T03:52:20.785" v="42"/>
          <ac:spMkLst>
            <pc:docMk/>
            <pc:sldMk cId="2270238099" sldId="266"/>
            <ac:spMk id="8" creationId="{827B839B-9ADE-406B-8590-F1CAEDED45A1}"/>
          </ac:spMkLst>
        </pc:spChg>
        <pc:spChg chg="add">
          <ac:chgData name="Kanisettypalli Karthik" userId="S::bl.en.u4aie20025@bl.students.amrita.edu::6441c036-920a-4a1e-9251-bcab2acbbc7a" providerId="AD" clId="Web-{1748BB7E-6D98-E960-7A8B-CBC30E8270F9}" dt="2022-02-04T03:52:20.785" v="42"/>
          <ac:spMkLst>
            <pc:docMk/>
            <pc:sldMk cId="2270238099" sldId="266"/>
            <ac:spMk id="10" creationId="{CFE45BF0-46DB-408C-B5F7-7B11716805D4}"/>
          </ac:spMkLst>
        </pc:spChg>
        <pc:spChg chg="add">
          <ac:chgData name="Kanisettypalli Karthik" userId="S::bl.en.u4aie20025@bl.students.amrita.edu::6441c036-920a-4a1e-9251-bcab2acbbc7a" providerId="AD" clId="Web-{1748BB7E-6D98-E960-7A8B-CBC30E8270F9}" dt="2022-02-04T03:52:20.785" v="42"/>
          <ac:spMkLst>
            <pc:docMk/>
            <pc:sldMk cId="2270238099" sldId="266"/>
            <ac:spMk id="12" creationId="{2AEBC8F2-97B1-41B4-93F1-2D289E197FBA}"/>
          </ac:spMkLst>
        </pc:spChg>
        <pc:spChg chg="add">
          <ac:chgData name="Kanisettypalli Karthik" userId="S::bl.en.u4aie20025@bl.students.amrita.edu::6441c036-920a-4a1e-9251-bcab2acbbc7a" providerId="AD" clId="Web-{1748BB7E-6D98-E960-7A8B-CBC30E8270F9}" dt="2022-02-04T03:52:20.785" v="42"/>
          <ac:spMkLst>
            <pc:docMk/>
            <pc:sldMk cId="2270238099" sldId="266"/>
            <ac:spMk id="14" creationId="{472E3A19-F5D5-48FC-BB9C-48C2F68F598B}"/>
          </ac:spMkLst>
        </pc:spChg>
        <pc:spChg chg="add">
          <ac:chgData name="Kanisettypalli Karthik" userId="S::bl.en.u4aie20025@bl.students.amrita.edu::6441c036-920a-4a1e-9251-bcab2acbbc7a" providerId="AD" clId="Web-{1748BB7E-6D98-E960-7A8B-CBC30E8270F9}" dt="2022-02-04T03:52:20.785" v="42"/>
          <ac:spMkLst>
            <pc:docMk/>
            <pc:sldMk cId="2270238099" sldId="266"/>
            <ac:spMk id="16" creationId="{7A62E32F-BB65-43A8-8EB5-92346890E549}"/>
          </ac:spMkLst>
        </pc:spChg>
        <pc:spChg chg="add">
          <ac:chgData name="Kanisettypalli Karthik" userId="S::bl.en.u4aie20025@bl.students.amrita.edu::6441c036-920a-4a1e-9251-bcab2acbbc7a" providerId="AD" clId="Web-{1748BB7E-6D98-E960-7A8B-CBC30E8270F9}" dt="2022-02-04T03:52:20.785" v="42"/>
          <ac:spMkLst>
            <pc:docMk/>
            <pc:sldMk cId="2270238099" sldId="266"/>
            <ac:spMk id="18" creationId="{14E91B64-9FCC-451E-AFB4-A827D6329367}"/>
          </ac:spMkLst>
        </pc:spChg>
      </pc:sldChg>
      <pc:sldChg chg="new">
        <pc:chgData name="Kanisettypalli Karthik" userId="S::bl.en.u4aie20025@bl.students.amrita.edu::6441c036-920a-4a1e-9251-bcab2acbbc7a" providerId="AD" clId="Web-{1748BB7E-6D98-E960-7A8B-CBC30E8270F9}" dt="2022-02-04T03:50:55.221" v="1"/>
        <pc:sldMkLst>
          <pc:docMk/>
          <pc:sldMk cId="2820762762" sldId="267"/>
        </pc:sldMkLst>
      </pc:sldChg>
      <pc:sldChg chg="new">
        <pc:chgData name="Kanisettypalli Karthik" userId="S::bl.en.u4aie20025@bl.students.amrita.edu::6441c036-920a-4a1e-9251-bcab2acbbc7a" providerId="AD" clId="Web-{1748BB7E-6D98-E960-7A8B-CBC30E8270F9}" dt="2022-02-04T03:50:55.768" v="2"/>
        <pc:sldMkLst>
          <pc:docMk/>
          <pc:sldMk cId="3691984954" sldId="268"/>
        </pc:sldMkLst>
      </pc:sldChg>
      <pc:sldChg chg="new">
        <pc:chgData name="Kanisettypalli Karthik" userId="S::bl.en.u4aie20025@bl.students.amrita.edu::6441c036-920a-4a1e-9251-bcab2acbbc7a" providerId="AD" clId="Web-{1748BB7E-6D98-E960-7A8B-CBC30E8270F9}" dt="2022-02-04T03:50:56.096" v="3"/>
        <pc:sldMkLst>
          <pc:docMk/>
          <pc:sldMk cId="399140608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cbay.news/2020/08/13/egyptian-digital-payment-provider-paymob-raises-usd-3-5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 indoor, computer&#10;&#10;Description automatically generated">
            <a:extLst>
              <a:ext uri="{FF2B5EF4-FFF2-40B4-BE49-F238E27FC236}">
                <a16:creationId xmlns:a16="http://schemas.microsoft.com/office/drawing/2014/main" id="{A54C5C4D-F86C-4785-8ECC-671EB6661A6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34214" b="-1"/>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704828"/>
            <a:ext cx="4023360" cy="3204134"/>
          </a:xfrm>
        </p:spPr>
        <p:txBody>
          <a:bodyPr vert="horz" lIns="91440" tIns="45720" rIns="91440" bIns="45720" rtlCol="0" anchor="b">
            <a:normAutofit/>
          </a:bodyPr>
          <a:lstStyle/>
          <a:p>
            <a:pPr algn="l"/>
            <a:r>
              <a:rPr lang="en-US" sz="3000" b="1"/>
              <a:t>19AIE203 – Data Structures and Algorithms 2</a:t>
            </a:r>
            <a:br>
              <a:rPr lang="en-US" sz="3000" b="1"/>
            </a:br>
            <a:r>
              <a:rPr lang="en-US" sz="3000" b="1"/>
              <a:t>Team 7 End Sem PPT</a:t>
            </a:r>
            <a:br>
              <a:rPr lang="en-US" sz="3000" b="1"/>
            </a:br>
            <a:br>
              <a:rPr lang="en-US" sz="3000" b="1"/>
            </a:br>
            <a:r>
              <a:rPr lang="en-US" sz="3000" b="1"/>
              <a:t>DIGITAL PAYMENT SYSTEM INTERFACE </a:t>
            </a:r>
          </a:p>
        </p:txBody>
      </p:sp>
      <p:sp>
        <p:nvSpPr>
          <p:cNvPr id="3" name="Subtitle 2"/>
          <p:cNvSpPr>
            <a:spLocks noGrp="1"/>
          </p:cNvSpPr>
          <p:nvPr>
            <p:ph type="subTitle" idx="1"/>
          </p:nvPr>
        </p:nvSpPr>
        <p:spPr>
          <a:xfrm>
            <a:off x="112637" y="4549333"/>
            <a:ext cx="5860509" cy="1991017"/>
          </a:xfrm>
        </p:spPr>
        <p:txBody>
          <a:bodyPr vert="horz" lIns="91440" tIns="45720" rIns="91440" bIns="45720" rtlCol="0" anchor="t">
            <a:noAutofit/>
          </a:bodyPr>
          <a:lstStyle/>
          <a:p>
            <a:pPr indent="-228600" algn="l">
              <a:buFont typeface="Arial" panose="020B0604020202020204" pitchFamily="34" charset="0"/>
              <a:buChar char="•"/>
            </a:pPr>
            <a:r>
              <a:rPr lang="en-US" sz="2000" b="1"/>
              <a:t>B Srivathsan BL.EN.U4AIE20006</a:t>
            </a:r>
            <a:endParaRPr lang="en-US" sz="2000">
              <a:cs typeface="Calibri"/>
            </a:endParaRPr>
          </a:p>
          <a:p>
            <a:pPr indent="-228600" algn="l">
              <a:buFont typeface="Arial" panose="020B0604020202020204" pitchFamily="34" charset="0"/>
              <a:buChar char="•"/>
            </a:pPr>
            <a:r>
              <a:rPr lang="en-US" sz="2000" b="1" err="1"/>
              <a:t>Samirit</a:t>
            </a:r>
            <a:r>
              <a:rPr lang="en-US" sz="2000" b="1"/>
              <a:t> Saha BL.EN.U4AIE20058</a:t>
            </a:r>
            <a:endParaRPr lang="en-US" sz="2000">
              <a:cs typeface="Calibri"/>
            </a:endParaRPr>
          </a:p>
          <a:p>
            <a:pPr indent="-228600" algn="l">
              <a:buFont typeface="Arial" panose="020B0604020202020204" pitchFamily="34" charset="0"/>
              <a:buChar char="•"/>
            </a:pPr>
            <a:r>
              <a:rPr lang="en-US" sz="2000" b="1" err="1"/>
              <a:t>Kanisettypalli</a:t>
            </a:r>
            <a:r>
              <a:rPr lang="en-US" sz="2000" b="1"/>
              <a:t> Karthik BL.EN.U4AIE20025</a:t>
            </a:r>
            <a:endParaRPr lang="en-US" sz="2000">
              <a:cs typeface="Calibri"/>
            </a:endParaRPr>
          </a:p>
          <a:p>
            <a:pPr indent="-228600" algn="r">
              <a:buFont typeface="Arial" panose="020B0604020202020204" pitchFamily="34" charset="0"/>
              <a:buChar char="•"/>
            </a:pPr>
            <a:r>
              <a:rPr lang="en-US" sz="2000" b="1"/>
              <a:t>Course Instructor :</a:t>
            </a:r>
            <a:endParaRPr lang="en-US" sz="2000">
              <a:cs typeface="Calibri"/>
            </a:endParaRPr>
          </a:p>
          <a:p>
            <a:pPr indent="-228600" algn="r">
              <a:buFont typeface="Arial" panose="020B0604020202020204" pitchFamily="34" charset="0"/>
              <a:buChar char="•"/>
            </a:pPr>
            <a:r>
              <a:rPr lang="en-US" sz="2000" b="1"/>
              <a:t>Ms. Radha. D</a:t>
            </a:r>
            <a:endParaRPr lang="en-US" sz="2000">
              <a:cs typeface="Calibri"/>
            </a:endParaRPr>
          </a:p>
          <a:p>
            <a:pPr indent="-228600" algn="l">
              <a:buFont typeface="Arial" panose="020B0604020202020204" pitchFamily="34" charset="0"/>
              <a:buChar char="•"/>
            </a:pPr>
            <a:endParaRPr lang="en-US" sz="500"/>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D0B2CD4F-4616-4421-854C-EF6D79F70FC6}"/>
              </a:ext>
            </a:extLst>
          </p:cNvPr>
          <p:cNvSpPr txBox="1"/>
          <p:nvPr/>
        </p:nvSpPr>
        <p:spPr>
          <a:xfrm>
            <a:off x="9718245"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pic>
        <p:nvPicPr>
          <p:cNvPr id="9" name="Picture 5">
            <a:extLst>
              <a:ext uri="{FF2B5EF4-FFF2-40B4-BE49-F238E27FC236}">
                <a16:creationId xmlns:a16="http://schemas.microsoft.com/office/drawing/2014/main" id="{BB52C5AB-4EA6-4E00-A5D3-BAD07C64F6F7}"/>
              </a:ext>
            </a:extLst>
          </p:cNvPr>
          <p:cNvPicPr>
            <a:picLocks noChangeAspect="1"/>
          </p:cNvPicPr>
          <p:nvPr/>
        </p:nvPicPr>
        <p:blipFill>
          <a:blip r:embed="rId5"/>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820D911-25C7-4DBB-9FA3-ACE70FA4130B}"/>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Packages Used</a:t>
            </a:r>
            <a:endParaRPr lang="en-US" sz="4000">
              <a:solidFill>
                <a:srgbClr val="FFFFFF"/>
              </a:solidFill>
            </a:endParaRPr>
          </a:p>
        </p:txBody>
      </p:sp>
      <p:sp>
        <p:nvSpPr>
          <p:cNvPr id="3" name="Content Placeholder 2">
            <a:extLst>
              <a:ext uri="{FF2B5EF4-FFF2-40B4-BE49-F238E27FC236}">
                <a16:creationId xmlns:a16="http://schemas.microsoft.com/office/drawing/2014/main" id="{36207E43-16CD-435A-A66B-29B649B90117}"/>
              </a:ext>
            </a:extLst>
          </p:cNvPr>
          <p:cNvSpPr>
            <a:spLocks noGrp="1"/>
          </p:cNvSpPr>
          <p:nvPr>
            <p:ph idx="1"/>
          </p:nvPr>
        </p:nvSpPr>
        <p:spPr>
          <a:xfrm>
            <a:off x="1466585" y="2609189"/>
            <a:ext cx="9708995" cy="3893744"/>
          </a:xfrm>
        </p:spPr>
        <p:txBody>
          <a:bodyPr vert="horz" lIns="91440" tIns="45720" rIns="91440" bIns="45720" rtlCol="0" anchor="ctr">
            <a:normAutofit/>
          </a:bodyPr>
          <a:lstStyle/>
          <a:p>
            <a:r>
              <a:rPr lang="en-US" sz="1100">
                <a:ea typeface="+mn-lt"/>
                <a:cs typeface="+mn-lt"/>
              </a:rPr>
              <a:t>import java.util.*;</a:t>
            </a:r>
            <a:br>
              <a:rPr lang="en-US" sz="1100">
                <a:ea typeface="+mn-lt"/>
                <a:cs typeface="+mn-lt"/>
              </a:rPr>
            </a:br>
            <a:r>
              <a:rPr lang="en-US" sz="1100">
                <a:ea typeface="+mn-lt"/>
                <a:cs typeface="+mn-lt"/>
              </a:rPr>
              <a:t>import java.io.File;</a:t>
            </a:r>
            <a:br>
              <a:rPr lang="en-US" sz="1100">
                <a:ea typeface="+mn-lt"/>
                <a:cs typeface="+mn-lt"/>
              </a:rPr>
            </a:br>
            <a:r>
              <a:rPr lang="en-US" sz="1100">
                <a:ea typeface="+mn-lt"/>
                <a:cs typeface="+mn-lt"/>
              </a:rPr>
              <a:t>import java.io.IOException;</a:t>
            </a:r>
            <a:br>
              <a:rPr lang="en-US" sz="1100">
                <a:ea typeface="+mn-lt"/>
                <a:cs typeface="+mn-lt"/>
              </a:rPr>
            </a:br>
            <a:r>
              <a:rPr lang="en-US" sz="1100">
                <a:ea typeface="+mn-lt"/>
                <a:cs typeface="+mn-lt"/>
              </a:rPr>
              <a:t>import javax.swing.*;</a:t>
            </a:r>
            <a:br>
              <a:rPr lang="en-US" sz="1100">
                <a:ea typeface="+mn-lt"/>
                <a:cs typeface="+mn-lt"/>
              </a:rPr>
            </a:br>
            <a:r>
              <a:rPr lang="en-US" sz="1100">
                <a:ea typeface="+mn-lt"/>
                <a:cs typeface="+mn-lt"/>
              </a:rPr>
              <a:t>import java.io.FileInputStream;</a:t>
            </a:r>
            <a:br>
              <a:rPr lang="en-US" sz="1100">
                <a:ea typeface="+mn-lt"/>
                <a:cs typeface="+mn-lt"/>
              </a:rPr>
            </a:br>
            <a:r>
              <a:rPr lang="en-US" sz="1100">
                <a:ea typeface="+mn-lt"/>
                <a:cs typeface="+mn-lt"/>
              </a:rPr>
              <a:t>import java.io.FileNotFoundException;</a:t>
            </a:r>
          </a:p>
          <a:p>
            <a:r>
              <a:rPr lang="en-US" sz="1100" b="1">
                <a:ea typeface="+mn-lt"/>
                <a:cs typeface="+mn-lt"/>
              </a:rPr>
              <a:t>For Reading QR code:</a:t>
            </a:r>
          </a:p>
          <a:p>
            <a:r>
              <a:rPr lang="en-US" sz="1100">
                <a:ea typeface="+mn-lt"/>
                <a:cs typeface="+mn-lt"/>
              </a:rPr>
              <a:t>import </a:t>
            </a:r>
            <a:r>
              <a:rPr lang="en-US" sz="1100" err="1">
                <a:ea typeface="+mn-lt"/>
                <a:cs typeface="+mn-lt"/>
              </a:rPr>
              <a:t>com.google.zxing.BarcodeFormat</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com.google.zxing.EncodeHintType</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com.google.zxing.MultiFormatWriter</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com.google.zxing.NotFoundException</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com.google.zxing.WriterException</a:t>
            </a:r>
            <a:r>
              <a:rPr lang="en-US" sz="1100">
                <a:ea typeface="+mn-lt"/>
                <a:cs typeface="+mn-lt"/>
              </a:rPr>
              <a:t>;</a:t>
            </a:r>
            <a:br>
              <a:rPr lang="en-US" sz="1100">
                <a:ea typeface="+mn-lt"/>
                <a:cs typeface="+mn-lt"/>
              </a:rPr>
            </a:br>
            <a:r>
              <a:rPr lang="en-US" sz="1100">
                <a:ea typeface="+mn-lt"/>
                <a:cs typeface="+mn-lt"/>
              </a:rPr>
              <a:t>import com.google.zxing.client.j2se.MatrixToImageWriter;</a:t>
            </a:r>
            <a:br>
              <a:rPr lang="en-US" sz="1100">
                <a:ea typeface="+mn-lt"/>
                <a:cs typeface="+mn-lt"/>
              </a:rPr>
            </a:br>
            <a:r>
              <a:rPr lang="en-US" sz="1100">
                <a:ea typeface="+mn-lt"/>
                <a:cs typeface="+mn-lt"/>
              </a:rPr>
              <a:t>import </a:t>
            </a:r>
            <a:r>
              <a:rPr lang="en-US" sz="1100" err="1">
                <a:ea typeface="+mn-lt"/>
                <a:cs typeface="+mn-lt"/>
              </a:rPr>
              <a:t>com.google.zxing.common.BitMatrix</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com.google.zxing.qrcode.decoder.ErrorCorrectionLevel</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javax.imageio.ImageIO</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com.google.zxing.BinaryBitmap</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com.google.zxing.MultiFormatReader</a:t>
            </a:r>
            <a:r>
              <a:rPr lang="en-US" sz="1100">
                <a:ea typeface="+mn-lt"/>
                <a:cs typeface="+mn-lt"/>
              </a:rPr>
              <a:t>;</a:t>
            </a:r>
            <a:br>
              <a:rPr lang="en-US" sz="1100">
                <a:ea typeface="+mn-lt"/>
                <a:cs typeface="+mn-lt"/>
              </a:rPr>
            </a:br>
            <a:r>
              <a:rPr lang="en-US" sz="1100">
                <a:ea typeface="+mn-lt"/>
                <a:cs typeface="+mn-lt"/>
              </a:rPr>
              <a:t>import </a:t>
            </a:r>
            <a:r>
              <a:rPr lang="en-US" sz="1100" err="1">
                <a:ea typeface="+mn-lt"/>
                <a:cs typeface="+mn-lt"/>
              </a:rPr>
              <a:t>com.google.zxing.Result</a:t>
            </a:r>
            <a:r>
              <a:rPr lang="en-US" sz="1100">
                <a:ea typeface="+mn-lt"/>
                <a:cs typeface="+mn-lt"/>
              </a:rPr>
              <a:t>;</a:t>
            </a:r>
            <a:br>
              <a:rPr lang="en-US" sz="1100">
                <a:ea typeface="+mn-lt"/>
                <a:cs typeface="+mn-lt"/>
              </a:rPr>
            </a:br>
            <a:r>
              <a:rPr lang="en-US" sz="1100">
                <a:ea typeface="+mn-lt"/>
                <a:cs typeface="+mn-lt"/>
              </a:rPr>
              <a:t>import com.google.zxing.client.j2se.BufferedImageLuminanceSource;</a:t>
            </a:r>
            <a:br>
              <a:rPr lang="en-US" sz="1100">
                <a:ea typeface="+mn-lt"/>
                <a:cs typeface="+mn-lt"/>
              </a:rPr>
            </a:br>
            <a:r>
              <a:rPr lang="en-US" sz="1100">
                <a:ea typeface="+mn-lt"/>
                <a:cs typeface="+mn-lt"/>
              </a:rPr>
              <a:t>import </a:t>
            </a:r>
            <a:r>
              <a:rPr lang="en-US" sz="1100" err="1">
                <a:ea typeface="+mn-lt"/>
                <a:cs typeface="+mn-lt"/>
              </a:rPr>
              <a:t>com.google.zxing.common.HybridBinarizer</a:t>
            </a:r>
            <a:r>
              <a:rPr lang="en-US" sz="1100">
                <a:ea typeface="+mn-lt"/>
                <a:cs typeface="+mn-lt"/>
              </a:rPr>
              <a:t>;</a:t>
            </a:r>
          </a:p>
          <a:p>
            <a:endParaRPr lang="en-US" sz="1100">
              <a:cs typeface="Calibri"/>
            </a:endParaRPr>
          </a:p>
        </p:txBody>
      </p:sp>
      <p:pic>
        <p:nvPicPr>
          <p:cNvPr id="4" name="Picture 3">
            <a:extLst>
              <a:ext uri="{FF2B5EF4-FFF2-40B4-BE49-F238E27FC236}">
                <a16:creationId xmlns:a16="http://schemas.microsoft.com/office/drawing/2014/main" id="{51F8B470-797F-4C6D-81F2-C76F061C74F4}"/>
              </a:ext>
            </a:extLst>
          </p:cNvPr>
          <p:cNvPicPr>
            <a:picLocks noChangeAspect="1"/>
          </p:cNvPicPr>
          <p:nvPr/>
        </p:nvPicPr>
        <p:blipFill>
          <a:blip r:embed="rId2"/>
          <a:stretch>
            <a:fillRect/>
          </a:stretch>
        </p:blipFill>
        <p:spPr>
          <a:xfrm>
            <a:off x="9761888" y="-963"/>
            <a:ext cx="2352675" cy="676275"/>
          </a:xfrm>
          <a:prstGeom prst="rect">
            <a:avLst/>
          </a:prstGeom>
        </p:spPr>
      </p:pic>
    </p:spTree>
    <p:extLst>
      <p:ext uri="{BB962C8B-B14F-4D97-AF65-F5344CB8AC3E}">
        <p14:creationId xmlns:p14="http://schemas.microsoft.com/office/powerpoint/2010/main" val="227023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A8BAD1-C76D-4192-A1EA-4E970E8A591F}"/>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ea typeface="+mj-lt"/>
                <a:cs typeface="+mj-lt"/>
              </a:rPr>
              <a:t>ERROR CORRECTION LEVELS</a:t>
            </a:r>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44DB6F0D-E6B1-48A2-ACE1-70FC70FBA77E}"/>
              </a:ext>
            </a:extLst>
          </p:cNvPr>
          <p:cNvSpPr>
            <a:spLocks noGrp="1"/>
          </p:cNvSpPr>
          <p:nvPr>
            <p:ph idx="1"/>
          </p:nvPr>
        </p:nvSpPr>
        <p:spPr>
          <a:xfrm>
            <a:off x="5723077" y="243742"/>
            <a:ext cx="5217173" cy="4351338"/>
          </a:xfrm>
        </p:spPr>
        <p:txBody>
          <a:bodyPr vert="horz" lIns="91440" tIns="45720" rIns="91440" bIns="45720" rtlCol="0" anchor="t">
            <a:noAutofit/>
          </a:bodyPr>
          <a:lstStyle/>
          <a:p>
            <a:r>
              <a:rPr lang="en-US" sz="2000">
                <a:solidFill>
                  <a:schemeClr val="bg1"/>
                </a:solidFill>
                <a:ea typeface="+mn-lt"/>
                <a:cs typeface="+mn-lt"/>
              </a:rPr>
              <a:t>A QR code can be scanned even if it is damaged somewhat (up to 30%). The </a:t>
            </a:r>
            <a:r>
              <a:rPr lang="en-US" sz="2000" b="1">
                <a:solidFill>
                  <a:schemeClr val="bg1"/>
                </a:solidFill>
                <a:ea typeface="+mn-lt"/>
                <a:cs typeface="+mn-lt"/>
              </a:rPr>
              <a:t>Reed-Solomon Correction</a:t>
            </a:r>
            <a:r>
              <a:rPr lang="en-US" sz="2000">
                <a:solidFill>
                  <a:schemeClr val="bg1"/>
                </a:solidFill>
                <a:ea typeface="+mn-lt"/>
                <a:cs typeface="+mn-lt"/>
              </a:rPr>
              <a:t> algorithm makes it possible. It is to be noted that if we add error correction, it increases the number of the data block in the QR code. So, we need to adjust the level of error correction according to requirements. There are four levels of error correction</a:t>
            </a:r>
          </a:p>
          <a:p>
            <a:r>
              <a:rPr lang="en-US" sz="2000">
                <a:solidFill>
                  <a:schemeClr val="bg1"/>
                </a:solidFill>
                <a:ea typeface="+mn-lt"/>
                <a:cs typeface="+mn-lt"/>
              </a:rPr>
              <a:t>1.Low(L)</a:t>
            </a:r>
          </a:p>
          <a:p>
            <a:r>
              <a:rPr lang="en-US" sz="2000">
                <a:solidFill>
                  <a:schemeClr val="bg1"/>
                </a:solidFill>
                <a:ea typeface="+mn-lt"/>
                <a:cs typeface="+mn-lt"/>
              </a:rPr>
              <a:t>2.Medium(M)</a:t>
            </a:r>
          </a:p>
          <a:p>
            <a:r>
              <a:rPr lang="en-US" sz="2000">
                <a:solidFill>
                  <a:schemeClr val="bg1"/>
                </a:solidFill>
                <a:ea typeface="+mn-lt"/>
                <a:cs typeface="+mn-lt"/>
              </a:rPr>
              <a:t>3.Quartile(Q)</a:t>
            </a:r>
          </a:p>
          <a:p>
            <a:r>
              <a:rPr lang="en-US" sz="2000">
                <a:solidFill>
                  <a:schemeClr val="bg1"/>
                </a:solidFill>
                <a:ea typeface="+mn-lt"/>
                <a:cs typeface="+mn-lt"/>
              </a:rPr>
              <a:t>4.High(H)</a:t>
            </a:r>
          </a:p>
          <a:p>
            <a:endParaRPr lang="en-US" sz="2000">
              <a:solidFill>
                <a:schemeClr val="bg1"/>
              </a:solidFill>
              <a:ea typeface="+mn-lt"/>
              <a:cs typeface="+mn-lt"/>
            </a:endParaRPr>
          </a:p>
          <a:p>
            <a:endParaRPr lang="en-US" sz="2000">
              <a:solidFill>
                <a:schemeClr val="bg1"/>
              </a:solidFill>
              <a:ea typeface="+mn-lt"/>
              <a:cs typeface="+mn-lt"/>
            </a:endParaRPr>
          </a:p>
          <a:p>
            <a:r>
              <a:rPr lang="en-US" sz="2000">
                <a:solidFill>
                  <a:schemeClr val="bg1"/>
                </a:solidFill>
                <a:ea typeface="+mn-lt"/>
                <a:cs typeface="+mn-lt"/>
              </a:rPr>
              <a:t>7% is error correction of Low level</a:t>
            </a:r>
          </a:p>
          <a:p>
            <a:r>
              <a:rPr lang="en-US" sz="2000">
                <a:solidFill>
                  <a:schemeClr val="bg1"/>
                </a:solidFill>
                <a:ea typeface="+mn-lt"/>
                <a:cs typeface="+mn-lt"/>
              </a:rPr>
              <a:t>15% is error correction of Low level</a:t>
            </a:r>
          </a:p>
          <a:p>
            <a:r>
              <a:rPr lang="en-US" sz="2000">
                <a:solidFill>
                  <a:schemeClr val="bg1"/>
                </a:solidFill>
                <a:ea typeface="+mn-lt"/>
                <a:cs typeface="+mn-lt"/>
              </a:rPr>
              <a:t>25% is error correction of Low level</a:t>
            </a:r>
          </a:p>
          <a:p>
            <a:r>
              <a:rPr lang="en-US" sz="2000">
                <a:solidFill>
                  <a:schemeClr val="bg1"/>
                </a:solidFill>
                <a:ea typeface="+mn-lt"/>
                <a:cs typeface="+mn-lt"/>
              </a:rPr>
              <a:t>30% is error correction of Low level</a:t>
            </a:r>
          </a:p>
          <a:p>
            <a:endParaRPr lang="en-US" sz="1300">
              <a:solidFill>
                <a:schemeClr val="bg1"/>
              </a:solidFill>
              <a:cs typeface="Calibri"/>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a:extLst>
              <a:ext uri="{FF2B5EF4-FFF2-40B4-BE49-F238E27FC236}">
                <a16:creationId xmlns:a16="http://schemas.microsoft.com/office/drawing/2014/main" id="{4AC6D67C-C98E-465F-99A3-B785FD770993}"/>
              </a:ext>
            </a:extLst>
          </p:cNvPr>
          <p:cNvPicPr>
            <a:picLocks noChangeAspect="1"/>
          </p:cNvPicPr>
          <p:nvPr/>
        </p:nvPicPr>
        <p:blipFill>
          <a:blip r:embed="rId2"/>
          <a:stretch>
            <a:fillRect/>
          </a:stretch>
        </p:blipFill>
        <p:spPr>
          <a:xfrm>
            <a:off x="10398783" y="124142"/>
            <a:ext cx="1658914" cy="482932"/>
          </a:xfrm>
          <a:prstGeom prst="rect">
            <a:avLst/>
          </a:prstGeom>
        </p:spPr>
      </p:pic>
    </p:spTree>
    <p:extLst>
      <p:ext uri="{BB962C8B-B14F-4D97-AF65-F5344CB8AC3E}">
        <p14:creationId xmlns:p14="http://schemas.microsoft.com/office/powerpoint/2010/main" val="282076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EBEC8-B08E-4F58-8987-E82834708F21}"/>
              </a:ext>
            </a:extLst>
          </p:cNvPr>
          <p:cNvSpPr>
            <a:spLocks noGrp="1"/>
          </p:cNvSpPr>
          <p:nvPr>
            <p:ph type="title"/>
          </p:nvPr>
        </p:nvSpPr>
        <p:spPr>
          <a:xfrm>
            <a:off x="838200" y="365126"/>
            <a:ext cx="9808597" cy="1146176"/>
          </a:xfrm>
        </p:spPr>
        <p:txBody>
          <a:bodyPr>
            <a:normAutofit/>
          </a:bodyPr>
          <a:lstStyle/>
          <a:p>
            <a:r>
              <a:rPr lang="en-US">
                <a:solidFill>
                  <a:schemeClr val="bg1"/>
                </a:solidFill>
                <a:cs typeface="Calibri Light"/>
              </a:rPr>
              <a:t>PACKAGES USED</a:t>
            </a:r>
            <a:endParaRPr lang="en-US">
              <a:solidFill>
                <a:schemeClr val="bg1"/>
              </a:solidFill>
            </a:endParaRP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B2E2E6B-0282-49CB-9A72-F504EA146B97}"/>
              </a:ext>
            </a:extLst>
          </p:cNvPr>
          <p:cNvSpPr>
            <a:spLocks noGrp="1"/>
          </p:cNvSpPr>
          <p:nvPr>
            <p:ph idx="1"/>
          </p:nvPr>
        </p:nvSpPr>
        <p:spPr>
          <a:xfrm>
            <a:off x="644857" y="1714617"/>
            <a:ext cx="9567081" cy="4109780"/>
          </a:xfrm>
        </p:spPr>
        <p:txBody>
          <a:bodyPr vert="horz" lIns="91440" tIns="45720" rIns="91440" bIns="45720" rtlCol="0" anchor="t">
            <a:noAutofit/>
          </a:bodyPr>
          <a:lstStyle/>
          <a:p>
            <a:r>
              <a:rPr lang="en-US" sz="1400">
                <a:ea typeface="+mn-lt"/>
                <a:cs typeface="+mn-lt"/>
              </a:rPr>
              <a:t>import </a:t>
            </a:r>
            <a:r>
              <a:rPr lang="en-US" sz="1400" err="1">
                <a:ea typeface="+mn-lt"/>
                <a:cs typeface="+mn-lt"/>
              </a:rPr>
              <a:t>java.util</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java.io.File</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java.io.IOException</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javax.swing</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java.io.FileInputStream</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java.io.FileNotFoundException</a:t>
            </a:r>
            <a:r>
              <a:rPr lang="en-US" sz="1400">
                <a:ea typeface="+mn-lt"/>
                <a:cs typeface="+mn-lt"/>
              </a:rPr>
              <a:t>;</a:t>
            </a:r>
          </a:p>
          <a:p>
            <a:endParaRPr lang="en-US" sz="1400">
              <a:ea typeface="+mn-lt"/>
              <a:cs typeface="+mn-lt"/>
            </a:endParaRPr>
          </a:p>
          <a:p>
            <a:r>
              <a:rPr lang="en-US" sz="1400">
                <a:ea typeface="+mn-lt"/>
                <a:cs typeface="+mn-lt"/>
              </a:rPr>
              <a:t>For Reading QR code:</a:t>
            </a:r>
          </a:p>
          <a:p>
            <a:r>
              <a:rPr lang="en-US" sz="1400">
                <a:ea typeface="+mn-lt"/>
                <a:cs typeface="+mn-lt"/>
              </a:rPr>
              <a:t>import </a:t>
            </a:r>
            <a:r>
              <a:rPr lang="en-US" sz="1400" err="1">
                <a:ea typeface="+mn-lt"/>
                <a:cs typeface="+mn-lt"/>
              </a:rPr>
              <a:t>com.google.zxing.BarcodeFormat</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com.google.zxing.EncodeHintType</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com.google.zxing.MultiFormatWriter</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com.google.zxing.NotFoundException</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com.google.zxing.WriterException</a:t>
            </a:r>
            <a:r>
              <a:rPr lang="en-US" sz="1400">
                <a:ea typeface="+mn-lt"/>
                <a:cs typeface="+mn-lt"/>
              </a:rPr>
              <a:t>;</a:t>
            </a:r>
            <a:br>
              <a:rPr lang="en-US" sz="1400">
                <a:ea typeface="+mn-lt"/>
                <a:cs typeface="+mn-lt"/>
              </a:rPr>
            </a:br>
            <a:r>
              <a:rPr lang="en-US" sz="1400">
                <a:ea typeface="+mn-lt"/>
                <a:cs typeface="+mn-lt"/>
              </a:rPr>
              <a:t>import com.google.zxing.client.j2se.MatrixToImageWriter;</a:t>
            </a:r>
            <a:br>
              <a:rPr lang="en-US" sz="1400">
                <a:ea typeface="+mn-lt"/>
                <a:cs typeface="+mn-lt"/>
              </a:rPr>
            </a:br>
            <a:r>
              <a:rPr lang="en-US" sz="1400">
                <a:ea typeface="+mn-lt"/>
                <a:cs typeface="+mn-lt"/>
              </a:rPr>
              <a:t>import </a:t>
            </a:r>
            <a:r>
              <a:rPr lang="en-US" sz="1400" err="1">
                <a:ea typeface="+mn-lt"/>
                <a:cs typeface="+mn-lt"/>
              </a:rPr>
              <a:t>com.google.zxing.common.BitMatrix</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com.google.zxing.qrcode.decoder.ErrorCorrectionLevel</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javax.imageio.ImageIO</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com.google.zxing.BinaryBitmap</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com.google.zxing.MultiFormatReader</a:t>
            </a:r>
            <a:r>
              <a:rPr lang="en-US" sz="1400">
                <a:ea typeface="+mn-lt"/>
                <a:cs typeface="+mn-lt"/>
              </a:rPr>
              <a:t>;</a:t>
            </a:r>
            <a:br>
              <a:rPr lang="en-US" sz="1400">
                <a:ea typeface="+mn-lt"/>
                <a:cs typeface="+mn-lt"/>
              </a:rPr>
            </a:br>
            <a:r>
              <a:rPr lang="en-US" sz="1400">
                <a:ea typeface="+mn-lt"/>
                <a:cs typeface="+mn-lt"/>
              </a:rPr>
              <a:t>import </a:t>
            </a:r>
            <a:r>
              <a:rPr lang="en-US" sz="1400" err="1">
                <a:ea typeface="+mn-lt"/>
                <a:cs typeface="+mn-lt"/>
              </a:rPr>
              <a:t>com.google.zxing.Result</a:t>
            </a:r>
            <a:r>
              <a:rPr lang="en-US" sz="1400">
                <a:ea typeface="+mn-lt"/>
                <a:cs typeface="+mn-lt"/>
              </a:rPr>
              <a:t>;</a:t>
            </a:r>
            <a:br>
              <a:rPr lang="en-US" sz="1400">
                <a:ea typeface="+mn-lt"/>
                <a:cs typeface="+mn-lt"/>
              </a:rPr>
            </a:br>
            <a:r>
              <a:rPr lang="en-US" sz="1400">
                <a:ea typeface="+mn-lt"/>
                <a:cs typeface="+mn-lt"/>
              </a:rPr>
              <a:t>import com.google.zxing.client.j2se.BufferedImageLuminanceSource;</a:t>
            </a:r>
            <a:br>
              <a:rPr lang="en-US" sz="1400">
                <a:ea typeface="+mn-lt"/>
                <a:cs typeface="+mn-lt"/>
              </a:rPr>
            </a:br>
            <a:r>
              <a:rPr lang="en-US" sz="1400">
                <a:ea typeface="+mn-lt"/>
                <a:cs typeface="+mn-lt"/>
              </a:rPr>
              <a:t>import </a:t>
            </a:r>
            <a:r>
              <a:rPr lang="en-US" sz="1400" err="1">
                <a:ea typeface="+mn-lt"/>
                <a:cs typeface="+mn-lt"/>
              </a:rPr>
              <a:t>com.google.zxing.common.HybridBinarizer</a:t>
            </a:r>
            <a:r>
              <a:rPr lang="en-US" sz="1400">
                <a:ea typeface="+mn-lt"/>
                <a:cs typeface="+mn-lt"/>
              </a:rPr>
              <a:t>;</a:t>
            </a:r>
          </a:p>
          <a:p>
            <a:endParaRPr lang="en-US" sz="1100">
              <a:cs typeface="Calibri"/>
            </a:endParaR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A7471F4E-EF5A-45E3-BEAB-3F831AB2EE75}"/>
              </a:ext>
            </a:extLst>
          </p:cNvPr>
          <p:cNvPicPr>
            <a:picLocks noChangeAspect="1"/>
          </p:cNvPicPr>
          <p:nvPr/>
        </p:nvPicPr>
        <p:blipFill>
          <a:blip r:embed="rId2"/>
          <a:stretch>
            <a:fillRect/>
          </a:stretch>
        </p:blipFill>
        <p:spPr>
          <a:xfrm>
            <a:off x="10398783" y="124142"/>
            <a:ext cx="1658914" cy="482932"/>
          </a:xfrm>
          <a:prstGeom prst="rect">
            <a:avLst/>
          </a:prstGeom>
        </p:spPr>
      </p:pic>
    </p:spTree>
    <p:extLst>
      <p:ext uri="{BB962C8B-B14F-4D97-AF65-F5344CB8AC3E}">
        <p14:creationId xmlns:p14="http://schemas.microsoft.com/office/powerpoint/2010/main" val="369198495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97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E6DC0-9F05-442C-8D95-B15C9D5818B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GRAPHICAL USER INTERFACE</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793F50C8-5A87-4F02-B258-4C9E46EB7360}"/>
              </a:ext>
            </a:extLst>
          </p:cNvPr>
          <p:cNvPicPr>
            <a:picLocks noGrp="1" noChangeAspect="1"/>
          </p:cNvPicPr>
          <p:nvPr>
            <p:ph idx="1"/>
          </p:nvPr>
        </p:nvPicPr>
        <p:blipFill rotWithShape="1">
          <a:blip r:embed="rId2"/>
          <a:srcRect t="2363"/>
          <a:stretch/>
        </p:blipFill>
        <p:spPr>
          <a:xfrm>
            <a:off x="976251" y="942538"/>
            <a:ext cx="7163222" cy="4808332"/>
          </a:xfrm>
          <a:prstGeom prst="rect">
            <a:avLst/>
          </a:prstGeom>
          <a:effectLst/>
        </p:spPr>
      </p:pic>
    </p:spTree>
    <p:extLst>
      <p:ext uri="{BB962C8B-B14F-4D97-AF65-F5344CB8AC3E}">
        <p14:creationId xmlns:p14="http://schemas.microsoft.com/office/powerpoint/2010/main" val="399140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C211EC-0462-4C36-B165-CBE5DECD3A06}"/>
              </a:ext>
            </a:extLst>
          </p:cNvPr>
          <p:cNvSpPr>
            <a:spLocks noGrp="1"/>
          </p:cNvSpPr>
          <p:nvPr>
            <p:ph type="title"/>
          </p:nvPr>
        </p:nvSpPr>
        <p:spPr>
          <a:xfrm>
            <a:off x="643467" y="321734"/>
            <a:ext cx="10905066" cy="1135737"/>
          </a:xfrm>
        </p:spPr>
        <p:txBody>
          <a:bodyPr>
            <a:normAutofit/>
          </a:bodyPr>
          <a:lstStyle/>
          <a:p>
            <a:r>
              <a:rPr lang="en-US" sz="3600">
                <a:cs typeface="Calibri Light"/>
              </a:rPr>
              <a:t>RESULTS:</a:t>
            </a:r>
            <a:endParaRPr lang="en-US" sz="3600"/>
          </a:p>
        </p:txBody>
      </p:sp>
      <p:pic>
        <p:nvPicPr>
          <p:cNvPr id="4" name="Picture 4" descr="Graphical user interface, application, Word&#10;&#10;Description automatically generated">
            <a:extLst>
              <a:ext uri="{FF2B5EF4-FFF2-40B4-BE49-F238E27FC236}">
                <a16:creationId xmlns:a16="http://schemas.microsoft.com/office/drawing/2014/main" id="{B67BA824-4B98-400A-B4D6-43020595A171}"/>
              </a:ext>
            </a:extLst>
          </p:cNvPr>
          <p:cNvPicPr>
            <a:picLocks noGrp="1" noChangeAspect="1"/>
          </p:cNvPicPr>
          <p:nvPr>
            <p:ph idx="1"/>
          </p:nvPr>
        </p:nvPicPr>
        <p:blipFill>
          <a:blip r:embed="rId2"/>
          <a:stretch>
            <a:fillRect/>
          </a:stretch>
        </p:blipFill>
        <p:spPr>
          <a:xfrm>
            <a:off x="1182521" y="1627866"/>
            <a:ext cx="3344270" cy="1428750"/>
          </a:xfrm>
        </p:spPr>
      </p:pic>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7B6529E-7E32-443F-AEED-D3CE2F379852}"/>
              </a:ext>
            </a:extLst>
          </p:cNvPr>
          <p:cNvSpPr txBox="1"/>
          <p:nvPr/>
        </p:nvSpPr>
        <p:spPr>
          <a:xfrm>
            <a:off x="7328848" y="523619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6" name="Picture 6" descr="Qr code&#10;&#10;Description automatically generated">
            <a:extLst>
              <a:ext uri="{FF2B5EF4-FFF2-40B4-BE49-F238E27FC236}">
                <a16:creationId xmlns:a16="http://schemas.microsoft.com/office/drawing/2014/main" id="{6804BB8E-4B34-42D5-818F-F52614584990}"/>
              </a:ext>
            </a:extLst>
          </p:cNvPr>
          <p:cNvPicPr>
            <a:picLocks noChangeAspect="1"/>
          </p:cNvPicPr>
          <p:nvPr/>
        </p:nvPicPr>
        <p:blipFill>
          <a:blip r:embed="rId3"/>
          <a:stretch>
            <a:fillRect/>
          </a:stretch>
        </p:blipFill>
        <p:spPr>
          <a:xfrm>
            <a:off x="4622042" y="1633237"/>
            <a:ext cx="7428930" cy="1373763"/>
          </a:xfrm>
          <a:prstGeom prst="rect">
            <a:avLst/>
          </a:prstGeom>
        </p:spPr>
      </p:pic>
      <p:pic>
        <p:nvPicPr>
          <p:cNvPr id="7" name="Picture 8" descr="Graphical user interface, application&#10;&#10;Description automatically generated">
            <a:extLst>
              <a:ext uri="{FF2B5EF4-FFF2-40B4-BE49-F238E27FC236}">
                <a16:creationId xmlns:a16="http://schemas.microsoft.com/office/drawing/2014/main" id="{76A89811-DCE6-4EDC-957C-B55C466C352A}"/>
              </a:ext>
            </a:extLst>
          </p:cNvPr>
          <p:cNvPicPr>
            <a:picLocks noChangeAspect="1"/>
          </p:cNvPicPr>
          <p:nvPr/>
        </p:nvPicPr>
        <p:blipFill>
          <a:blip r:embed="rId4"/>
          <a:stretch>
            <a:fillRect/>
          </a:stretch>
        </p:blipFill>
        <p:spPr>
          <a:xfrm>
            <a:off x="1096371" y="3187790"/>
            <a:ext cx="3505199" cy="1608362"/>
          </a:xfrm>
          <a:prstGeom prst="rect">
            <a:avLst/>
          </a:prstGeom>
        </p:spPr>
      </p:pic>
      <p:pic>
        <p:nvPicPr>
          <p:cNvPr id="9" name="Picture 10" descr="Graphical user interface, application&#10;&#10;Description automatically generated">
            <a:extLst>
              <a:ext uri="{FF2B5EF4-FFF2-40B4-BE49-F238E27FC236}">
                <a16:creationId xmlns:a16="http://schemas.microsoft.com/office/drawing/2014/main" id="{EC522DF2-0D6C-45C9-B4F2-F42F3A17C1BC}"/>
              </a:ext>
            </a:extLst>
          </p:cNvPr>
          <p:cNvPicPr>
            <a:picLocks noChangeAspect="1"/>
          </p:cNvPicPr>
          <p:nvPr/>
        </p:nvPicPr>
        <p:blipFill>
          <a:blip r:embed="rId5"/>
          <a:stretch>
            <a:fillRect/>
          </a:stretch>
        </p:blipFill>
        <p:spPr>
          <a:xfrm>
            <a:off x="4644788" y="3187246"/>
            <a:ext cx="3380095" cy="1598075"/>
          </a:xfrm>
          <a:prstGeom prst="rect">
            <a:avLst/>
          </a:prstGeom>
        </p:spPr>
      </p:pic>
      <p:pic>
        <p:nvPicPr>
          <p:cNvPr id="11" name="Picture 12" descr="Graphical user interface, text, application, Word&#10;&#10;Description automatically generated">
            <a:extLst>
              <a:ext uri="{FF2B5EF4-FFF2-40B4-BE49-F238E27FC236}">
                <a16:creationId xmlns:a16="http://schemas.microsoft.com/office/drawing/2014/main" id="{9B168BBE-9F55-456B-A326-E407FC7C1B79}"/>
              </a:ext>
            </a:extLst>
          </p:cNvPr>
          <p:cNvPicPr>
            <a:picLocks noChangeAspect="1"/>
          </p:cNvPicPr>
          <p:nvPr/>
        </p:nvPicPr>
        <p:blipFill>
          <a:blip r:embed="rId6"/>
          <a:stretch>
            <a:fillRect/>
          </a:stretch>
        </p:blipFill>
        <p:spPr>
          <a:xfrm>
            <a:off x="8090848" y="3180123"/>
            <a:ext cx="3903259" cy="1623693"/>
          </a:xfrm>
          <a:prstGeom prst="rect">
            <a:avLst/>
          </a:prstGeom>
        </p:spPr>
      </p:pic>
      <p:pic>
        <p:nvPicPr>
          <p:cNvPr id="15" name="Picture 16" descr="Graphical user interface, text, application&#10;&#10;Description automatically generated">
            <a:extLst>
              <a:ext uri="{FF2B5EF4-FFF2-40B4-BE49-F238E27FC236}">
                <a16:creationId xmlns:a16="http://schemas.microsoft.com/office/drawing/2014/main" id="{B97AB069-2E7D-4132-AED6-00AE379C0201}"/>
              </a:ext>
            </a:extLst>
          </p:cNvPr>
          <p:cNvPicPr>
            <a:picLocks noChangeAspect="1"/>
          </p:cNvPicPr>
          <p:nvPr/>
        </p:nvPicPr>
        <p:blipFill>
          <a:blip r:embed="rId7"/>
          <a:stretch>
            <a:fillRect/>
          </a:stretch>
        </p:blipFill>
        <p:spPr>
          <a:xfrm>
            <a:off x="1016758" y="4910557"/>
            <a:ext cx="2743200" cy="1859096"/>
          </a:xfrm>
          <a:prstGeom prst="rect">
            <a:avLst/>
          </a:prstGeom>
        </p:spPr>
      </p:pic>
      <p:pic>
        <p:nvPicPr>
          <p:cNvPr id="17" name="Picture 17" descr="Graphical user interface, text, application&#10;&#10;Description automatically generated">
            <a:extLst>
              <a:ext uri="{FF2B5EF4-FFF2-40B4-BE49-F238E27FC236}">
                <a16:creationId xmlns:a16="http://schemas.microsoft.com/office/drawing/2014/main" id="{2072BFCA-B7D1-4ED0-AFFB-1B34207B1DBA}"/>
              </a:ext>
            </a:extLst>
          </p:cNvPr>
          <p:cNvPicPr>
            <a:picLocks noChangeAspect="1"/>
          </p:cNvPicPr>
          <p:nvPr/>
        </p:nvPicPr>
        <p:blipFill>
          <a:blip r:embed="rId8"/>
          <a:stretch>
            <a:fillRect/>
          </a:stretch>
        </p:blipFill>
        <p:spPr>
          <a:xfrm>
            <a:off x="3860042" y="4907584"/>
            <a:ext cx="2743200" cy="1865041"/>
          </a:xfrm>
          <a:prstGeom prst="rect">
            <a:avLst/>
          </a:prstGeom>
        </p:spPr>
      </p:pic>
      <p:pic>
        <p:nvPicPr>
          <p:cNvPr id="18" name="Picture 18" descr="Graphical user interface, application&#10;&#10;Description automatically generated">
            <a:extLst>
              <a:ext uri="{FF2B5EF4-FFF2-40B4-BE49-F238E27FC236}">
                <a16:creationId xmlns:a16="http://schemas.microsoft.com/office/drawing/2014/main" id="{B6FC8AC2-E32E-483A-94FC-D6EDED7CCC92}"/>
              </a:ext>
            </a:extLst>
          </p:cNvPr>
          <p:cNvPicPr>
            <a:picLocks noChangeAspect="1"/>
          </p:cNvPicPr>
          <p:nvPr/>
        </p:nvPicPr>
        <p:blipFill>
          <a:blip r:embed="rId9"/>
          <a:stretch>
            <a:fillRect/>
          </a:stretch>
        </p:blipFill>
        <p:spPr>
          <a:xfrm>
            <a:off x="6657832" y="4890802"/>
            <a:ext cx="2743200" cy="1875858"/>
          </a:xfrm>
          <a:prstGeom prst="rect">
            <a:avLst/>
          </a:prstGeom>
        </p:spPr>
      </p:pic>
      <p:pic>
        <p:nvPicPr>
          <p:cNvPr id="19" name="Picture 19" descr="Graphical user interface, application&#10;&#10;Description automatically generated">
            <a:extLst>
              <a:ext uri="{FF2B5EF4-FFF2-40B4-BE49-F238E27FC236}">
                <a16:creationId xmlns:a16="http://schemas.microsoft.com/office/drawing/2014/main" id="{FED1FCCD-72E2-4FCB-AA07-40F3AD9B43E8}"/>
              </a:ext>
            </a:extLst>
          </p:cNvPr>
          <p:cNvPicPr>
            <a:picLocks noChangeAspect="1"/>
          </p:cNvPicPr>
          <p:nvPr/>
        </p:nvPicPr>
        <p:blipFill>
          <a:blip r:embed="rId10"/>
          <a:stretch>
            <a:fillRect/>
          </a:stretch>
        </p:blipFill>
        <p:spPr>
          <a:xfrm>
            <a:off x="9466996" y="5054580"/>
            <a:ext cx="2583976" cy="1696152"/>
          </a:xfrm>
          <a:prstGeom prst="rect">
            <a:avLst/>
          </a:prstGeom>
        </p:spPr>
      </p:pic>
    </p:spTree>
    <p:extLst>
      <p:ext uri="{BB962C8B-B14F-4D97-AF65-F5344CB8AC3E}">
        <p14:creationId xmlns:p14="http://schemas.microsoft.com/office/powerpoint/2010/main" val="3627192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0331D-3625-45B2-BB5B-0175546306FD}"/>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UML CLASS DIAGRAM</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timeline&#10;&#10;Description automatically generated">
            <a:extLst>
              <a:ext uri="{FF2B5EF4-FFF2-40B4-BE49-F238E27FC236}">
                <a16:creationId xmlns:a16="http://schemas.microsoft.com/office/drawing/2014/main" id="{9F8217B9-6D42-48FD-9502-FABDFE7ED589}"/>
              </a:ext>
            </a:extLst>
          </p:cNvPr>
          <p:cNvPicPr>
            <a:picLocks noGrp="1" noChangeAspect="1"/>
          </p:cNvPicPr>
          <p:nvPr>
            <p:ph idx="1"/>
          </p:nvPr>
        </p:nvPicPr>
        <p:blipFill rotWithShape="1">
          <a:blip r:embed="rId2"/>
          <a:srcRect l="4748"/>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275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77AB-2DAC-435D-B4A9-8323A2E68337}"/>
              </a:ext>
            </a:extLst>
          </p:cNvPr>
          <p:cNvSpPr>
            <a:spLocks noGrp="1"/>
          </p:cNvSpPr>
          <p:nvPr>
            <p:ph type="title"/>
          </p:nvPr>
        </p:nvSpPr>
        <p:spPr>
          <a:xfrm>
            <a:off x="990600" y="338328"/>
            <a:ext cx="10210800" cy="1078992"/>
          </a:xfrm>
        </p:spPr>
        <p:txBody>
          <a:bodyPr vert="horz" lIns="91440" tIns="45720" rIns="91440" bIns="45720" rtlCol="0" anchor="b">
            <a:normAutofit/>
          </a:bodyPr>
          <a:lstStyle/>
          <a:p>
            <a:pPr algn="ctr"/>
            <a:r>
              <a:rPr lang="en-US" sz="5400"/>
              <a:t>RESULTS:</a:t>
            </a:r>
          </a:p>
        </p:txBody>
      </p:sp>
      <p:sp>
        <p:nvSpPr>
          <p:cNvPr id="20" name="Rectangle 19">
            <a:extLst>
              <a:ext uri="{FF2B5EF4-FFF2-40B4-BE49-F238E27FC236}">
                <a16:creationId xmlns:a16="http://schemas.microsoft.com/office/drawing/2014/main" id="{70BDD0CE-06A4-404B-8A13-580229C1C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41750"/>
            <a:ext cx="12192000" cy="4716250"/>
          </a:xfrm>
          <a:prstGeom prst="rect">
            <a:avLst/>
          </a:prstGeom>
          <a:solidFill>
            <a:srgbClr val="574C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6">
            <a:extLst>
              <a:ext uri="{FF2B5EF4-FFF2-40B4-BE49-F238E27FC236}">
                <a16:creationId xmlns:a16="http://schemas.microsoft.com/office/drawing/2014/main" id="{EE9899FA-8881-472C-AA59-D08A89CA8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ext, table&#10;&#10;Description automatically generated">
            <a:extLst>
              <a:ext uri="{FF2B5EF4-FFF2-40B4-BE49-F238E27FC236}">
                <a16:creationId xmlns:a16="http://schemas.microsoft.com/office/drawing/2014/main" id="{B7DEA80B-04E1-4542-A017-5194597F2705}"/>
              </a:ext>
            </a:extLst>
          </p:cNvPr>
          <p:cNvPicPr>
            <a:picLocks noChangeAspect="1"/>
          </p:cNvPicPr>
          <p:nvPr/>
        </p:nvPicPr>
        <p:blipFill>
          <a:blip r:embed="rId2"/>
          <a:stretch>
            <a:fillRect/>
          </a:stretch>
        </p:blipFill>
        <p:spPr>
          <a:xfrm>
            <a:off x="639148" y="3237670"/>
            <a:ext cx="4974336" cy="2301294"/>
          </a:xfrm>
          <a:prstGeom prst="rect">
            <a:avLst/>
          </a:prstGeom>
        </p:spPr>
      </p:pic>
      <p:sp>
        <p:nvSpPr>
          <p:cNvPr id="24" name="Rounded Rectangle 16">
            <a:extLst>
              <a:ext uri="{FF2B5EF4-FFF2-40B4-BE49-F238E27FC236}">
                <a16:creationId xmlns:a16="http://schemas.microsoft.com/office/drawing/2014/main" id="{080B7D90-3DF1-4514-B26D-616BE3555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 Word&#10;&#10;Description automatically generated">
            <a:extLst>
              <a:ext uri="{FF2B5EF4-FFF2-40B4-BE49-F238E27FC236}">
                <a16:creationId xmlns:a16="http://schemas.microsoft.com/office/drawing/2014/main" id="{B1E6F8E4-7596-460D-8C57-E122978EF243}"/>
              </a:ext>
            </a:extLst>
          </p:cNvPr>
          <p:cNvPicPr>
            <a:picLocks noGrp="1" noChangeAspect="1"/>
          </p:cNvPicPr>
          <p:nvPr>
            <p:ph idx="1"/>
          </p:nvPr>
        </p:nvPicPr>
        <p:blipFill>
          <a:blip r:embed="rId3"/>
          <a:stretch>
            <a:fillRect/>
          </a:stretch>
        </p:blipFill>
        <p:spPr>
          <a:xfrm>
            <a:off x="6578516" y="3432584"/>
            <a:ext cx="4974336" cy="1916134"/>
          </a:xfrm>
          <a:prstGeom prst="rect">
            <a:avLst/>
          </a:prstGeom>
        </p:spPr>
      </p:pic>
    </p:spTree>
    <p:extLst>
      <p:ext uri="{BB962C8B-B14F-4D97-AF65-F5344CB8AC3E}">
        <p14:creationId xmlns:p14="http://schemas.microsoft.com/office/powerpoint/2010/main" val="206281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B2C88-56ED-4FDC-ABCA-79055F6F60D9}"/>
              </a:ext>
            </a:extLst>
          </p:cNvPr>
          <p:cNvSpPr>
            <a:spLocks noGrp="1"/>
          </p:cNvSpPr>
          <p:nvPr>
            <p:ph type="title"/>
          </p:nvPr>
        </p:nvSpPr>
        <p:spPr>
          <a:xfrm>
            <a:off x="686834" y="1153572"/>
            <a:ext cx="3200400" cy="4461163"/>
          </a:xfrm>
        </p:spPr>
        <p:txBody>
          <a:bodyPr>
            <a:normAutofit/>
          </a:bodyPr>
          <a:lstStyle/>
          <a:p>
            <a:r>
              <a:rPr lang="en-US">
                <a:solidFill>
                  <a:srgbClr val="FFFFFF"/>
                </a:solidFill>
                <a:cs typeface="Calibri Light"/>
              </a:rPr>
              <a:t>ABSTRACT: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46720A-DF39-4AEF-902B-85CB8F3E000F}"/>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mn-lt"/>
                <a:cs typeface="+mn-lt"/>
              </a:rPr>
              <a:t>In the given project, we will be making a graphical user interface (GUI) which will be implemented using the concepts of hashing and graphs, to store the details of the accounts and using QR codes which we shall scan and obtain the data and other similar data such as transaction IDs are also used for this purpose.</a:t>
            </a:r>
            <a:endParaRPr lang="en-US"/>
          </a:p>
          <a:p>
            <a:r>
              <a:rPr lang="en-US">
                <a:ea typeface="+mn-lt"/>
                <a:cs typeface="+mn-lt"/>
              </a:rPr>
              <a:t> In this project, we will be replicating the transaction from one account to another. It will be done using GUI, which similarly resembles the GUI of an ATM. </a:t>
            </a:r>
            <a:endParaRPr lang="en-US"/>
          </a:p>
        </p:txBody>
      </p:sp>
      <p:pic>
        <p:nvPicPr>
          <p:cNvPr id="6" name="Picture 5">
            <a:extLst>
              <a:ext uri="{FF2B5EF4-FFF2-40B4-BE49-F238E27FC236}">
                <a16:creationId xmlns:a16="http://schemas.microsoft.com/office/drawing/2014/main" id="{9C6DF89B-84DA-4FC4-80C1-58FD8AC111CD}"/>
              </a:ext>
            </a:extLst>
          </p:cNvPr>
          <p:cNvPicPr>
            <a:picLocks noChangeAspect="1"/>
          </p:cNvPicPr>
          <p:nvPr/>
        </p:nvPicPr>
        <p:blipFill>
          <a:blip r:embed="rId2"/>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18489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5BE242-4BDA-4013-829E-D3B757F76C2E}"/>
              </a:ext>
            </a:extLst>
          </p:cNvPr>
          <p:cNvSpPr>
            <a:spLocks noGrp="1"/>
          </p:cNvSpPr>
          <p:nvPr>
            <p:ph type="title"/>
          </p:nvPr>
        </p:nvSpPr>
        <p:spPr>
          <a:xfrm>
            <a:off x="804672" y="640080"/>
            <a:ext cx="3282696" cy="5257800"/>
          </a:xfrm>
        </p:spPr>
        <p:txBody>
          <a:bodyPr>
            <a:normAutofit/>
          </a:bodyPr>
          <a:lstStyle/>
          <a:p>
            <a:r>
              <a:rPr lang="en-US" sz="3400">
                <a:solidFill>
                  <a:schemeClr val="bg1"/>
                </a:solidFill>
                <a:cs typeface="Calibri Light"/>
              </a:rPr>
              <a:t>INTRODUCTION:</a:t>
            </a:r>
            <a:endParaRPr lang="en-US" sz="3400">
              <a:solidFill>
                <a:schemeClr val="bg1"/>
              </a:solidFill>
            </a:endParaRPr>
          </a:p>
        </p:txBody>
      </p:sp>
      <p:sp>
        <p:nvSpPr>
          <p:cNvPr id="3" name="Content Placeholder 2">
            <a:extLst>
              <a:ext uri="{FF2B5EF4-FFF2-40B4-BE49-F238E27FC236}">
                <a16:creationId xmlns:a16="http://schemas.microsoft.com/office/drawing/2014/main" id="{CD1DB7BF-D9CF-4A7C-939A-41A36A6C3A18}"/>
              </a:ext>
            </a:extLst>
          </p:cNvPr>
          <p:cNvSpPr>
            <a:spLocks noGrp="1"/>
          </p:cNvSpPr>
          <p:nvPr>
            <p:ph idx="1"/>
          </p:nvPr>
        </p:nvSpPr>
        <p:spPr>
          <a:xfrm>
            <a:off x="5233124" y="754903"/>
            <a:ext cx="6421311" cy="6155498"/>
          </a:xfrm>
        </p:spPr>
        <p:txBody>
          <a:bodyPr vert="horz" lIns="91440" tIns="45720" rIns="91440" bIns="45720" rtlCol="0" anchor="ctr">
            <a:normAutofit/>
          </a:bodyPr>
          <a:lstStyle/>
          <a:p>
            <a:r>
              <a:rPr lang="en-US" sz="2400">
                <a:ea typeface="+mn-lt"/>
                <a:cs typeface="+mn-lt"/>
              </a:rPr>
              <a:t>We are using Object Oriented Programming (OOP) concepts such as class, object, interface, single, multiple inheritance, method overloading and method overriding. These are the data structures which we are using to implement our project:</a:t>
            </a:r>
          </a:p>
          <a:p>
            <a:r>
              <a:rPr lang="en-US" sz="2400">
                <a:ea typeface="+mn-lt"/>
                <a:cs typeface="+mn-lt"/>
              </a:rPr>
              <a:t>HashMap is used to store the key-value pair. We are using graphs to connect the banks and accounts in the bank. We use unique packages and libraries within Java to generate and read QR codes, which are created for each individual bank account for every bank. These graphs will check the link between the account number and the details of the bank account. We have created the code in such a way that we can also create multiple accounts for the same person in multiple banks. </a:t>
            </a:r>
          </a:p>
          <a:p>
            <a:endParaRPr lang="en-US" sz="2000">
              <a:cs typeface="Calibri"/>
            </a:endParaRPr>
          </a:p>
        </p:txBody>
      </p:sp>
      <p:pic>
        <p:nvPicPr>
          <p:cNvPr id="6" name="Picture 5">
            <a:extLst>
              <a:ext uri="{FF2B5EF4-FFF2-40B4-BE49-F238E27FC236}">
                <a16:creationId xmlns:a16="http://schemas.microsoft.com/office/drawing/2014/main" id="{5F07E4B9-BCDD-4B90-99B6-1CDBC87520CA}"/>
              </a:ext>
            </a:extLst>
          </p:cNvPr>
          <p:cNvPicPr>
            <a:picLocks noChangeAspect="1"/>
          </p:cNvPicPr>
          <p:nvPr/>
        </p:nvPicPr>
        <p:blipFill>
          <a:blip r:embed="rId2"/>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3186265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DF36-EEE0-4B36-971E-22A466B419EE}"/>
              </a:ext>
            </a:extLst>
          </p:cNvPr>
          <p:cNvSpPr>
            <a:spLocks noGrp="1"/>
          </p:cNvSpPr>
          <p:nvPr>
            <p:ph type="title"/>
          </p:nvPr>
        </p:nvSpPr>
        <p:spPr>
          <a:xfrm>
            <a:off x="4965430" y="629268"/>
            <a:ext cx="6586491" cy="1286160"/>
          </a:xfrm>
        </p:spPr>
        <p:txBody>
          <a:bodyPr anchor="b">
            <a:normAutofit/>
          </a:bodyPr>
          <a:lstStyle/>
          <a:p>
            <a:r>
              <a:rPr lang="en-US" b="1" u="sng">
                <a:ea typeface="+mj-lt"/>
                <a:cs typeface="+mj-lt"/>
              </a:rPr>
              <a:t>GRAPH AND ITS’ WORKING</a:t>
            </a:r>
            <a:r>
              <a:rPr lang="en-US" b="1">
                <a:ea typeface="+mj-lt"/>
                <a:cs typeface="+mj-lt"/>
              </a:rPr>
              <a:t>:</a:t>
            </a:r>
            <a:endParaRPr lang="en-US">
              <a:ea typeface="+mj-lt"/>
              <a:cs typeface="+mj-lt"/>
            </a:endParaRPr>
          </a:p>
        </p:txBody>
      </p:sp>
      <p:sp>
        <p:nvSpPr>
          <p:cNvPr id="3" name="Content Placeholder 2">
            <a:extLst>
              <a:ext uri="{FF2B5EF4-FFF2-40B4-BE49-F238E27FC236}">
                <a16:creationId xmlns:a16="http://schemas.microsoft.com/office/drawing/2014/main" id="{23A28D9A-D22F-4843-9A7E-B0A66ECF493D}"/>
              </a:ext>
            </a:extLst>
          </p:cNvPr>
          <p:cNvSpPr>
            <a:spLocks noGrp="1"/>
          </p:cNvSpPr>
          <p:nvPr>
            <p:ph idx="1"/>
          </p:nvPr>
        </p:nvSpPr>
        <p:spPr>
          <a:xfrm>
            <a:off x="4913239" y="2323578"/>
            <a:ext cx="6930954" cy="4296898"/>
          </a:xfrm>
        </p:spPr>
        <p:txBody>
          <a:bodyPr vert="horz" lIns="91440" tIns="45720" rIns="91440" bIns="45720" rtlCol="0" anchor="t">
            <a:noAutofit/>
          </a:bodyPr>
          <a:lstStyle/>
          <a:p>
            <a:r>
              <a:rPr lang="en-US" sz="2400">
                <a:ea typeface="+mn-lt"/>
                <a:cs typeface="+mn-lt"/>
              </a:rPr>
              <a:t>In our Java-based project, the </a:t>
            </a:r>
            <a:r>
              <a:rPr lang="en-US" sz="2400" b="1">
                <a:ea typeface="+mn-lt"/>
                <a:cs typeface="+mn-lt"/>
              </a:rPr>
              <a:t>Graph</a:t>
            </a:r>
            <a:r>
              <a:rPr lang="en-US" sz="2400">
                <a:ea typeface="+mn-lt"/>
                <a:cs typeface="+mn-lt"/>
              </a:rPr>
              <a:t> is a data structure that performs the function of storing a certain amount of data. The concept of the </a:t>
            </a:r>
            <a:r>
              <a:rPr lang="en-US" sz="2400" b="1">
                <a:ea typeface="+mn-lt"/>
                <a:cs typeface="+mn-lt"/>
              </a:rPr>
              <a:t>graph</a:t>
            </a:r>
            <a:r>
              <a:rPr lang="en-US" sz="2400">
                <a:ea typeface="+mn-lt"/>
                <a:cs typeface="+mn-lt"/>
              </a:rPr>
              <a:t> is based on the concept from mathematics which fulfills the need of the computer science field. Graph represents a network that connects multiple points to each other.</a:t>
            </a:r>
          </a:p>
          <a:p>
            <a:r>
              <a:rPr lang="en-US" sz="2400">
                <a:ea typeface="+mn-lt"/>
                <a:cs typeface="+mn-lt"/>
              </a:rPr>
              <a:t>A </a:t>
            </a:r>
            <a:r>
              <a:rPr lang="en-US" sz="2400" b="1">
                <a:ea typeface="+mn-lt"/>
                <a:cs typeface="+mn-lt"/>
              </a:rPr>
              <a:t>graph</a:t>
            </a:r>
            <a:r>
              <a:rPr lang="en-US" sz="2400">
                <a:ea typeface="+mn-lt"/>
                <a:cs typeface="+mn-lt"/>
              </a:rPr>
              <a:t> is a data structure that stores connected data. In other words, a graph G (or g) is defined in the following manner: it is a set of vertices (V) and edges (E) that connects those vertices. Examples of graphs in computer science include social media networks, computer networks, Google Maps, etc.</a:t>
            </a:r>
          </a:p>
        </p:txBody>
      </p:sp>
      <p:pic>
        <p:nvPicPr>
          <p:cNvPr id="5" name="Picture 4" descr="Abstract background of blue mesh and nodes">
            <a:extLst>
              <a:ext uri="{FF2B5EF4-FFF2-40B4-BE49-F238E27FC236}">
                <a16:creationId xmlns:a16="http://schemas.microsoft.com/office/drawing/2014/main" id="{45A14E48-442B-4D5E-9D01-C6B92D23DE91}"/>
              </a:ext>
            </a:extLst>
          </p:cNvPr>
          <p:cNvPicPr>
            <a:picLocks noChangeAspect="1"/>
          </p:cNvPicPr>
          <p:nvPr/>
        </p:nvPicPr>
        <p:blipFill rotWithShape="1">
          <a:blip r:embed="rId2"/>
          <a:srcRect l="61980" r="-2" b="-2"/>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76A6F3"/>
            </a:solidFill>
          </a:ln>
        </p:spPr>
        <p:style>
          <a:lnRef idx="1">
            <a:schemeClr val="accent1"/>
          </a:lnRef>
          <a:fillRef idx="0">
            <a:schemeClr val="accent1"/>
          </a:fillRef>
          <a:effectRef idx="0">
            <a:schemeClr val="accent1"/>
          </a:effectRef>
          <a:fontRef idx="minor">
            <a:schemeClr val="tx1"/>
          </a:fontRef>
        </p:style>
      </p:cxnSp>
      <p:pic>
        <p:nvPicPr>
          <p:cNvPr id="4" name="Picture 5">
            <a:extLst>
              <a:ext uri="{FF2B5EF4-FFF2-40B4-BE49-F238E27FC236}">
                <a16:creationId xmlns:a16="http://schemas.microsoft.com/office/drawing/2014/main" id="{77F30C86-E568-4F42-B41B-2C9173B53BAC}"/>
              </a:ext>
            </a:extLst>
          </p:cNvPr>
          <p:cNvPicPr>
            <a:picLocks noChangeAspect="1"/>
          </p:cNvPicPr>
          <p:nvPr/>
        </p:nvPicPr>
        <p:blipFill>
          <a:blip r:embed="rId3"/>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275951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E94FDC-6490-492D-BAD7-1AA50E72B473}"/>
              </a:ext>
            </a:extLst>
          </p:cNvPr>
          <p:cNvSpPr>
            <a:spLocks noGrp="1"/>
          </p:cNvSpPr>
          <p:nvPr>
            <p:ph type="title"/>
          </p:nvPr>
        </p:nvSpPr>
        <p:spPr>
          <a:xfrm>
            <a:off x="725537" y="1374752"/>
            <a:ext cx="4153626" cy="2174091"/>
          </a:xfrm>
        </p:spPr>
        <p:txBody>
          <a:bodyPr anchor="b">
            <a:normAutofit/>
          </a:bodyPr>
          <a:lstStyle/>
          <a:p>
            <a:r>
              <a:rPr lang="en-US" sz="4800" b="1" u="sng">
                <a:solidFill>
                  <a:schemeClr val="bg1"/>
                </a:solidFill>
                <a:cs typeface="Calibri Light"/>
              </a:rPr>
              <a:t>GRAPH AND ITS’ WORKING (CONTD.):</a:t>
            </a:r>
            <a:endParaRPr lang="en-US" sz="4800" b="1">
              <a:solidFill>
                <a:schemeClr val="bg1"/>
              </a:solidFill>
              <a:cs typeface="Calibri Light"/>
            </a:endParaRPr>
          </a:p>
        </p:txBody>
      </p:sp>
      <p:grpSp>
        <p:nvGrpSpPr>
          <p:cNvPr id="26" name="Group 25">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7"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8"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023F5BC8-B8B6-42A9-8840-D74F599CECE9}"/>
              </a:ext>
            </a:extLst>
          </p:cNvPr>
          <p:cNvSpPr>
            <a:spLocks noGrp="1"/>
          </p:cNvSpPr>
          <p:nvPr>
            <p:ph idx="1"/>
          </p:nvPr>
        </p:nvSpPr>
        <p:spPr>
          <a:xfrm>
            <a:off x="725537" y="3721273"/>
            <a:ext cx="4075054" cy="2741213"/>
          </a:xfrm>
        </p:spPr>
        <p:txBody>
          <a:bodyPr vert="horz" lIns="91440" tIns="45720" rIns="91440" bIns="45720" rtlCol="0" anchor="t">
            <a:normAutofit/>
          </a:bodyPr>
          <a:lstStyle/>
          <a:p>
            <a:r>
              <a:rPr lang="en-US" sz="1700">
                <a:solidFill>
                  <a:schemeClr val="bg1"/>
                </a:solidFill>
                <a:ea typeface="+mn-lt"/>
                <a:cs typeface="+mn-lt"/>
              </a:rPr>
              <a:t>Each graph consists of the following two components: </a:t>
            </a:r>
            <a:r>
              <a:rPr lang="en-US" sz="1700" b="1">
                <a:solidFill>
                  <a:schemeClr val="bg1"/>
                </a:solidFill>
                <a:ea typeface="+mn-lt"/>
                <a:cs typeface="+mn-lt"/>
              </a:rPr>
              <a:t>edges</a:t>
            </a:r>
            <a:r>
              <a:rPr lang="en-US" sz="1700">
                <a:solidFill>
                  <a:schemeClr val="bg1"/>
                </a:solidFill>
                <a:ea typeface="+mn-lt"/>
                <a:cs typeface="+mn-lt"/>
              </a:rPr>
              <a:t> and </a:t>
            </a:r>
            <a:r>
              <a:rPr lang="en-US" sz="1700" b="1">
                <a:solidFill>
                  <a:schemeClr val="bg1"/>
                </a:solidFill>
                <a:ea typeface="+mn-lt"/>
                <a:cs typeface="+mn-lt"/>
              </a:rPr>
              <a:t>vertices</a:t>
            </a:r>
            <a:r>
              <a:rPr lang="en-US" sz="1700">
                <a:solidFill>
                  <a:schemeClr val="bg1"/>
                </a:solidFill>
                <a:ea typeface="+mn-lt"/>
                <a:cs typeface="+mn-lt"/>
              </a:rPr>
              <a:t> (also called nodes). Each vertex and edge have a relation between them. </a:t>
            </a:r>
            <a:endParaRPr lang="en-US" sz="1700">
              <a:solidFill>
                <a:schemeClr val="bg1"/>
              </a:solidFill>
            </a:endParaRPr>
          </a:p>
          <a:p>
            <a:r>
              <a:rPr lang="en-US" sz="1700">
                <a:solidFill>
                  <a:schemeClr val="bg1"/>
                </a:solidFill>
                <a:ea typeface="+mn-lt"/>
                <a:cs typeface="+mn-lt"/>
              </a:rPr>
              <a:t>A vertex represents the data while an edge represents the relation between them. Vertices are denoted by a circles with a label on them. Edges are denoted by a line that connects the nodes (vertices).</a:t>
            </a:r>
          </a:p>
          <a:p>
            <a:endParaRPr lang="en-US" sz="1700">
              <a:solidFill>
                <a:schemeClr val="bg1"/>
              </a:solidFill>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6C8CF089-46E1-4DB2-987F-95034B521E19}"/>
              </a:ext>
            </a:extLst>
          </p:cNvPr>
          <p:cNvPicPr>
            <a:picLocks noChangeAspect="1"/>
          </p:cNvPicPr>
          <p:nvPr/>
        </p:nvPicPr>
        <p:blipFill>
          <a:blip r:embed="rId2"/>
          <a:stretch>
            <a:fillRect/>
          </a:stretch>
        </p:blipFill>
        <p:spPr>
          <a:xfrm>
            <a:off x="6174130" y="2244317"/>
            <a:ext cx="6022087" cy="2598552"/>
          </a:xfrm>
          <a:prstGeom prst="rect">
            <a:avLst/>
          </a:prstGeom>
        </p:spPr>
      </p:pic>
      <p:pic>
        <p:nvPicPr>
          <p:cNvPr id="6" name="Picture 5">
            <a:extLst>
              <a:ext uri="{FF2B5EF4-FFF2-40B4-BE49-F238E27FC236}">
                <a16:creationId xmlns:a16="http://schemas.microsoft.com/office/drawing/2014/main" id="{2B618BFA-34CF-49B9-9520-F50B6AEC4609}"/>
              </a:ext>
            </a:extLst>
          </p:cNvPr>
          <p:cNvPicPr>
            <a:picLocks noChangeAspect="1"/>
          </p:cNvPicPr>
          <p:nvPr/>
        </p:nvPicPr>
        <p:blipFill>
          <a:blip r:embed="rId3"/>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393579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6FAE-B752-4C28-93A2-1B818F32FA53}"/>
              </a:ext>
            </a:extLst>
          </p:cNvPr>
          <p:cNvSpPr>
            <a:spLocks noGrp="1"/>
          </p:cNvSpPr>
          <p:nvPr>
            <p:ph type="title"/>
          </p:nvPr>
        </p:nvSpPr>
        <p:spPr>
          <a:xfrm>
            <a:off x="1653363" y="365760"/>
            <a:ext cx="9367203" cy="1188720"/>
          </a:xfrm>
        </p:spPr>
        <p:txBody>
          <a:bodyPr>
            <a:normAutofit/>
          </a:bodyPr>
          <a:lstStyle/>
          <a:p>
            <a:r>
              <a:rPr lang="en-US" b="1">
                <a:ea typeface="+mj-lt"/>
                <a:cs typeface="+mj-lt"/>
              </a:rPr>
              <a:t>HASHMAP AND ITS’ WORKING:</a:t>
            </a:r>
            <a:endParaRPr lang="en-US">
              <a:ea typeface="+mj-lt"/>
              <a:cs typeface="+mj-lt"/>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3E6F7A-9185-4959-8E98-9147223BED14}"/>
              </a:ext>
            </a:extLst>
          </p:cNvPr>
          <p:cNvSpPr>
            <a:spLocks noGrp="1"/>
          </p:cNvSpPr>
          <p:nvPr>
            <p:ph idx="1"/>
          </p:nvPr>
        </p:nvSpPr>
        <p:spPr>
          <a:xfrm>
            <a:off x="1653363" y="2176272"/>
            <a:ext cx="9367204" cy="4041648"/>
          </a:xfrm>
        </p:spPr>
        <p:txBody>
          <a:bodyPr vert="horz" lIns="91440" tIns="45720" rIns="91440" bIns="45720" rtlCol="0" anchor="t">
            <a:normAutofit/>
          </a:bodyPr>
          <a:lstStyle/>
          <a:p>
            <a:r>
              <a:rPr lang="en-US" sz="2400">
                <a:ea typeface="+mn-lt"/>
                <a:cs typeface="+mn-lt"/>
              </a:rPr>
              <a:t>Java’s </a:t>
            </a:r>
            <a:r>
              <a:rPr lang="en-US" sz="2400" b="1">
                <a:ea typeface="+mn-lt"/>
                <a:cs typeface="+mn-lt"/>
              </a:rPr>
              <a:t>HashMap</a:t>
            </a:r>
            <a:r>
              <a:rPr lang="en-US" sz="2400">
                <a:ea typeface="+mn-lt"/>
                <a:cs typeface="+mn-lt"/>
              </a:rPr>
              <a:t> class is a class which implements the Map interface. It allows us </a:t>
            </a:r>
            <a:r>
              <a:rPr lang="en-US" sz="2400" i="1">
                <a:ea typeface="+mn-lt"/>
                <a:cs typeface="+mn-lt"/>
              </a:rPr>
              <a:t>to </a:t>
            </a:r>
            <a:r>
              <a:rPr lang="en-US" sz="2400">
                <a:ea typeface="+mn-lt"/>
                <a:cs typeface="+mn-lt"/>
              </a:rPr>
              <a:t>store information as a </a:t>
            </a:r>
            <a:r>
              <a:rPr lang="en-US" sz="2400" i="1">
                <a:ea typeface="+mn-lt"/>
                <a:cs typeface="+mn-lt"/>
              </a:rPr>
              <a:t>key and value pair</a:t>
            </a:r>
            <a:r>
              <a:rPr lang="en-US" sz="2400">
                <a:ea typeface="+mn-lt"/>
                <a:cs typeface="+mn-lt"/>
              </a:rPr>
              <a:t>, where the keys should be unique. If a duplicate key is inserted, the element of the corresponding key will be replaced by it. The Hashmap makes it easy to perform operations using the key index, which include operations like updation, deletion, etc. HashMap class is found in the java.util package.</a:t>
            </a:r>
          </a:p>
          <a:p>
            <a:r>
              <a:rPr lang="en-US" sz="2400">
                <a:ea typeface="+mn-lt"/>
                <a:cs typeface="+mn-lt"/>
              </a:rPr>
              <a:t>HashMap in Java is like the legacy Hashtable class; however it is not synchronized.  Null elements can be stored as well, however there should be only one null key. Since Java 5, it is denoted as HashMap&lt;K,V&gt;, where K stands for key and V for value. </a:t>
            </a:r>
          </a:p>
        </p:txBody>
      </p:sp>
      <p:pic>
        <p:nvPicPr>
          <p:cNvPr id="4" name="Picture 3">
            <a:extLst>
              <a:ext uri="{FF2B5EF4-FFF2-40B4-BE49-F238E27FC236}">
                <a16:creationId xmlns:a16="http://schemas.microsoft.com/office/drawing/2014/main" id="{16E8BBD9-76EF-4F33-B023-AEFFA6C7A765}"/>
              </a:ext>
            </a:extLst>
          </p:cNvPr>
          <p:cNvPicPr>
            <a:picLocks noChangeAspect="1"/>
          </p:cNvPicPr>
          <p:nvPr/>
        </p:nvPicPr>
        <p:blipFill>
          <a:blip r:embed="rId2"/>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342495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63E9B-ABA8-4C7F-BFB3-B6860C094B19}"/>
              </a:ext>
            </a:extLst>
          </p:cNvPr>
          <p:cNvSpPr>
            <a:spLocks noGrp="1"/>
          </p:cNvSpPr>
          <p:nvPr>
            <p:ph type="title"/>
          </p:nvPr>
        </p:nvSpPr>
        <p:spPr>
          <a:xfrm>
            <a:off x="589560" y="856180"/>
            <a:ext cx="4560584" cy="1128068"/>
          </a:xfrm>
        </p:spPr>
        <p:txBody>
          <a:bodyPr anchor="ctr">
            <a:normAutofit/>
          </a:bodyPr>
          <a:lstStyle/>
          <a:p>
            <a:r>
              <a:rPr lang="en-US" sz="3700" b="1">
                <a:cs typeface="Calibri Light"/>
              </a:rPr>
              <a:t>HASHMAP AND ITS’ WORKING (CONTD.):</a:t>
            </a:r>
            <a:endParaRPr lang="en-US" sz="37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8EC100-05A7-4612-8E6A-6C6A780D01E9}"/>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a:ea typeface="+mn-lt"/>
                <a:cs typeface="+mn-lt"/>
              </a:rPr>
              <a:t>A few important points regarding the HashMap are:</a:t>
            </a:r>
            <a:endParaRPr lang="en-US" sz="2000"/>
          </a:p>
          <a:p>
            <a:r>
              <a:rPr lang="en-US" sz="2000">
                <a:ea typeface="+mn-lt"/>
                <a:cs typeface="+mn-lt"/>
              </a:rPr>
              <a:t>Java HashMap contains values based on the key.</a:t>
            </a:r>
          </a:p>
          <a:p>
            <a:r>
              <a:rPr lang="en-US" sz="2000">
                <a:ea typeface="+mn-lt"/>
                <a:cs typeface="+mn-lt"/>
              </a:rPr>
              <a:t>Java HashMap contains only unique keys.</a:t>
            </a:r>
          </a:p>
          <a:p>
            <a:r>
              <a:rPr lang="en-US" sz="2000">
                <a:ea typeface="+mn-lt"/>
                <a:cs typeface="+mn-lt"/>
              </a:rPr>
              <a:t>Java HashMap can have one null key and multiple null values.</a:t>
            </a:r>
          </a:p>
          <a:p>
            <a:r>
              <a:rPr lang="en-US" sz="2000">
                <a:ea typeface="+mn-lt"/>
                <a:cs typeface="+mn-lt"/>
              </a:rPr>
              <a:t>Java HashMap is non synchronized in nature.</a:t>
            </a:r>
          </a:p>
          <a:p>
            <a:r>
              <a:rPr lang="en-US" sz="2000">
                <a:ea typeface="+mn-lt"/>
                <a:cs typeface="+mn-lt"/>
              </a:rPr>
              <a:t>Java HashMap maintains no order.</a:t>
            </a:r>
          </a:p>
          <a:p>
            <a:endParaRPr lang="en-US" sz="2000">
              <a:cs typeface="Calibri"/>
            </a:endParaRP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D1AEE17B-A72B-4026-A53B-41FEA69669A5}"/>
              </a:ext>
            </a:extLst>
          </p:cNvPr>
          <p:cNvPicPr>
            <a:picLocks noChangeAspect="1"/>
          </p:cNvPicPr>
          <p:nvPr/>
        </p:nvPicPr>
        <p:blipFill rotWithShape="1">
          <a:blip r:embed="rId2"/>
          <a:srcRect r="2" b="4291"/>
          <a:stretch/>
        </p:blipFill>
        <p:spPr>
          <a:xfrm>
            <a:off x="5977788" y="799352"/>
            <a:ext cx="5425410" cy="5259296"/>
          </a:xfrm>
          <a:prstGeom prst="rect">
            <a:avLst/>
          </a:prstGeom>
        </p:spPr>
      </p:pic>
      <p:pic>
        <p:nvPicPr>
          <p:cNvPr id="5" name="Picture 4">
            <a:extLst>
              <a:ext uri="{FF2B5EF4-FFF2-40B4-BE49-F238E27FC236}">
                <a16:creationId xmlns:a16="http://schemas.microsoft.com/office/drawing/2014/main" id="{E9E47299-E13B-46C7-BBD3-B2F824FB663D}"/>
              </a:ext>
            </a:extLst>
          </p:cNvPr>
          <p:cNvPicPr>
            <a:picLocks noChangeAspect="1"/>
          </p:cNvPicPr>
          <p:nvPr/>
        </p:nvPicPr>
        <p:blipFill>
          <a:blip r:embed="rId3"/>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120775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A4EC313-8D7E-4CAC-9260-0CB4F39D20D5}"/>
              </a:ext>
            </a:extLst>
          </p:cNvPr>
          <p:cNvSpPr>
            <a:spLocks noGrp="1"/>
          </p:cNvSpPr>
          <p:nvPr>
            <p:ph type="title"/>
          </p:nvPr>
        </p:nvSpPr>
        <p:spPr>
          <a:xfrm>
            <a:off x="958506" y="800392"/>
            <a:ext cx="10264697" cy="1212102"/>
          </a:xfrm>
        </p:spPr>
        <p:txBody>
          <a:bodyPr>
            <a:normAutofit/>
          </a:bodyPr>
          <a:lstStyle/>
          <a:p>
            <a:r>
              <a:rPr lang="en-US" sz="4000" b="1">
                <a:solidFill>
                  <a:srgbClr val="FFFFFF"/>
                </a:solidFill>
                <a:ea typeface="+mj-lt"/>
                <a:cs typeface="+mj-lt"/>
              </a:rPr>
              <a:t>JAVA’S QR CODE GENERATOR AND READER:</a:t>
            </a:r>
            <a:endParaRPr lang="en-US" sz="4000">
              <a:solidFill>
                <a:srgbClr val="FFFFFF"/>
              </a:solidFill>
              <a:ea typeface="+mj-lt"/>
              <a:cs typeface="+mj-lt"/>
            </a:endParaRPr>
          </a:p>
        </p:txBody>
      </p:sp>
      <p:sp>
        <p:nvSpPr>
          <p:cNvPr id="3" name="Content Placeholder 2">
            <a:extLst>
              <a:ext uri="{FF2B5EF4-FFF2-40B4-BE49-F238E27FC236}">
                <a16:creationId xmlns:a16="http://schemas.microsoft.com/office/drawing/2014/main" id="{DE8A805D-0D07-4EED-907B-09BAD5357F4E}"/>
              </a:ext>
            </a:extLst>
          </p:cNvPr>
          <p:cNvSpPr>
            <a:spLocks noGrp="1"/>
          </p:cNvSpPr>
          <p:nvPr>
            <p:ph idx="1"/>
          </p:nvPr>
        </p:nvSpPr>
        <p:spPr>
          <a:xfrm>
            <a:off x="1367624" y="2490436"/>
            <a:ext cx="9708995" cy="3567173"/>
          </a:xfrm>
        </p:spPr>
        <p:txBody>
          <a:bodyPr vert="horz" lIns="91440" tIns="45720" rIns="91440" bIns="45720" rtlCol="0" anchor="ctr">
            <a:normAutofit/>
          </a:bodyPr>
          <a:lstStyle/>
          <a:p>
            <a:r>
              <a:rPr lang="en-US" sz="2200" b="1">
                <a:ea typeface="+mn-lt"/>
                <a:cs typeface="+mn-lt"/>
              </a:rPr>
              <a:t>QR</a:t>
            </a:r>
            <a:r>
              <a:rPr lang="en-US" sz="2200">
                <a:ea typeface="+mn-lt"/>
                <a:cs typeface="+mn-lt"/>
              </a:rPr>
              <a:t> code is the shortened form for </a:t>
            </a:r>
            <a:r>
              <a:rPr lang="en-US" sz="2200" b="1">
                <a:ea typeface="+mn-lt"/>
                <a:cs typeface="+mn-lt"/>
              </a:rPr>
              <a:t>Quick Response code</a:t>
            </a:r>
            <a:r>
              <a:rPr lang="en-US" sz="2200">
                <a:ea typeface="+mn-lt"/>
                <a:cs typeface="+mn-lt"/>
              </a:rPr>
              <a:t>. It is an alternative to the bar code or a two-dimensional bar-code. It contains the matrix of small squares in which information is stored. Its’ working is the the same as a bar-code. It can be read by an imaging device. Nowadays, it's being used a lot in various fields such as GEO location, on products, vehicle tracking, etc.</a:t>
            </a:r>
          </a:p>
          <a:p>
            <a:r>
              <a:rPr lang="en-US" sz="2200" b="1">
                <a:ea typeface="+mn-lt"/>
                <a:cs typeface="+mn-lt"/>
              </a:rPr>
              <a:t>The </a:t>
            </a:r>
            <a:r>
              <a:rPr lang="en-US" sz="2200">
                <a:ea typeface="+mn-lt"/>
                <a:cs typeface="+mn-lt"/>
              </a:rPr>
              <a:t>QR code is made up of modules (black and white squares) which contain the encoded data. The modules are arranged in the row and columns which form the </a:t>
            </a:r>
            <a:r>
              <a:rPr lang="en-US" sz="2200" b="1">
                <a:ea typeface="+mn-lt"/>
                <a:cs typeface="+mn-lt"/>
              </a:rPr>
              <a:t>Data Matrix</a:t>
            </a:r>
            <a:r>
              <a:rPr lang="en-US" sz="2200">
                <a:ea typeface="+mn-lt"/>
                <a:cs typeface="+mn-lt"/>
              </a:rPr>
              <a:t>. The placing of data bits starts from the bottom right corner and then moves in an upward direction and changes the position while reach at the top.</a:t>
            </a:r>
          </a:p>
          <a:p>
            <a:endParaRPr lang="en-US" sz="2200">
              <a:cs typeface="Calibri"/>
            </a:endParaRPr>
          </a:p>
        </p:txBody>
      </p:sp>
      <p:pic>
        <p:nvPicPr>
          <p:cNvPr id="4" name="Picture 3">
            <a:extLst>
              <a:ext uri="{FF2B5EF4-FFF2-40B4-BE49-F238E27FC236}">
                <a16:creationId xmlns:a16="http://schemas.microsoft.com/office/drawing/2014/main" id="{5F622417-1738-491B-9963-24AB2F23CCF6}"/>
              </a:ext>
            </a:extLst>
          </p:cNvPr>
          <p:cNvPicPr>
            <a:picLocks noChangeAspect="1"/>
          </p:cNvPicPr>
          <p:nvPr/>
        </p:nvPicPr>
        <p:blipFill>
          <a:blip r:embed="rId2"/>
          <a:stretch>
            <a:fillRect/>
          </a:stretch>
        </p:blipFill>
        <p:spPr>
          <a:xfrm>
            <a:off x="9705022" y="124142"/>
            <a:ext cx="2352675" cy="676275"/>
          </a:xfrm>
          <a:prstGeom prst="rect">
            <a:avLst/>
          </a:prstGeom>
        </p:spPr>
      </p:pic>
    </p:spTree>
    <p:extLst>
      <p:ext uri="{BB962C8B-B14F-4D97-AF65-F5344CB8AC3E}">
        <p14:creationId xmlns:p14="http://schemas.microsoft.com/office/powerpoint/2010/main" val="314846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C0790-12D4-4F63-BAC0-FB4EC94773D3}"/>
              </a:ext>
            </a:extLst>
          </p:cNvPr>
          <p:cNvSpPr>
            <a:spLocks noGrp="1"/>
          </p:cNvSpPr>
          <p:nvPr>
            <p:ph type="title"/>
          </p:nvPr>
        </p:nvSpPr>
        <p:spPr>
          <a:xfrm>
            <a:off x="643467" y="-116677"/>
            <a:ext cx="10905066" cy="1135737"/>
          </a:xfrm>
        </p:spPr>
        <p:txBody>
          <a:bodyPr>
            <a:normAutofit/>
          </a:bodyPr>
          <a:lstStyle/>
          <a:p>
            <a:r>
              <a:rPr lang="en-US" sz="3600" b="1">
                <a:ea typeface="+mj-lt"/>
                <a:cs typeface="+mj-lt"/>
              </a:rPr>
              <a:t>JAVA’S QR CODE GENERATOR AND READER (CONTD.):</a:t>
            </a:r>
            <a:endParaRPr lang="en-US" sz="3600"/>
          </a:p>
        </p:txBody>
      </p:sp>
      <p:sp>
        <p:nvSpPr>
          <p:cNvPr id="3" name="Content Placeholder 2">
            <a:extLst>
              <a:ext uri="{FF2B5EF4-FFF2-40B4-BE49-F238E27FC236}">
                <a16:creationId xmlns:a16="http://schemas.microsoft.com/office/drawing/2014/main" id="{67165A6A-453F-4929-BAEA-34CA874C6308}"/>
              </a:ext>
            </a:extLst>
          </p:cNvPr>
          <p:cNvSpPr>
            <a:spLocks noGrp="1"/>
          </p:cNvSpPr>
          <p:nvPr>
            <p:ph idx="1"/>
          </p:nvPr>
        </p:nvSpPr>
        <p:spPr>
          <a:xfrm>
            <a:off x="779167" y="666078"/>
            <a:ext cx="4645123" cy="4842831"/>
          </a:xfrm>
        </p:spPr>
        <p:txBody>
          <a:bodyPr vert="horz" lIns="91440" tIns="45720" rIns="91440" bIns="45720" rtlCol="0" anchor="t">
            <a:noAutofit/>
          </a:bodyPr>
          <a:lstStyle/>
          <a:p>
            <a:r>
              <a:rPr lang="en-US" sz="2000">
                <a:ea typeface="+mn-lt"/>
                <a:cs typeface="+mn-lt"/>
              </a:rPr>
              <a:t>The QR code is scanned through an imaging device such as a camera. After scanning, the QR code is processed by it using the </a:t>
            </a:r>
            <a:r>
              <a:rPr lang="en-US" sz="2000" b="1">
                <a:ea typeface="+mn-lt"/>
                <a:cs typeface="+mn-lt"/>
              </a:rPr>
              <a:t>Reed-Solomon Error Correction Code</a:t>
            </a:r>
            <a:r>
              <a:rPr lang="en-US" sz="2000">
                <a:ea typeface="+mn-lt"/>
                <a:cs typeface="+mn-lt"/>
              </a:rPr>
              <a:t> until the image is interpreted. After that, the data is extracted from the patterns that are stored in the horizontal and vertical components of the code.</a:t>
            </a:r>
          </a:p>
          <a:p>
            <a:r>
              <a:rPr lang="en-US" sz="2000">
                <a:ea typeface="+mn-lt"/>
                <a:cs typeface="+mn-lt"/>
              </a:rPr>
              <a:t>To generate a QR code in Java, a third-party library named </a:t>
            </a:r>
            <a:r>
              <a:rPr lang="en-US" sz="2000" b="1" err="1">
                <a:ea typeface="+mn-lt"/>
                <a:cs typeface="+mn-lt"/>
              </a:rPr>
              <a:t>ZXing</a:t>
            </a:r>
            <a:r>
              <a:rPr lang="en-US" sz="2000" b="1">
                <a:ea typeface="+mn-lt"/>
                <a:cs typeface="+mn-lt"/>
              </a:rPr>
              <a:t> (Zebra Crossing)</a:t>
            </a:r>
            <a:r>
              <a:rPr lang="en-US" sz="2000">
                <a:ea typeface="+mn-lt"/>
                <a:cs typeface="+mn-lt"/>
              </a:rPr>
              <a:t>. </a:t>
            </a:r>
            <a:r>
              <a:rPr lang="en-US" sz="2000" err="1">
                <a:ea typeface="+mn-lt"/>
                <a:cs typeface="+mn-lt"/>
              </a:rPr>
              <a:t>ZXing</a:t>
            </a:r>
            <a:r>
              <a:rPr lang="en-US" sz="2000">
                <a:ea typeface="+mn-lt"/>
                <a:cs typeface="+mn-lt"/>
              </a:rPr>
              <a:t> is a popular API that allows us to generate and process the QR code. With the help of the library, we can easily generate and read the QR code. Before moving towards the Java program, we need to add the </a:t>
            </a:r>
            <a:r>
              <a:rPr lang="en-US" sz="2000" err="1">
                <a:ea typeface="+mn-lt"/>
                <a:cs typeface="+mn-lt"/>
              </a:rPr>
              <a:t>ZXing</a:t>
            </a:r>
            <a:r>
              <a:rPr lang="en-US" sz="2000">
                <a:ea typeface="+mn-lt"/>
                <a:cs typeface="+mn-lt"/>
              </a:rPr>
              <a:t> library to the project. It can be downloaded from the official site. After generating the QR code, the QR code image file can also be read using </a:t>
            </a:r>
            <a:r>
              <a:rPr lang="en-US" sz="2000" b="1" err="1">
                <a:ea typeface="+mn-lt"/>
                <a:cs typeface="+mn-lt"/>
              </a:rPr>
              <a:t>ZXing</a:t>
            </a:r>
            <a:r>
              <a:rPr lang="en-US" sz="2000" b="1">
                <a:ea typeface="+mn-lt"/>
                <a:cs typeface="+mn-lt"/>
              </a:rPr>
              <a:t> library</a:t>
            </a:r>
            <a:r>
              <a:rPr lang="en-US" sz="2000">
                <a:ea typeface="+mn-lt"/>
                <a:cs typeface="+mn-lt"/>
              </a:rPr>
              <a:t>.</a:t>
            </a:r>
          </a:p>
          <a:p>
            <a:endParaRPr lang="en-US" sz="14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Qr code&#10;&#10;Description automatically generated">
            <a:extLst>
              <a:ext uri="{FF2B5EF4-FFF2-40B4-BE49-F238E27FC236}">
                <a16:creationId xmlns:a16="http://schemas.microsoft.com/office/drawing/2014/main" id="{32F27522-1B9B-4C8C-BDC7-E9FCED1C114E}"/>
              </a:ext>
            </a:extLst>
          </p:cNvPr>
          <p:cNvPicPr>
            <a:picLocks noChangeAspect="1"/>
          </p:cNvPicPr>
          <p:nvPr/>
        </p:nvPicPr>
        <p:blipFill>
          <a:blip r:embed="rId2"/>
          <a:stretch>
            <a:fillRect/>
          </a:stretch>
        </p:blipFill>
        <p:spPr>
          <a:xfrm>
            <a:off x="5295320" y="2299010"/>
            <a:ext cx="6253212" cy="3329834"/>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72CD63C0-3255-4882-B8A3-EB1A2D72AD88}"/>
              </a:ext>
            </a:extLst>
          </p:cNvPr>
          <p:cNvPicPr>
            <a:picLocks noChangeAspect="1"/>
          </p:cNvPicPr>
          <p:nvPr/>
        </p:nvPicPr>
        <p:blipFill>
          <a:blip r:embed="rId3"/>
          <a:stretch>
            <a:fillRect/>
          </a:stretch>
        </p:blipFill>
        <p:spPr>
          <a:xfrm>
            <a:off x="10455648" y="124142"/>
            <a:ext cx="1602049" cy="460186"/>
          </a:xfrm>
          <a:prstGeom prst="rect">
            <a:avLst/>
          </a:prstGeom>
        </p:spPr>
      </p:pic>
    </p:spTree>
    <p:extLst>
      <p:ext uri="{BB962C8B-B14F-4D97-AF65-F5344CB8AC3E}">
        <p14:creationId xmlns:p14="http://schemas.microsoft.com/office/powerpoint/2010/main" val="24374224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19AIE203 – Data Structures and Algorithms 2 Team 7 End Sem PPT  DIGITAL PAYMENT SYSTEM INTERFACE </vt:lpstr>
      <vt:lpstr>ABSTRACT:</vt:lpstr>
      <vt:lpstr>INTRODUCTION:</vt:lpstr>
      <vt:lpstr>GRAPH AND ITS’ WORKING:</vt:lpstr>
      <vt:lpstr>GRAPH AND ITS’ WORKING (CONTD.):</vt:lpstr>
      <vt:lpstr>HASHMAP AND ITS’ WORKING:</vt:lpstr>
      <vt:lpstr>HASHMAP AND ITS’ WORKING (CONTD.):</vt:lpstr>
      <vt:lpstr>JAVA’S QR CODE GENERATOR AND READER:</vt:lpstr>
      <vt:lpstr>JAVA’S QR CODE GENERATOR AND READER (CONTD.):</vt:lpstr>
      <vt:lpstr>Packages Used</vt:lpstr>
      <vt:lpstr>ERROR CORRECTION LEVELS</vt:lpstr>
      <vt:lpstr>PACKAGES USED</vt:lpstr>
      <vt:lpstr>GRAPHICAL USER INTERFACE</vt:lpstr>
      <vt:lpstr>RESULTS:</vt:lpstr>
      <vt:lpstr>UML CLASS DIAGRAM</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2022-02-03T15:54:08Z</dcterms:created>
  <dcterms:modified xsi:type="dcterms:W3CDTF">2022-02-04T05:18:51Z</dcterms:modified>
</cp:coreProperties>
</file>