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8" r:id="rId3"/>
    <p:sldId id="262" r:id="rId4"/>
    <p:sldId id="261" r:id="rId5"/>
    <p:sldId id="263" r:id="rId6"/>
    <p:sldId id="264" r:id="rId7"/>
    <p:sldId id="265" r:id="rId8"/>
    <p:sldId id="266" r:id="rId9"/>
    <p:sldId id="267"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BBF3A-52CA-4917-AD6A-2F5AEB8E6996}" type="datetimeFigureOut">
              <a:rPr lang="en-IN" smtClean="0"/>
              <a:t>08-03-2020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01981-5724-4F92-9EF9-F891177BD65E}" type="slidenum">
              <a:rPr lang="en-IN" smtClean="0"/>
              <a:t>‹#›</a:t>
            </a:fld>
            <a:endParaRPr lang="en-IN"/>
          </a:p>
        </p:txBody>
      </p:sp>
    </p:spTree>
    <p:extLst>
      <p:ext uri="{BB962C8B-B14F-4D97-AF65-F5344CB8AC3E}">
        <p14:creationId xmlns:p14="http://schemas.microsoft.com/office/powerpoint/2010/main" val="361315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3501981-5724-4F92-9EF9-F891177BD65E}" type="slidenum">
              <a:rPr lang="en-IN" smtClean="0"/>
              <a:t>11</a:t>
            </a:fld>
            <a:endParaRPr lang="en-IN"/>
          </a:p>
        </p:txBody>
      </p:sp>
    </p:spTree>
    <p:extLst>
      <p:ext uri="{BB962C8B-B14F-4D97-AF65-F5344CB8AC3E}">
        <p14:creationId xmlns:p14="http://schemas.microsoft.com/office/powerpoint/2010/main" val="2857176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36CA1E-FA02-4631-84E8-455EF340E83E}" type="datetime1">
              <a:rPr lang="en-IN" smtClean="0"/>
              <a:t>08-03-2020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05598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1A385-56C1-461E-B2B5-51F7F89D5D2B}"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340201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30C09-898A-4870-887D-273501D23EDD}"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3928199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1AF8C-54C1-4777-AD33-C945A5BFFF4D}"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220703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D9F40-5CD1-49B1-85B2-BF79145D85C6}"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27398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E0D64B-321D-4B99-B50E-416C83EE0917}" type="datetime1">
              <a:rPr lang="en-IN" smtClean="0"/>
              <a:t>08-03-2020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86668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4451FD-808A-4EA4-AC5B-2118853C6CA4}" type="datetime1">
              <a:rPr lang="en-IN" smtClean="0"/>
              <a:t>08-03-2020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95350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C754C9-6439-4D62-9662-ED0BE75F4E0B}"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382832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336448-E16A-41DB-BE6F-EA0E261E20C0}"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60804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B8B77-F21A-4EF9-BD77-D62267CD8CC2}"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296638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29DBF-F840-4D69-9031-2D5ECA657F8A}" type="datetime1">
              <a:rPr lang="en-IN" smtClean="0"/>
              <a:t>08-03-2020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51358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4EAE6-A2BF-454B-A21B-0AD861842A0D}"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97841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0A32BE-9BB7-439D-A1BA-CE410B38C8F5}" type="datetime1">
              <a:rPr lang="en-IN" smtClean="0"/>
              <a:t>08-03-2020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71425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0C00F-2808-41FB-A006-A166AC273B76}" type="datetime1">
              <a:rPr lang="en-IN" smtClean="0"/>
              <a:t>08-03-2020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53676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F9299-4C3D-421B-AA20-5AE7D0B8E9EF}" type="datetime1">
              <a:rPr lang="en-IN" smtClean="0"/>
              <a:t>08-03-2020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92475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39FBB3-3744-4B32-B251-3C0CCFBE5E35}"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6632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58A07-7560-48C4-BD52-3590A72CA4AF}" type="datetime1">
              <a:rPr lang="en-IN" smtClean="0"/>
              <a:t>08-03-2020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BC1E0-1986-4AA4-9A67-CD40E14709F8}" type="slidenum">
              <a:rPr lang="en-IN" smtClean="0"/>
              <a:t>‹#›</a:t>
            </a:fld>
            <a:endParaRPr lang="en-IN"/>
          </a:p>
        </p:txBody>
      </p:sp>
    </p:spTree>
    <p:extLst>
      <p:ext uri="{BB962C8B-B14F-4D97-AF65-F5344CB8AC3E}">
        <p14:creationId xmlns:p14="http://schemas.microsoft.com/office/powerpoint/2010/main" val="18493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2FB9C31-AD54-4F32-B0C6-C299F43F1743}" type="datetime1">
              <a:rPr lang="en-IN" smtClean="0"/>
              <a:t>08-03-2020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1BC1E0-1986-4AA4-9A67-CD40E14709F8}" type="slidenum">
              <a:rPr lang="en-IN" smtClean="0"/>
              <a:t>‹#›</a:t>
            </a:fld>
            <a:endParaRPr lang="en-IN"/>
          </a:p>
        </p:txBody>
      </p:sp>
    </p:spTree>
    <p:extLst>
      <p:ext uri="{BB962C8B-B14F-4D97-AF65-F5344CB8AC3E}">
        <p14:creationId xmlns:p14="http://schemas.microsoft.com/office/powerpoint/2010/main" val="843220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8260" y="1579563"/>
            <a:ext cx="9144000" cy="2387600"/>
          </a:xfrm>
        </p:spPr>
        <p:txBody>
          <a:bodyPr>
            <a:noAutofit/>
          </a:bodyPr>
          <a:lstStyle/>
          <a:p>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Recommending the best neighbourhoods for opening a coffee</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shop in Toronto City.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70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IN" dirty="0"/>
              <a:t>Most of the coffee shops are concentrated in Downtown area of Toronto, </a:t>
            </a:r>
            <a:r>
              <a:rPr lang="en-IN" dirty="0" smtClean="0"/>
              <a:t>with moderate </a:t>
            </a:r>
            <a:r>
              <a:rPr lang="en-IN" dirty="0"/>
              <a:t>number in cluster0 and there are no coffee shops in clusters 1, 2, 3, </a:t>
            </a:r>
            <a:r>
              <a:rPr lang="en-IN" dirty="0" smtClean="0"/>
              <a:t>4.</a:t>
            </a:r>
          </a:p>
          <a:p>
            <a:r>
              <a:rPr lang="en-IN" dirty="0"/>
              <a:t>To answer the business question that was </a:t>
            </a:r>
            <a:r>
              <a:rPr lang="en-IN" dirty="0" smtClean="0"/>
              <a:t>raised, the project proposes the following answer: </a:t>
            </a:r>
            <a:r>
              <a:rPr lang="en-IN" dirty="0"/>
              <a:t>The neighbourhoods in cluster </a:t>
            </a:r>
            <a:r>
              <a:rPr lang="en-IN" dirty="0" smtClean="0"/>
              <a:t>0 are </a:t>
            </a:r>
            <a:r>
              <a:rPr lang="en-IN" dirty="0"/>
              <a:t>the most preferred locations to open a new coffee </a:t>
            </a:r>
            <a:r>
              <a:rPr lang="en-IN" dirty="0" smtClean="0"/>
              <a:t>shop.</a:t>
            </a:r>
          </a:p>
          <a:p>
            <a:r>
              <a:rPr lang="en-IN" dirty="0"/>
              <a:t>The entrepreneurs are </a:t>
            </a:r>
            <a:r>
              <a:rPr lang="en-IN" dirty="0" smtClean="0"/>
              <a:t>not advised </a:t>
            </a:r>
            <a:r>
              <a:rPr lang="en-IN" dirty="0"/>
              <a:t>not to start in cluster0 as it has moderate concentration of coffee shops and </a:t>
            </a:r>
            <a:r>
              <a:rPr lang="en-IN" dirty="0" smtClean="0"/>
              <a:t>the </a:t>
            </a:r>
            <a:r>
              <a:rPr lang="en-IN" dirty="0"/>
              <a:t>competition will be there from the existing </a:t>
            </a:r>
            <a:r>
              <a:rPr lang="en-IN" dirty="0" smtClean="0"/>
              <a:t>shops.</a:t>
            </a:r>
          </a:p>
          <a:p>
            <a:r>
              <a:rPr lang="en-IN" dirty="0" smtClean="0"/>
              <a:t>If they want they can start in cluster0 with some innovative ideas and they should be  up for challenges in facing the competition</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10</a:t>
            </a:fld>
            <a:endParaRPr lang="en-IN"/>
          </a:p>
        </p:txBody>
      </p:sp>
    </p:spTree>
    <p:extLst>
      <p:ext uri="{BB962C8B-B14F-4D97-AF65-F5344CB8AC3E}">
        <p14:creationId xmlns:p14="http://schemas.microsoft.com/office/powerpoint/2010/main" val="420187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481" y="2811440"/>
            <a:ext cx="8192756" cy="1037894"/>
          </a:xfrm>
        </p:spPr>
        <p:txBody>
          <a:bodyPr/>
          <a:lstStyle/>
          <a:p>
            <a:r>
              <a:rPr lang="en-IN" dirty="0" smtClean="0"/>
              <a:t>              THANK YOU</a:t>
            </a:r>
            <a:endParaRPr lang="en-IN" dirty="0"/>
          </a:p>
        </p:txBody>
      </p:sp>
    </p:spTree>
    <p:extLst>
      <p:ext uri="{BB962C8B-B14F-4D97-AF65-F5344CB8AC3E}">
        <p14:creationId xmlns:p14="http://schemas.microsoft.com/office/powerpoint/2010/main" val="89409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5400" b="1" dirty="0" smtClean="0">
                <a:latin typeface="Times New Roman" panose="02020603050405020304" pitchFamily="18" charset="0"/>
                <a:cs typeface="Times New Roman" panose="02020603050405020304" pitchFamily="18" charset="0"/>
              </a:rPr>
              <a:t>Contents</a:t>
            </a:r>
            <a:r>
              <a:rPr lang="en-IN" sz="5400" b="1" dirty="0">
                <a:latin typeface="Times New Roman" panose="02020603050405020304" pitchFamily="18" charset="0"/>
                <a:cs typeface="Times New Roman" panose="02020603050405020304" pitchFamily="18" charset="0"/>
              </a:rPr>
              <a:t/>
            </a:r>
            <a:br>
              <a:rPr lang="en-IN" sz="5400"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3" name="TextBox 2"/>
          <p:cNvSpPr txBox="1"/>
          <p:nvPr/>
        </p:nvSpPr>
        <p:spPr>
          <a:xfrm>
            <a:off x="472566" y="2292825"/>
            <a:ext cx="9203697" cy="4339650"/>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Introduction.</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Business Problem.</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Data.</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Sources of Data.</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Methodology.</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Results.</a:t>
            </a:r>
          </a:p>
          <a:p>
            <a:pPr marL="571500" indent="-571500" algn="just">
              <a:lnSpc>
                <a:spcPct val="15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Conclusion.</a:t>
            </a:r>
          </a:p>
          <a:p>
            <a:endParaRPr lang="en-IN" sz="2400" dirty="0"/>
          </a:p>
        </p:txBody>
      </p:sp>
      <p:sp>
        <p:nvSpPr>
          <p:cNvPr id="4" name="Slide Number Placeholder 3"/>
          <p:cNvSpPr>
            <a:spLocks noGrp="1"/>
          </p:cNvSpPr>
          <p:nvPr>
            <p:ph type="sldNum" sz="quarter" idx="12"/>
          </p:nvPr>
        </p:nvSpPr>
        <p:spPr/>
        <p:txBody>
          <a:bodyPr/>
          <a:lstStyle/>
          <a:p>
            <a:fld id="{FB1BC1E0-1986-4AA4-9A67-CD40E14709F8}" type="slidenum">
              <a:rPr lang="en-IN" smtClean="0"/>
              <a:t>2</a:t>
            </a:fld>
            <a:endParaRPr lang="en-IN"/>
          </a:p>
        </p:txBody>
      </p:sp>
    </p:spTree>
    <p:extLst>
      <p:ext uri="{BB962C8B-B14F-4D97-AF65-F5344CB8AC3E}">
        <p14:creationId xmlns:p14="http://schemas.microsoft.com/office/powerpoint/2010/main" val="218784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pPr algn="just">
              <a:lnSpc>
                <a:spcPct val="200000"/>
              </a:lnSpc>
            </a:pPr>
            <a:r>
              <a:rPr lang="en-IN" dirty="0"/>
              <a:t>Generally most of the people like to spend time with friends by hanging out at place, and few people like to meet new people to discuss their business ideas and some informal meetings. The ideal place for this type of gatherings will be a coffee shop.</a:t>
            </a:r>
          </a:p>
          <a:p>
            <a:pPr marL="0" indent="0" algn="just">
              <a:lnSpc>
                <a:spcPct val="200000"/>
              </a:lnSpc>
              <a:buNone/>
            </a:pP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3</a:t>
            </a:fld>
            <a:endParaRPr lang="en-IN"/>
          </a:p>
        </p:txBody>
      </p:sp>
    </p:spTree>
    <p:extLst>
      <p:ext uri="{BB962C8B-B14F-4D97-AF65-F5344CB8AC3E}">
        <p14:creationId xmlns:p14="http://schemas.microsoft.com/office/powerpoint/2010/main" val="281968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Business Problem</a:t>
            </a:r>
            <a:endParaRPr lang="en-IN" dirty="0"/>
          </a:p>
        </p:txBody>
      </p:sp>
      <p:sp>
        <p:nvSpPr>
          <p:cNvPr id="3" name="Content Placeholder 2"/>
          <p:cNvSpPr>
            <a:spLocks noGrp="1"/>
          </p:cNvSpPr>
          <p:nvPr>
            <p:ph idx="1"/>
          </p:nvPr>
        </p:nvSpPr>
        <p:spPr/>
        <p:txBody>
          <a:bodyPr/>
          <a:lstStyle/>
          <a:p>
            <a:pPr>
              <a:lnSpc>
                <a:spcPct val="200000"/>
              </a:lnSpc>
            </a:pPr>
            <a:r>
              <a:rPr lang="en-IN" dirty="0"/>
              <a:t>If a person is looking to open a new coffee shop in Toronto, where will </a:t>
            </a:r>
            <a:r>
              <a:rPr lang="en-IN" dirty="0" smtClean="0"/>
              <a:t>you recommend </a:t>
            </a:r>
            <a:r>
              <a:rPr lang="en-IN" dirty="0"/>
              <a:t>him to open a coffee shop? </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4</a:t>
            </a:fld>
            <a:endParaRPr lang="en-IN"/>
          </a:p>
        </p:txBody>
      </p:sp>
    </p:spTree>
    <p:extLst>
      <p:ext uri="{BB962C8B-B14F-4D97-AF65-F5344CB8AC3E}">
        <p14:creationId xmlns:p14="http://schemas.microsoft.com/office/powerpoint/2010/main" val="377354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a:t>
            </a:r>
            <a:endParaRPr lang="en-IN" dirty="0"/>
          </a:p>
        </p:txBody>
      </p:sp>
      <p:sp>
        <p:nvSpPr>
          <p:cNvPr id="3" name="Content Placeholder 2"/>
          <p:cNvSpPr>
            <a:spLocks noGrp="1"/>
          </p:cNvSpPr>
          <p:nvPr>
            <p:ph idx="1"/>
          </p:nvPr>
        </p:nvSpPr>
        <p:spPr/>
        <p:txBody>
          <a:bodyPr/>
          <a:lstStyle/>
          <a:p>
            <a:pPr>
              <a:lnSpc>
                <a:spcPct val="200000"/>
              </a:lnSpc>
            </a:pPr>
            <a:r>
              <a:rPr lang="en-IN" dirty="0"/>
              <a:t>List of neighbourhoods in the city of Toronto.</a:t>
            </a:r>
          </a:p>
          <a:p>
            <a:pPr>
              <a:lnSpc>
                <a:spcPct val="200000"/>
              </a:lnSpc>
            </a:pPr>
            <a:r>
              <a:rPr lang="en-IN" dirty="0" smtClean="0"/>
              <a:t>Latitude </a:t>
            </a:r>
            <a:r>
              <a:rPr lang="en-IN" dirty="0"/>
              <a:t>and Longitude of those neighbourhoods in order to  plot the map of </a:t>
            </a:r>
            <a:r>
              <a:rPr lang="en-IN" dirty="0" smtClean="0"/>
              <a:t>those </a:t>
            </a:r>
            <a:r>
              <a:rPr lang="en-IN" dirty="0"/>
              <a:t>neighbourhoods and also to explore  the venues</a:t>
            </a:r>
            <a:r>
              <a:rPr lang="en-IN" dirty="0" smtClean="0"/>
              <a:t>.</a:t>
            </a:r>
          </a:p>
          <a:p>
            <a:pPr>
              <a:lnSpc>
                <a:spcPct val="200000"/>
              </a:lnSpc>
            </a:pPr>
            <a:r>
              <a:rPr lang="en-IN" dirty="0" smtClean="0"/>
              <a:t> </a:t>
            </a:r>
            <a:r>
              <a:rPr lang="en-IN" dirty="0"/>
              <a:t>Venue data mainly pertaining to coffee shops is required to perform </a:t>
            </a:r>
            <a:r>
              <a:rPr lang="en-IN" dirty="0" smtClean="0"/>
              <a:t>the clustering </a:t>
            </a:r>
            <a:r>
              <a:rPr lang="en-IN" dirty="0"/>
              <a:t>on neighbourhoods. </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5</a:t>
            </a:fld>
            <a:endParaRPr lang="en-IN"/>
          </a:p>
        </p:txBody>
      </p:sp>
    </p:spTree>
    <p:extLst>
      <p:ext uri="{BB962C8B-B14F-4D97-AF65-F5344CB8AC3E}">
        <p14:creationId xmlns:p14="http://schemas.microsoft.com/office/powerpoint/2010/main" val="36909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Sources of Data</a:t>
            </a:r>
            <a:endParaRPr lang="en-IN" dirty="0"/>
          </a:p>
        </p:txBody>
      </p:sp>
      <p:sp>
        <p:nvSpPr>
          <p:cNvPr id="3" name="Content Placeholder 2"/>
          <p:cNvSpPr>
            <a:spLocks noGrp="1"/>
          </p:cNvSpPr>
          <p:nvPr>
            <p:ph idx="1"/>
          </p:nvPr>
        </p:nvSpPr>
        <p:spPr/>
        <p:txBody>
          <a:bodyPr/>
          <a:lstStyle/>
          <a:p>
            <a:pPr>
              <a:lnSpc>
                <a:spcPct val="200000"/>
              </a:lnSpc>
            </a:pPr>
            <a:r>
              <a:rPr lang="en-IN" dirty="0" smtClean="0"/>
              <a:t>Will scrape the required data from the Wikipedia page using required python libraries.</a:t>
            </a:r>
          </a:p>
          <a:p>
            <a:pPr>
              <a:lnSpc>
                <a:spcPct val="200000"/>
              </a:lnSpc>
            </a:pPr>
            <a:r>
              <a:rPr lang="en-IN" dirty="0" smtClean="0"/>
              <a:t>Then we will use Foursquare API which has one of the largest database of places.</a:t>
            </a:r>
          </a:p>
          <a:p>
            <a:pPr>
              <a:lnSpc>
                <a:spcPct val="200000"/>
              </a:lnSpc>
            </a:pPr>
            <a:r>
              <a:rPr lang="en-IN" dirty="0" smtClean="0"/>
              <a:t>From Foursquare API we will explore the neighbourhoods.</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6</a:t>
            </a:fld>
            <a:endParaRPr lang="en-IN"/>
          </a:p>
        </p:txBody>
      </p:sp>
    </p:spTree>
    <p:extLst>
      <p:ext uri="{BB962C8B-B14F-4D97-AF65-F5344CB8AC3E}">
        <p14:creationId xmlns:p14="http://schemas.microsoft.com/office/powerpoint/2010/main" val="361223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Methodology</a:t>
            </a:r>
            <a:endParaRPr lang="en-IN" dirty="0"/>
          </a:p>
        </p:txBody>
      </p:sp>
      <p:sp>
        <p:nvSpPr>
          <p:cNvPr id="3" name="Content Placeholder 2"/>
          <p:cNvSpPr>
            <a:spLocks noGrp="1"/>
          </p:cNvSpPr>
          <p:nvPr>
            <p:ph idx="1"/>
          </p:nvPr>
        </p:nvSpPr>
        <p:spPr/>
        <p:txBody>
          <a:bodyPr/>
          <a:lstStyle/>
          <a:p>
            <a:pPr>
              <a:lnSpc>
                <a:spcPct val="150000"/>
              </a:lnSpc>
            </a:pPr>
            <a:r>
              <a:rPr lang="en-IN" dirty="0" smtClean="0"/>
              <a:t>Scrape the required data from Wikipedia page and making a data frame by merging the Geospatial coordinates of the neighbourhoods.</a:t>
            </a:r>
          </a:p>
          <a:p>
            <a:pPr>
              <a:lnSpc>
                <a:spcPct val="150000"/>
              </a:lnSpc>
            </a:pPr>
            <a:r>
              <a:rPr lang="en-IN" dirty="0" smtClean="0"/>
              <a:t>By making API calls we will get  the required venue details.</a:t>
            </a:r>
          </a:p>
          <a:p>
            <a:pPr>
              <a:lnSpc>
                <a:spcPct val="150000"/>
              </a:lnSpc>
            </a:pPr>
            <a:r>
              <a:rPr lang="en-IN" dirty="0" smtClean="0"/>
              <a:t>Will filter out the coffee shops category from the data for performing clustering</a:t>
            </a:r>
          </a:p>
          <a:p>
            <a:pPr>
              <a:lnSpc>
                <a:spcPct val="150000"/>
              </a:lnSpc>
            </a:pPr>
            <a:r>
              <a:rPr lang="en-IN" dirty="0" smtClean="0"/>
              <a:t>We use K-</a:t>
            </a:r>
            <a:r>
              <a:rPr lang="en-IN" dirty="0" err="1" smtClean="0"/>
              <a:t>MeansClustering</a:t>
            </a:r>
            <a:r>
              <a:rPr lang="en-IN" dirty="0" smtClean="0"/>
              <a:t> for segmenting the neighbourhoods into 5 clusters.</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7</a:t>
            </a:fld>
            <a:endParaRPr lang="en-IN"/>
          </a:p>
        </p:txBody>
      </p:sp>
    </p:spTree>
    <p:extLst>
      <p:ext uri="{BB962C8B-B14F-4D97-AF65-F5344CB8AC3E}">
        <p14:creationId xmlns:p14="http://schemas.microsoft.com/office/powerpoint/2010/main" val="17100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Results</a:t>
            </a:r>
            <a:endParaRPr lang="en-IN" dirty="0"/>
          </a:p>
        </p:txBody>
      </p:sp>
      <p:sp>
        <p:nvSpPr>
          <p:cNvPr id="3" name="Content Placeholder 2"/>
          <p:cNvSpPr>
            <a:spLocks noGrp="1"/>
          </p:cNvSpPr>
          <p:nvPr>
            <p:ph idx="1"/>
          </p:nvPr>
        </p:nvSpPr>
        <p:spPr/>
        <p:txBody>
          <a:bodyPr/>
          <a:lstStyle/>
          <a:p>
            <a:pPr>
              <a:lnSpc>
                <a:spcPct val="200000"/>
              </a:lnSpc>
            </a:pPr>
            <a:r>
              <a:rPr lang="en-IN" dirty="0"/>
              <a:t>Cluster 0: Neighbourhoods with moderate number of coffee Shops.</a:t>
            </a:r>
          </a:p>
          <a:p>
            <a:pPr>
              <a:lnSpc>
                <a:spcPct val="200000"/>
              </a:lnSpc>
            </a:pPr>
            <a:r>
              <a:rPr lang="en-IN" dirty="0" smtClean="0"/>
              <a:t>Cluster </a:t>
            </a:r>
            <a:r>
              <a:rPr lang="en-IN" dirty="0"/>
              <a:t>1,2,3,4: Neighbourhoods with no existence of Coffee Shops. </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8</a:t>
            </a:fld>
            <a:endParaRPr lang="en-IN"/>
          </a:p>
        </p:txBody>
      </p:sp>
    </p:spTree>
    <p:extLst>
      <p:ext uri="{BB962C8B-B14F-4D97-AF65-F5344CB8AC3E}">
        <p14:creationId xmlns:p14="http://schemas.microsoft.com/office/powerpoint/2010/main" val="109568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04" y="1409417"/>
            <a:ext cx="9259592" cy="4227107"/>
          </a:xfrm>
          <a:prstGeom prst="rect">
            <a:avLst/>
          </a:prstGeom>
        </p:spPr>
      </p:pic>
      <p:sp>
        <p:nvSpPr>
          <p:cNvPr id="3" name="TextBox 2"/>
          <p:cNvSpPr txBox="1"/>
          <p:nvPr/>
        </p:nvSpPr>
        <p:spPr>
          <a:xfrm>
            <a:off x="1466204" y="5636524"/>
            <a:ext cx="8974333" cy="369332"/>
          </a:xfrm>
          <a:prstGeom prst="rect">
            <a:avLst/>
          </a:prstGeom>
          <a:noFill/>
        </p:spPr>
        <p:txBody>
          <a:bodyPr wrap="square" rtlCol="0">
            <a:spAutoFit/>
          </a:bodyPr>
          <a:lstStyle/>
          <a:p>
            <a:r>
              <a:rPr lang="en-IN" dirty="0" smtClean="0"/>
              <a:t>Fig: Visualizing of clusters. </a:t>
            </a:r>
            <a:endParaRPr lang="en-IN" dirty="0"/>
          </a:p>
        </p:txBody>
      </p:sp>
      <p:sp>
        <p:nvSpPr>
          <p:cNvPr id="4" name="Slide Number Placeholder 3"/>
          <p:cNvSpPr>
            <a:spLocks noGrp="1"/>
          </p:cNvSpPr>
          <p:nvPr>
            <p:ph type="sldNum" sz="quarter" idx="12"/>
          </p:nvPr>
        </p:nvSpPr>
        <p:spPr/>
        <p:txBody>
          <a:bodyPr/>
          <a:lstStyle/>
          <a:p>
            <a:fld id="{FB1BC1E0-1986-4AA4-9A67-CD40E14709F8}" type="slidenum">
              <a:rPr lang="en-IN" smtClean="0"/>
              <a:t>9</a:t>
            </a:fld>
            <a:endParaRPr lang="en-IN"/>
          </a:p>
        </p:txBody>
      </p:sp>
    </p:spTree>
    <p:extLst>
      <p:ext uri="{BB962C8B-B14F-4D97-AF65-F5344CB8AC3E}">
        <p14:creationId xmlns:p14="http://schemas.microsoft.com/office/powerpoint/2010/main" val="1149411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TotalTime>
  <Words>406</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        Recommending the best neighbourhoods for opening a coffee shop in Toronto City. </vt:lpstr>
      <vt:lpstr>      Contents . </vt:lpstr>
      <vt:lpstr>Introduction</vt:lpstr>
      <vt:lpstr>Business Problem</vt:lpstr>
      <vt:lpstr>Data</vt:lpstr>
      <vt:lpstr>Sources of Data</vt:lpstr>
      <vt:lpstr>Methodology</vt:lpstr>
      <vt:lpstr>Results</vt:lpstr>
      <vt:lpstr>PowerPoint Presentation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Recommending the best neighbourhoods for opening a coffee shop in Toronto City. </dc:title>
  <dc:creator>Windows User</dc:creator>
  <cp:lastModifiedBy>Windows User</cp:lastModifiedBy>
  <cp:revision>5</cp:revision>
  <dcterms:created xsi:type="dcterms:W3CDTF">2020-03-08T07:48:48Z</dcterms:created>
  <dcterms:modified xsi:type="dcterms:W3CDTF">2020-03-08T08:31:48Z</dcterms:modified>
</cp:coreProperties>
</file>