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95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101" y="9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CB323-EB0D-6F46-BE28-3F6B6C6249FA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2522-A617-F542-84E8-09C9BF807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1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687F0-3512-864A-899D-C30E93E665FC}" type="datetimeFigureOut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4366-E089-8442-9957-240AD5B23B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53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B390-26DE-EC42-9536-DB4D5D42F353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380A3-F082-184B-B91D-D15A611F50C5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8453-BBA4-CE44-A510-94BAAAA8F10B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D5F1-4E70-634B-AFDD-C92141017ACE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2C8F-6EF3-6C40-A110-6652134D9B54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BD240-69C9-8941-987E-F054C3F70DC0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8398B-5EC2-A54F-9B77-ECC2014EA132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79240-87A5-4E47-9DCF-A877F1ADEE48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99BAC-432A-014B-A7BE-81B8A7662BA7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8D0E9-002B-CD49-B2EA-EA3BEB4C8953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8C76-0E14-CF4C-BA20-2D8AACF85795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9049-FEDB-2345-9323-8517DEF5E780}" type="datetime1">
              <a:rPr lang="en-US" smtClean="0"/>
              <a:pPr/>
              <a:t>8/21/2012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01298-E994-AE4A-B89F-BA976038D1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208344" y="1550391"/>
            <a:ext cx="4927536" cy="4919522"/>
          </a:xfrm>
          <a:prstGeom prst="rect">
            <a:avLst/>
          </a:prstGeom>
          <a:gradFill>
            <a:gsLst>
              <a:gs pos="49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38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hord 22"/>
          <p:cNvSpPr/>
          <p:nvPr/>
        </p:nvSpPr>
        <p:spPr>
          <a:xfrm rot="2001391">
            <a:off x="523712" y="4489216"/>
            <a:ext cx="11042465" cy="2916426"/>
          </a:xfrm>
          <a:prstGeom prst="chord">
            <a:avLst>
              <a:gd name="adj1" fmla="val 2700000"/>
              <a:gd name="adj2" fmla="val 16202489"/>
            </a:avLst>
          </a:prstGeom>
          <a:gradFill flip="none" rotWithShape="1">
            <a:gsLst>
              <a:gs pos="28000">
                <a:schemeClr val="bg1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" y="305224"/>
            <a:ext cx="6172200" cy="540987"/>
          </a:xfrm>
        </p:spPr>
        <p:txBody>
          <a:bodyPr>
            <a:noAutofit/>
          </a:bodyPr>
          <a:lstStyle/>
          <a:p>
            <a:r>
              <a:rPr lang="en-US" sz="3200" dirty="0" smtClean="0"/>
              <a:t>xdi2-connector-personal</a:t>
            </a:r>
            <a:endParaRPr lang="en-US" sz="3200" dirty="0"/>
          </a:p>
        </p:txBody>
      </p:sp>
      <p:sp>
        <p:nvSpPr>
          <p:cNvPr id="160" name="TextBox 159"/>
          <p:cNvSpPr txBox="1"/>
          <p:nvPr/>
        </p:nvSpPr>
        <p:spPr>
          <a:xfrm>
            <a:off x="466705" y="991870"/>
            <a:ext cx="5943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diagram below explains how the </a:t>
            </a:r>
            <a:r>
              <a:rPr lang="en-US" sz="1200" dirty="0" err="1" smtClean="0"/>
              <a:t>PersonalGemContributor</a:t>
            </a:r>
            <a:r>
              <a:rPr lang="en-US" sz="1200" dirty="0" smtClean="0"/>
              <a:t> is invoked by the XDI2 server </a:t>
            </a:r>
            <a:r>
              <a:rPr lang="en-US" sz="1200" dirty="0"/>
              <a:t>for certain parts of the </a:t>
            </a:r>
            <a:r>
              <a:rPr lang="en-US" sz="1200" dirty="0" smtClean="0"/>
              <a:t>graph, in order to fetch data from the Personal.com API.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3299663" y="3234289"/>
            <a:ext cx="2268973" cy="53774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This part of the graph is covered by the </a:t>
            </a:r>
            <a:r>
              <a:rPr lang="en-US" sz="1200" b="1" i="1" dirty="0" err="1" smtClean="0"/>
              <a:t>PersonalGemContributor</a:t>
            </a:r>
            <a:endParaRPr lang="en-US" sz="1200" b="1" i="1" dirty="0"/>
          </a:p>
        </p:txBody>
      </p:sp>
      <p:sp>
        <p:nvSpPr>
          <p:cNvPr id="209" name="TextBox 208"/>
          <p:cNvSpPr txBox="1"/>
          <p:nvPr/>
        </p:nvSpPr>
        <p:spPr>
          <a:xfrm>
            <a:off x="2120713" y="5306588"/>
            <a:ext cx="559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+first</a:t>
            </a:r>
            <a:endParaRPr lang="en-US" sz="1400" dirty="0"/>
          </a:p>
        </p:txBody>
      </p:sp>
      <p:sp>
        <p:nvSpPr>
          <p:cNvPr id="213" name="Oval 212"/>
          <p:cNvSpPr/>
          <p:nvPr/>
        </p:nvSpPr>
        <p:spPr>
          <a:xfrm>
            <a:off x="2840435" y="567732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Oval 63"/>
          <p:cNvSpPr/>
          <p:nvPr/>
        </p:nvSpPr>
        <p:spPr>
          <a:xfrm>
            <a:off x="500577" y="2136082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6" name="Curved Connector 7"/>
          <p:cNvCxnSpPr>
            <a:stCxn id="70" idx="0"/>
            <a:endCxn id="64" idx="0"/>
          </p:cNvCxnSpPr>
          <p:nvPr/>
        </p:nvCxnSpPr>
        <p:spPr>
          <a:xfrm rot="16200000" flipH="1" flipV="1">
            <a:off x="1135790" y="1592403"/>
            <a:ext cx="1" cy="1087355"/>
          </a:xfrm>
          <a:prstGeom prst="curvedConnector3">
            <a:avLst>
              <a:gd name="adj1" fmla="val -22860000000"/>
            </a:avLst>
          </a:prstGeom>
          <a:ln>
            <a:solidFill>
              <a:schemeClr val="tx1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935344" y="1623614"/>
            <a:ext cx="387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336840" y="2200638"/>
            <a:ext cx="304816" cy="2917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000" i="1" dirty="0" smtClean="0">
                <a:solidFill>
                  <a:schemeClr val="bg1">
                    <a:lumMod val="65000"/>
                  </a:schemeClr>
                </a:solidFill>
              </a:rPr>
              <a:t>()</a:t>
            </a:r>
            <a:endParaRPr lang="en-US" sz="10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1587932" y="213608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1" name="Curved Connector 7"/>
          <p:cNvCxnSpPr>
            <a:stCxn id="64" idx="6"/>
            <a:endCxn id="70" idx="2"/>
          </p:cNvCxnSpPr>
          <p:nvPr/>
        </p:nvCxnSpPr>
        <p:spPr>
          <a:xfrm flipV="1">
            <a:off x="683648" y="2227617"/>
            <a:ext cx="904284" cy="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35447" y="1919840"/>
            <a:ext cx="805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(=!1111)</a:t>
            </a:r>
            <a:endParaRPr lang="en-US" sz="1400" dirty="0"/>
          </a:p>
        </p:txBody>
      </p:sp>
      <p:cxnSp>
        <p:nvCxnSpPr>
          <p:cNvPr id="77" name="Curved Connector 7"/>
          <p:cNvCxnSpPr>
            <a:stCxn id="64" idx="4"/>
            <a:endCxn id="93" idx="2"/>
          </p:cNvCxnSpPr>
          <p:nvPr/>
        </p:nvCxnSpPr>
        <p:spPr>
          <a:xfrm rot="16200000" flipH="1">
            <a:off x="-214431" y="3125696"/>
            <a:ext cx="2670100" cy="105701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760908" y="3548613"/>
            <a:ext cx="696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cxnSp>
        <p:nvCxnSpPr>
          <p:cNvPr id="78" name="Curved Connector 77"/>
          <p:cNvCxnSpPr>
            <a:stCxn id="93" idx="4"/>
            <a:endCxn id="87" idx="2"/>
          </p:cNvCxnSpPr>
          <p:nvPr/>
        </p:nvCxnSpPr>
        <p:spPr>
          <a:xfrm rot="16200000" flipH="1">
            <a:off x="1653091" y="5168358"/>
            <a:ext cx="1282887" cy="11077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93" idx="4"/>
            <a:endCxn id="213" idx="2"/>
          </p:cNvCxnSpPr>
          <p:nvPr/>
        </p:nvCxnSpPr>
        <p:spPr>
          <a:xfrm rot="16200000" flipH="1">
            <a:off x="1946510" y="4874939"/>
            <a:ext cx="688077" cy="109977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2848407" y="627213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8" name="TextBox 87"/>
          <p:cNvSpPr txBox="1"/>
          <p:nvPr/>
        </p:nvSpPr>
        <p:spPr>
          <a:xfrm>
            <a:off x="2148617" y="5860400"/>
            <a:ext cx="53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+last</a:t>
            </a:r>
            <a:endParaRPr lang="en-US" sz="1400" dirty="0"/>
          </a:p>
        </p:txBody>
      </p:sp>
      <p:sp>
        <p:nvSpPr>
          <p:cNvPr id="93" name="Oval 92"/>
          <p:cNvSpPr/>
          <p:nvPr/>
        </p:nvSpPr>
        <p:spPr>
          <a:xfrm>
            <a:off x="1649126" y="4897717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1" name="Oval 100"/>
          <p:cNvSpPr/>
          <p:nvPr/>
        </p:nvSpPr>
        <p:spPr>
          <a:xfrm>
            <a:off x="1626242" y="766122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02" name="Curved Connector 7"/>
          <p:cNvCxnSpPr>
            <a:stCxn id="64" idx="4"/>
            <a:endCxn id="101" idx="2"/>
          </p:cNvCxnSpPr>
          <p:nvPr/>
        </p:nvCxnSpPr>
        <p:spPr>
          <a:xfrm rot="16200000" flipH="1">
            <a:off x="-1607627" y="4518892"/>
            <a:ext cx="5433609" cy="103412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735447" y="4989253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=!2222</a:t>
            </a:r>
            <a:endParaRPr lang="en-US" sz="1400" dirty="0"/>
          </a:p>
        </p:txBody>
      </p:sp>
      <p:cxnSp>
        <p:nvCxnSpPr>
          <p:cNvPr id="105" name="Curved Connector 104"/>
          <p:cNvCxnSpPr>
            <a:stCxn id="93" idx="4"/>
            <a:endCxn id="101" idx="0"/>
          </p:cNvCxnSpPr>
          <p:nvPr/>
        </p:nvCxnSpPr>
        <p:spPr>
          <a:xfrm rot="5400000">
            <a:off x="439001" y="6359565"/>
            <a:ext cx="2580438" cy="2288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245"/>
          <p:cNvSpPr txBox="1"/>
          <p:nvPr/>
        </p:nvSpPr>
        <p:spPr>
          <a:xfrm>
            <a:off x="1028608" y="591341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+friend</a:t>
            </a:r>
            <a:endParaRPr lang="en-US" sz="1400" dirty="0"/>
          </a:p>
        </p:txBody>
      </p:sp>
      <p:sp>
        <p:nvSpPr>
          <p:cNvPr id="116" name="TextBox 115"/>
          <p:cNvSpPr txBox="1"/>
          <p:nvPr/>
        </p:nvSpPr>
        <p:spPr>
          <a:xfrm>
            <a:off x="2163386" y="1777503"/>
            <a:ext cx="2383700" cy="541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Most of the graph is handled by the </a:t>
            </a:r>
            <a:r>
              <a:rPr lang="en-US" sz="1200" b="1" i="1" dirty="0" err="1" smtClean="0"/>
              <a:t>GraphMessagingTarget</a:t>
            </a:r>
            <a:endParaRPr lang="en-US" sz="1200" b="1" i="1" dirty="0"/>
          </a:p>
        </p:txBody>
      </p:sp>
      <p:sp>
        <p:nvSpPr>
          <p:cNvPr id="117" name="TextBox 116"/>
          <p:cNvSpPr txBox="1"/>
          <p:nvPr/>
        </p:nvSpPr>
        <p:spPr>
          <a:xfrm>
            <a:off x="176771" y="8161406"/>
            <a:ext cx="3127782" cy="68767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200" b="1" i="1" dirty="0" smtClean="0"/>
              <a:t>Interceptors apply to all parts of a graph, independent of the </a:t>
            </a:r>
            <a:r>
              <a:rPr lang="en-US" sz="1200" b="1" i="1" dirty="0" err="1" smtClean="0"/>
              <a:t>GraphMessagingTarget</a:t>
            </a:r>
            <a:r>
              <a:rPr lang="en-US" sz="1200" b="1" i="1" dirty="0" smtClean="0"/>
              <a:t> and the </a:t>
            </a:r>
            <a:r>
              <a:rPr lang="en-US" sz="1200" b="1" i="1" dirty="0" err="1" smtClean="0"/>
              <a:t>PersonalGemContributor</a:t>
            </a:r>
            <a:endParaRPr lang="en-US" sz="1200" b="1" i="1" dirty="0"/>
          </a:p>
        </p:txBody>
      </p:sp>
      <p:cxnSp>
        <p:nvCxnSpPr>
          <p:cNvPr id="144" name="Curved Connector 7"/>
          <p:cNvCxnSpPr>
            <a:stCxn id="64" idx="4"/>
            <a:endCxn id="297" idx="2"/>
          </p:cNvCxnSpPr>
          <p:nvPr/>
        </p:nvCxnSpPr>
        <p:spPr>
          <a:xfrm rot="16200000" flipH="1">
            <a:off x="805598" y="2105667"/>
            <a:ext cx="660384" cy="108735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773063" y="2403798"/>
            <a:ext cx="1843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(https://personal.com)</a:t>
            </a:r>
            <a:endParaRPr lang="en-US" sz="1400" dirty="0"/>
          </a:p>
        </p:txBody>
      </p:sp>
      <p:cxnSp>
        <p:nvCxnSpPr>
          <p:cNvPr id="149" name="Curved Connector 148"/>
          <p:cNvCxnSpPr>
            <a:stCxn id="297" idx="4"/>
            <a:endCxn id="153" idx="2"/>
          </p:cNvCxnSpPr>
          <p:nvPr/>
        </p:nvCxnSpPr>
        <p:spPr>
          <a:xfrm rot="16200000" flipH="1">
            <a:off x="1619119" y="3222956"/>
            <a:ext cx="1001718" cy="69794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1870937" y="3407036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=!1111</a:t>
            </a:r>
            <a:endParaRPr lang="en-US" sz="1400" dirty="0"/>
          </a:p>
        </p:txBody>
      </p:sp>
      <p:sp>
        <p:nvSpPr>
          <p:cNvPr id="153" name="Oval 152"/>
          <p:cNvSpPr/>
          <p:nvPr/>
        </p:nvSpPr>
        <p:spPr>
          <a:xfrm>
            <a:off x="2468953" y="398125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7" name="Oval 156"/>
          <p:cNvSpPr/>
          <p:nvPr/>
        </p:nvSpPr>
        <p:spPr>
          <a:xfrm>
            <a:off x="3636028" y="74083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59" name="Curved Connector 158"/>
          <p:cNvCxnSpPr>
            <a:stCxn id="93" idx="4"/>
            <a:endCxn id="162" idx="2"/>
          </p:cNvCxnSpPr>
          <p:nvPr/>
        </p:nvCxnSpPr>
        <p:spPr>
          <a:xfrm rot="16200000" flipH="1">
            <a:off x="1336006" y="5485444"/>
            <a:ext cx="1877757" cy="1068444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2809106" y="686700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" name="TextBox 163"/>
          <p:cNvSpPr txBox="1"/>
          <p:nvPr/>
        </p:nvSpPr>
        <p:spPr>
          <a:xfrm>
            <a:off x="2212802" y="6455210"/>
            <a:ext cx="6880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+name</a:t>
            </a:r>
            <a:endParaRPr lang="en-US" sz="1400" dirty="0"/>
          </a:p>
        </p:txBody>
      </p:sp>
      <p:cxnSp>
        <p:nvCxnSpPr>
          <p:cNvPr id="168" name="Curved Connector 167"/>
          <p:cNvCxnSpPr/>
          <p:nvPr/>
        </p:nvCxnSpPr>
        <p:spPr>
          <a:xfrm rot="16200000" flipH="1">
            <a:off x="3039955" y="6903834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170283" y="7064743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$!1</a:t>
            </a:r>
            <a:endParaRPr lang="en-US" sz="1400" dirty="0"/>
          </a:p>
        </p:txBody>
      </p:sp>
      <p:sp>
        <p:nvSpPr>
          <p:cNvPr id="173" name="Rectangle 172"/>
          <p:cNvSpPr/>
          <p:nvPr/>
        </p:nvSpPr>
        <p:spPr>
          <a:xfrm>
            <a:off x="4252732" y="8456327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4" name="Curved Connector 7"/>
          <p:cNvCxnSpPr>
            <a:endCxn id="173" idx="1"/>
          </p:cNvCxnSpPr>
          <p:nvPr/>
        </p:nvCxnSpPr>
        <p:spPr>
          <a:xfrm rot="16200000" flipH="1">
            <a:off x="3830079" y="8130931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4406104" y="8378230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“Sabadello”</a:t>
            </a:r>
            <a:endParaRPr lang="en-US" sz="1400" dirty="0"/>
          </a:p>
        </p:txBody>
      </p:sp>
      <p:sp>
        <p:nvSpPr>
          <p:cNvPr id="176" name="Oval 175"/>
          <p:cNvSpPr/>
          <p:nvPr/>
        </p:nvSpPr>
        <p:spPr>
          <a:xfrm>
            <a:off x="3620053" y="806987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7" name="Curved Connector 176"/>
          <p:cNvCxnSpPr>
            <a:stCxn id="162" idx="4"/>
            <a:endCxn id="176" idx="2"/>
          </p:cNvCxnSpPr>
          <p:nvPr/>
        </p:nvCxnSpPr>
        <p:spPr>
          <a:xfrm rot="16200000" flipH="1">
            <a:off x="2704684" y="7246037"/>
            <a:ext cx="1111327" cy="719411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3154308" y="7640938"/>
            <a:ext cx="42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$!2</a:t>
            </a:r>
            <a:endParaRPr lang="en-US" sz="1400" dirty="0"/>
          </a:p>
        </p:txBody>
      </p:sp>
      <p:cxnSp>
        <p:nvCxnSpPr>
          <p:cNvPr id="181" name="Curved Connector 180"/>
          <p:cNvCxnSpPr>
            <a:stCxn id="182" idx="4"/>
            <a:endCxn id="157" idx="0"/>
          </p:cNvCxnSpPr>
          <p:nvPr/>
        </p:nvCxnSpPr>
        <p:spPr>
          <a:xfrm rot="5400000">
            <a:off x="3226931" y="6906889"/>
            <a:ext cx="1002116" cy="84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Oval 181"/>
          <p:cNvSpPr/>
          <p:nvPr/>
        </p:nvSpPr>
        <p:spPr>
          <a:xfrm>
            <a:off x="3636877" y="6223184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83" name="Curved Connector 182"/>
          <p:cNvCxnSpPr/>
          <p:nvPr/>
        </p:nvCxnSpPr>
        <p:spPr>
          <a:xfrm rot="16200000" flipH="1">
            <a:off x="3071284" y="5718647"/>
            <a:ext cx="456759" cy="73538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3050802" y="5857717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$!(+name)</a:t>
            </a:r>
            <a:endParaRPr lang="en-US" sz="1400" dirty="0"/>
          </a:p>
        </p:txBody>
      </p:sp>
      <p:cxnSp>
        <p:nvCxnSpPr>
          <p:cNvPr id="195" name="Curved Connector 194"/>
          <p:cNvCxnSpPr>
            <a:stCxn id="217" idx="4"/>
            <a:endCxn id="197" idx="2"/>
          </p:cNvCxnSpPr>
          <p:nvPr/>
        </p:nvCxnSpPr>
        <p:spPr>
          <a:xfrm rot="16200000" flipH="1">
            <a:off x="4069692" y="5394615"/>
            <a:ext cx="376433" cy="823945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4669881" y="5903269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0" name="TextBox 199"/>
          <p:cNvSpPr txBox="1"/>
          <p:nvPr/>
        </p:nvSpPr>
        <p:spPr>
          <a:xfrm>
            <a:off x="3970099" y="5506545"/>
            <a:ext cx="123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$!(</a:t>
            </a:r>
            <a:r>
              <a:rPr lang="en-US" sz="1400" dirty="0" err="1" smtClean="0"/>
              <a:t>first_name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04" name="TextBox 203"/>
          <p:cNvSpPr txBox="1"/>
          <p:nvPr/>
        </p:nvSpPr>
        <p:spPr>
          <a:xfrm>
            <a:off x="3775975" y="666591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cxnSp>
        <p:nvCxnSpPr>
          <p:cNvPr id="206" name="Curved Connector 205"/>
          <p:cNvCxnSpPr>
            <a:stCxn id="157" idx="6"/>
            <a:endCxn id="197" idx="4"/>
          </p:cNvCxnSpPr>
          <p:nvPr/>
        </p:nvCxnSpPr>
        <p:spPr>
          <a:xfrm flipV="1">
            <a:off x="3819099" y="6086340"/>
            <a:ext cx="942318" cy="1413567"/>
          </a:xfrm>
          <a:prstGeom prst="curved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4396443" y="7064743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  <p:sp>
        <p:nvSpPr>
          <p:cNvPr id="210" name="Oval 209"/>
          <p:cNvSpPr/>
          <p:nvPr/>
        </p:nvSpPr>
        <p:spPr>
          <a:xfrm>
            <a:off x="3172165" y="5001878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1" name="Curved Connector 210"/>
          <p:cNvCxnSpPr>
            <a:stCxn id="153" idx="4"/>
            <a:endCxn id="210" idx="2"/>
          </p:cNvCxnSpPr>
          <p:nvPr/>
        </p:nvCxnSpPr>
        <p:spPr>
          <a:xfrm rot="16200000" flipH="1">
            <a:off x="2401783" y="4323031"/>
            <a:ext cx="929089" cy="611676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2644765" y="4495131"/>
            <a:ext cx="590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+gem</a:t>
            </a:r>
            <a:endParaRPr lang="en-US" sz="1400" dirty="0"/>
          </a:p>
        </p:txBody>
      </p:sp>
      <p:sp>
        <p:nvSpPr>
          <p:cNvPr id="217" name="Oval 216"/>
          <p:cNvSpPr/>
          <p:nvPr/>
        </p:nvSpPr>
        <p:spPr>
          <a:xfrm>
            <a:off x="3754400" y="543530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20" name="Curved Connector 219"/>
          <p:cNvCxnSpPr>
            <a:stCxn id="210" idx="4"/>
            <a:endCxn id="217" idx="2"/>
          </p:cNvCxnSpPr>
          <p:nvPr/>
        </p:nvCxnSpPr>
        <p:spPr>
          <a:xfrm rot="16200000" flipH="1">
            <a:off x="3338106" y="5110543"/>
            <a:ext cx="341888" cy="49069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3347616" y="5078691"/>
            <a:ext cx="1164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$(!&lt;</a:t>
            </a:r>
            <a:r>
              <a:rPr lang="en-US" sz="1400" dirty="0" err="1" smtClean="0"/>
              <a:t>gem_id</a:t>
            </a:r>
            <a:r>
              <a:rPr lang="en-US" sz="1400" dirty="0" smtClean="0"/>
              <a:t>&gt;)</a:t>
            </a:r>
            <a:endParaRPr lang="en-US" sz="1400" dirty="0"/>
          </a:p>
        </p:txBody>
      </p:sp>
      <p:sp>
        <p:nvSpPr>
          <p:cNvPr id="287" name="Rectangle 286"/>
          <p:cNvSpPr/>
          <p:nvPr/>
        </p:nvSpPr>
        <p:spPr>
          <a:xfrm>
            <a:off x="4710799" y="4953180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88" name="Curved Connector 7"/>
          <p:cNvCxnSpPr>
            <a:stCxn id="294" idx="4"/>
            <a:endCxn id="287" idx="1"/>
          </p:cNvCxnSpPr>
          <p:nvPr/>
        </p:nvCxnSpPr>
        <p:spPr>
          <a:xfrm rot="16200000" flipH="1">
            <a:off x="4151678" y="4491316"/>
            <a:ext cx="241980" cy="876262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4864171" y="4882703"/>
            <a:ext cx="73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</a:t>
            </a:r>
            <a:r>
              <a:rPr lang="en-US" sz="1400" dirty="0" err="1" smtClean="0"/>
              <a:t>xxxxx</a:t>
            </a:r>
            <a:r>
              <a:rPr lang="en-US" sz="1400" dirty="0" smtClean="0"/>
              <a:t>”</a:t>
            </a:r>
            <a:endParaRPr lang="en-US" sz="1400" dirty="0"/>
          </a:p>
        </p:txBody>
      </p:sp>
      <p:sp>
        <p:nvSpPr>
          <p:cNvPr id="290" name="TextBox 289"/>
          <p:cNvSpPr txBox="1"/>
          <p:nvPr/>
        </p:nvSpPr>
        <p:spPr>
          <a:xfrm>
            <a:off x="2659621" y="3980710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</a:t>
            </a:r>
            <a:r>
              <a:rPr lang="en-US" sz="1400" dirty="0" err="1" smtClean="0"/>
              <a:t>oauth</a:t>
            </a:r>
            <a:endParaRPr lang="en-US" sz="1400" dirty="0"/>
          </a:p>
        </p:txBody>
      </p:sp>
      <p:cxnSp>
        <p:nvCxnSpPr>
          <p:cNvPr id="291" name="Curved Connector 290"/>
          <p:cNvCxnSpPr>
            <a:stCxn id="153" idx="4"/>
            <a:endCxn id="292" idx="2"/>
          </p:cNvCxnSpPr>
          <p:nvPr/>
        </p:nvCxnSpPr>
        <p:spPr>
          <a:xfrm rot="16200000" flipH="1">
            <a:off x="2745865" y="3978948"/>
            <a:ext cx="223066" cy="593819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Oval 291"/>
          <p:cNvSpPr/>
          <p:nvPr/>
        </p:nvSpPr>
        <p:spPr>
          <a:xfrm>
            <a:off x="3154308" y="4295855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93" name="Curved Connector 292"/>
          <p:cNvCxnSpPr>
            <a:stCxn id="292" idx="4"/>
            <a:endCxn id="294" idx="2"/>
          </p:cNvCxnSpPr>
          <p:nvPr/>
        </p:nvCxnSpPr>
        <p:spPr>
          <a:xfrm rot="16200000" flipH="1">
            <a:off x="3375424" y="4349345"/>
            <a:ext cx="237996" cy="497157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Oval 293"/>
          <p:cNvSpPr/>
          <p:nvPr/>
        </p:nvSpPr>
        <p:spPr>
          <a:xfrm>
            <a:off x="3743001" y="4625386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5" name="TextBox 294"/>
          <p:cNvSpPr txBox="1"/>
          <p:nvPr/>
        </p:nvSpPr>
        <p:spPr>
          <a:xfrm>
            <a:off x="3401780" y="4189661"/>
            <a:ext cx="9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$!($token)</a:t>
            </a:r>
          </a:p>
        </p:txBody>
      </p:sp>
      <p:sp>
        <p:nvSpPr>
          <p:cNvPr id="296" name="TextBox 211"/>
          <p:cNvSpPr txBox="1"/>
          <p:nvPr/>
        </p:nvSpPr>
        <p:spPr>
          <a:xfrm>
            <a:off x="4168689" y="4697097"/>
            <a:ext cx="2431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/>
              <a:t>!</a:t>
            </a:r>
            <a:endParaRPr lang="en-US" sz="1400" dirty="0"/>
          </a:p>
        </p:txBody>
      </p:sp>
      <p:sp>
        <p:nvSpPr>
          <p:cNvPr id="297" name="Oval 296"/>
          <p:cNvSpPr/>
          <p:nvPr/>
        </p:nvSpPr>
        <p:spPr>
          <a:xfrm>
            <a:off x="1679468" y="2888001"/>
            <a:ext cx="183071" cy="1830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Rectangle 73"/>
          <p:cNvSpPr/>
          <p:nvPr/>
        </p:nvSpPr>
        <p:spPr>
          <a:xfrm>
            <a:off x="5314646" y="6277212"/>
            <a:ext cx="194513" cy="1945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5" name="Curved Connector 7"/>
          <p:cNvCxnSpPr>
            <a:endCxn id="74" idx="1"/>
          </p:cNvCxnSpPr>
          <p:nvPr/>
        </p:nvCxnSpPr>
        <p:spPr>
          <a:xfrm rot="16200000" flipH="1">
            <a:off x="4891993" y="5951816"/>
            <a:ext cx="304162" cy="541143"/>
          </a:xfrm>
          <a:prstGeom prst="curvedConnector2">
            <a:avLst/>
          </a:prstGeom>
          <a:ln w="254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468018" y="6199115"/>
            <a:ext cx="882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“Markus”</a:t>
            </a:r>
            <a:endParaRPr lang="en-US" sz="1400" dirty="0"/>
          </a:p>
        </p:txBody>
      </p:sp>
      <p:sp>
        <p:nvSpPr>
          <p:cNvPr id="82" name="Oval 81"/>
          <p:cNvSpPr/>
          <p:nvPr/>
        </p:nvSpPr>
        <p:spPr>
          <a:xfrm>
            <a:off x="2467927" y="3169941"/>
            <a:ext cx="183071" cy="183071"/>
          </a:xfrm>
          <a:prstGeom prst="ellipse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83" name="Curved Connector 82"/>
          <p:cNvCxnSpPr>
            <a:stCxn id="297" idx="4"/>
            <a:endCxn id="82" idx="2"/>
          </p:cNvCxnSpPr>
          <p:nvPr/>
        </p:nvCxnSpPr>
        <p:spPr>
          <a:xfrm rot="16200000" flipH="1">
            <a:off x="2024263" y="2817812"/>
            <a:ext cx="190405" cy="696923"/>
          </a:xfrm>
          <a:prstGeom prst="curvedConnector2">
            <a:avLst/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52137" y="2825647"/>
            <a:ext cx="11528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!&lt;username&gt;</a:t>
            </a:r>
            <a:endParaRPr lang="en-US" sz="1400" dirty="0"/>
          </a:p>
        </p:txBody>
      </p:sp>
      <p:cxnSp>
        <p:nvCxnSpPr>
          <p:cNvPr id="90" name="Curved Connector 89"/>
          <p:cNvCxnSpPr>
            <a:stCxn id="82" idx="4"/>
            <a:endCxn id="153" idx="0"/>
          </p:cNvCxnSpPr>
          <p:nvPr/>
        </p:nvCxnSpPr>
        <p:spPr>
          <a:xfrm rot="16200000" flipH="1">
            <a:off x="2245855" y="3666620"/>
            <a:ext cx="628242" cy="102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56806" y="337939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$is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68258</TotalTime>
  <Words>130</Words>
  <Application>Microsoft Office PowerPoint</Application>
  <PresentationFormat>Letter Paper (8.5x11 in)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xdi2-connector-personal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Drummond Reed</dc:creator>
  <cp:lastModifiedBy>markus</cp:lastModifiedBy>
  <cp:revision>350</cp:revision>
  <dcterms:created xsi:type="dcterms:W3CDTF">2012-03-23T03:50:48Z</dcterms:created>
  <dcterms:modified xsi:type="dcterms:W3CDTF">2012-08-21T13:40:23Z</dcterms:modified>
</cp:coreProperties>
</file>