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1" y="19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B323-EB0D-6F46-BE28-3F6B6C6249FA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2522-A617-F542-84E8-09C9BF807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87F0-3512-864A-899D-C30E93E665FC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4366-E089-8442-9957-240AD5B2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3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B390-26DE-EC42-9536-DB4D5D42F353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0A3-F082-184B-B91D-D15A611F50C5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453-BBA4-CE44-A510-94BAAAA8F10B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5F1-4E70-634B-AFDD-C92141017ACE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C8F-6EF3-6C40-A110-6652134D9B54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240-69C9-8941-987E-F054C3F70DC0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398B-5EC2-A54F-9B77-ECC2014EA132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9240-87A5-4E47-9DCF-A877F1ADEE48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BAC-432A-014B-A7BE-81B8A7662BA7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0E9-002B-CD49-B2EA-EA3BEB4C8953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C76-0E14-CF4C-BA20-2D8AACF85795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9049-FEDB-2345-9323-8517DEF5E780}" type="datetime1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08344" y="1911123"/>
            <a:ext cx="4502455" cy="4495132"/>
          </a:xfrm>
          <a:prstGeom prst="rect">
            <a:avLst/>
          </a:prstGeom>
          <a:gradFill>
            <a:gsLst>
              <a:gs pos="49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3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2108278">
            <a:off x="441074" y="5210664"/>
            <a:ext cx="11042465" cy="2136673"/>
          </a:xfrm>
          <a:prstGeom prst="chord">
            <a:avLst>
              <a:gd name="adj1" fmla="val 2700000"/>
              <a:gd name="adj2" fmla="val 16202489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540987"/>
          </a:xfrm>
        </p:spPr>
        <p:txBody>
          <a:bodyPr>
            <a:noAutofit/>
          </a:bodyPr>
          <a:lstStyle/>
          <a:p>
            <a:r>
              <a:rPr lang="en-US" sz="3200" dirty="0" smtClean="0"/>
              <a:t>xdi2-connector-personal</a:t>
            </a:r>
            <a:endParaRPr lang="en-US" sz="3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66705" y="1060450"/>
            <a:ext cx="594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diagram below explains how the </a:t>
            </a:r>
            <a:r>
              <a:rPr lang="en-US" sz="1200" dirty="0" err="1" smtClean="0"/>
              <a:t>PersonalGemContributor</a:t>
            </a:r>
            <a:r>
              <a:rPr lang="en-US" sz="1200" dirty="0" smtClean="0"/>
              <a:t> is invoked by the XDI2 server </a:t>
            </a:r>
            <a:r>
              <a:rPr lang="en-US" sz="1200" dirty="0"/>
              <a:t>for certain parts of the </a:t>
            </a:r>
            <a:r>
              <a:rPr lang="en-US" sz="1200" dirty="0" smtClean="0"/>
              <a:t>graph, in order to fetch data from the Personal.com API.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398526" y="3353012"/>
            <a:ext cx="2268973" cy="537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This part of the graph is covered by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120713" y="5306588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+first</a:t>
            </a:r>
            <a:endParaRPr lang="en-US" sz="1400" dirty="0"/>
          </a:p>
        </p:txBody>
      </p:sp>
      <p:sp>
        <p:nvSpPr>
          <p:cNvPr id="213" name="Oval 212"/>
          <p:cNvSpPr/>
          <p:nvPr/>
        </p:nvSpPr>
        <p:spPr>
          <a:xfrm>
            <a:off x="2840435" y="567732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>
            <a:off x="500577" y="2423592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Curved Connector 7"/>
          <p:cNvCxnSpPr>
            <a:stCxn id="70" idx="0"/>
            <a:endCxn id="64" idx="0"/>
          </p:cNvCxnSpPr>
          <p:nvPr/>
        </p:nvCxnSpPr>
        <p:spPr>
          <a:xfrm rot="16200000" flipH="1" flipV="1">
            <a:off x="1135790" y="1879913"/>
            <a:ext cx="1" cy="1087355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5344" y="1911124"/>
            <a:ext cx="38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36840" y="2200638"/>
            <a:ext cx="304816" cy="291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7932" y="242359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1" name="Curved Connector 7"/>
          <p:cNvCxnSpPr>
            <a:stCxn id="64" idx="6"/>
            <a:endCxn id="70" idx="2"/>
          </p:cNvCxnSpPr>
          <p:nvPr/>
        </p:nvCxnSpPr>
        <p:spPr>
          <a:xfrm flipV="1">
            <a:off x="683648" y="2515127"/>
            <a:ext cx="904284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447" y="2207350"/>
            <a:ext cx="80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(=!1111)</a:t>
            </a:r>
            <a:endParaRPr lang="en-US" sz="1400" dirty="0"/>
          </a:p>
        </p:txBody>
      </p:sp>
      <p:cxnSp>
        <p:nvCxnSpPr>
          <p:cNvPr id="77" name="Curved Connector 7"/>
          <p:cNvCxnSpPr>
            <a:stCxn id="64" idx="4"/>
            <a:endCxn id="93" idx="2"/>
          </p:cNvCxnSpPr>
          <p:nvPr/>
        </p:nvCxnSpPr>
        <p:spPr>
          <a:xfrm rot="16200000" flipH="1">
            <a:off x="-70676" y="3269451"/>
            <a:ext cx="2382590" cy="105701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0908" y="3548613"/>
            <a:ext cx="69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cxnSp>
        <p:nvCxnSpPr>
          <p:cNvPr id="78" name="Curved Connector 77"/>
          <p:cNvCxnSpPr>
            <a:stCxn id="93" idx="4"/>
            <a:endCxn id="87" idx="2"/>
          </p:cNvCxnSpPr>
          <p:nvPr/>
        </p:nvCxnSpPr>
        <p:spPr>
          <a:xfrm rot="16200000" flipH="1">
            <a:off x="1653091" y="5168358"/>
            <a:ext cx="1282887" cy="11077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3" idx="4"/>
            <a:endCxn id="213" idx="2"/>
          </p:cNvCxnSpPr>
          <p:nvPr/>
        </p:nvCxnSpPr>
        <p:spPr>
          <a:xfrm rot="16200000" flipH="1">
            <a:off x="1946510" y="4874939"/>
            <a:ext cx="688077" cy="109977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48407" y="627213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2148617" y="5860400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+last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1649126" y="4897717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Oval 100"/>
          <p:cNvSpPr/>
          <p:nvPr/>
        </p:nvSpPr>
        <p:spPr>
          <a:xfrm>
            <a:off x="1626242" y="766122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Curved Connector 7"/>
          <p:cNvCxnSpPr>
            <a:stCxn id="64" idx="4"/>
            <a:endCxn id="101" idx="2"/>
          </p:cNvCxnSpPr>
          <p:nvPr/>
        </p:nvCxnSpPr>
        <p:spPr>
          <a:xfrm rot="16200000" flipH="1">
            <a:off x="-1463872" y="4662647"/>
            <a:ext cx="5146099" cy="10341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5447" y="498925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=!2222</a:t>
            </a:r>
            <a:endParaRPr lang="en-US" sz="1400" dirty="0"/>
          </a:p>
        </p:txBody>
      </p:sp>
      <p:cxnSp>
        <p:nvCxnSpPr>
          <p:cNvPr id="105" name="Curved Connector 104"/>
          <p:cNvCxnSpPr>
            <a:stCxn id="93" idx="4"/>
            <a:endCxn id="101" idx="0"/>
          </p:cNvCxnSpPr>
          <p:nvPr/>
        </p:nvCxnSpPr>
        <p:spPr>
          <a:xfrm rot="5400000">
            <a:off x="439001" y="6359565"/>
            <a:ext cx="2580438" cy="228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245"/>
          <p:cNvSpPr txBox="1"/>
          <p:nvPr/>
        </p:nvSpPr>
        <p:spPr>
          <a:xfrm>
            <a:off x="1028608" y="59134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+friend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286181" y="2065013"/>
            <a:ext cx="2383700" cy="54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Most of the graph is handled by the </a:t>
            </a:r>
            <a:r>
              <a:rPr lang="en-US" sz="1200" b="1" i="1" dirty="0" err="1" smtClean="0"/>
              <a:t>GraphMessagingTarget</a:t>
            </a:r>
            <a:endParaRPr lang="en-US" sz="1200" b="1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76771" y="8161406"/>
            <a:ext cx="3127782" cy="687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Interceptors apply to all parts of a graph, independent of the </a:t>
            </a:r>
            <a:r>
              <a:rPr lang="en-US" sz="1200" b="1" i="1" dirty="0" err="1" smtClean="0"/>
              <a:t>GraphMessagingTarget</a:t>
            </a:r>
            <a:r>
              <a:rPr lang="en-US" sz="1200" b="1" i="1" dirty="0" smtClean="0"/>
              <a:t> and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cxnSp>
        <p:nvCxnSpPr>
          <p:cNvPr id="144" name="Curved Connector 7"/>
          <p:cNvCxnSpPr>
            <a:stCxn id="64" idx="4"/>
          </p:cNvCxnSpPr>
          <p:nvPr/>
        </p:nvCxnSpPr>
        <p:spPr>
          <a:xfrm rot="16200000" flipH="1">
            <a:off x="812886" y="2385889"/>
            <a:ext cx="645808" cy="108735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73063" y="2691308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(https://personal.com)</a:t>
            </a:r>
            <a:endParaRPr lang="en-US" sz="1400" dirty="0"/>
          </a:p>
        </p:txBody>
      </p:sp>
      <p:cxnSp>
        <p:nvCxnSpPr>
          <p:cNvPr id="149" name="Curved Connector 148"/>
          <p:cNvCxnSpPr>
            <a:endCxn id="153" idx="2"/>
          </p:cNvCxnSpPr>
          <p:nvPr/>
        </p:nvCxnSpPr>
        <p:spPr>
          <a:xfrm rot="16200000" flipH="1">
            <a:off x="1843216" y="3271793"/>
            <a:ext cx="393504" cy="5379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137325" y="331293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2308933" y="364597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/>
          <p:cNvSpPr/>
          <p:nvPr/>
        </p:nvSpPr>
        <p:spPr>
          <a:xfrm>
            <a:off x="3636028" y="74083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9" name="Curved Connector 158"/>
          <p:cNvCxnSpPr>
            <a:stCxn id="93" idx="4"/>
            <a:endCxn id="162" idx="2"/>
          </p:cNvCxnSpPr>
          <p:nvPr/>
        </p:nvCxnSpPr>
        <p:spPr>
          <a:xfrm rot="16200000" flipH="1">
            <a:off x="1336006" y="5485444"/>
            <a:ext cx="1877757" cy="1068444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809106" y="686700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2212802" y="645521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+name</a:t>
            </a:r>
            <a:endParaRPr lang="en-US" sz="1400" dirty="0"/>
          </a:p>
        </p:txBody>
      </p:sp>
      <p:cxnSp>
        <p:nvCxnSpPr>
          <p:cNvPr id="168" name="Curved Connector 167"/>
          <p:cNvCxnSpPr/>
          <p:nvPr/>
        </p:nvCxnSpPr>
        <p:spPr>
          <a:xfrm rot="16200000" flipH="1">
            <a:off x="3039955" y="6903834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70283" y="7064743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$!1</a:t>
            </a:r>
            <a:endParaRPr lang="en-US" sz="1400" dirty="0"/>
          </a:p>
        </p:txBody>
      </p:sp>
      <p:sp>
        <p:nvSpPr>
          <p:cNvPr id="173" name="Rectangle 172"/>
          <p:cNvSpPr/>
          <p:nvPr/>
        </p:nvSpPr>
        <p:spPr>
          <a:xfrm>
            <a:off x="4252732" y="8456327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4" name="Curved Connector 7"/>
          <p:cNvCxnSpPr>
            <a:endCxn id="173" idx="1"/>
          </p:cNvCxnSpPr>
          <p:nvPr/>
        </p:nvCxnSpPr>
        <p:spPr>
          <a:xfrm rot="16200000" flipH="1">
            <a:off x="3830079" y="8130931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06104" y="837823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“Sabadello”</a:t>
            </a:r>
            <a:endParaRPr lang="en-US" sz="1400" dirty="0"/>
          </a:p>
        </p:txBody>
      </p:sp>
      <p:sp>
        <p:nvSpPr>
          <p:cNvPr id="176" name="Oval 175"/>
          <p:cNvSpPr/>
          <p:nvPr/>
        </p:nvSpPr>
        <p:spPr>
          <a:xfrm>
            <a:off x="3620053" y="80698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7" name="Curved Connector 176"/>
          <p:cNvCxnSpPr>
            <a:stCxn id="162" idx="4"/>
            <a:endCxn id="176" idx="2"/>
          </p:cNvCxnSpPr>
          <p:nvPr/>
        </p:nvCxnSpPr>
        <p:spPr>
          <a:xfrm rot="16200000" flipH="1">
            <a:off x="2704684" y="7246037"/>
            <a:ext cx="1111327" cy="7194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54308" y="7640938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$!2</a:t>
            </a:r>
            <a:endParaRPr lang="en-US" sz="1400" dirty="0"/>
          </a:p>
        </p:txBody>
      </p:sp>
      <p:cxnSp>
        <p:nvCxnSpPr>
          <p:cNvPr id="181" name="Curved Connector 180"/>
          <p:cNvCxnSpPr>
            <a:stCxn id="182" idx="4"/>
            <a:endCxn id="157" idx="0"/>
          </p:cNvCxnSpPr>
          <p:nvPr/>
        </p:nvCxnSpPr>
        <p:spPr>
          <a:xfrm rot="5400000">
            <a:off x="3226931" y="6906889"/>
            <a:ext cx="1002116" cy="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3636877" y="622318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3" name="Curved Connector 182"/>
          <p:cNvCxnSpPr/>
          <p:nvPr/>
        </p:nvCxnSpPr>
        <p:spPr>
          <a:xfrm rot="16200000" flipH="1">
            <a:off x="3071284" y="5718647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0802" y="585771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$!(+name)</a:t>
            </a:r>
            <a:endParaRPr lang="en-US" sz="1400" dirty="0"/>
          </a:p>
        </p:txBody>
      </p:sp>
      <p:cxnSp>
        <p:nvCxnSpPr>
          <p:cNvPr id="195" name="Curved Connector 194"/>
          <p:cNvCxnSpPr>
            <a:stCxn id="217" idx="4"/>
            <a:endCxn id="197" idx="2"/>
          </p:cNvCxnSpPr>
          <p:nvPr/>
        </p:nvCxnSpPr>
        <p:spPr>
          <a:xfrm rot="16200000" flipH="1">
            <a:off x="4012542" y="5337465"/>
            <a:ext cx="490733" cy="8239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4669881" y="590326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0" name="TextBox 199"/>
          <p:cNvSpPr txBox="1"/>
          <p:nvPr/>
        </p:nvSpPr>
        <p:spPr>
          <a:xfrm>
            <a:off x="3970099" y="5460825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357248" y="666591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06" name="Curved Connector 205"/>
          <p:cNvCxnSpPr>
            <a:stCxn id="157" idx="6"/>
            <a:endCxn id="197" idx="4"/>
          </p:cNvCxnSpPr>
          <p:nvPr/>
        </p:nvCxnSpPr>
        <p:spPr>
          <a:xfrm flipV="1">
            <a:off x="3819099" y="6086340"/>
            <a:ext cx="942318" cy="141356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396443" y="706474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210" name="Oval 209"/>
          <p:cNvSpPr/>
          <p:nvPr/>
        </p:nvSpPr>
        <p:spPr>
          <a:xfrm>
            <a:off x="3172165" y="4818998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1" name="Curved Connector 210"/>
          <p:cNvCxnSpPr>
            <a:stCxn id="153" idx="4"/>
            <a:endCxn id="210" idx="2"/>
          </p:cNvCxnSpPr>
          <p:nvPr/>
        </p:nvCxnSpPr>
        <p:spPr>
          <a:xfrm rot="16200000" flipH="1">
            <a:off x="2245573" y="3983941"/>
            <a:ext cx="1081489" cy="77169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644765" y="4350351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+gem</a:t>
            </a:r>
            <a:endParaRPr lang="en-US" sz="1400" dirty="0"/>
          </a:p>
        </p:txBody>
      </p:sp>
      <p:sp>
        <p:nvSpPr>
          <p:cNvPr id="217" name="Oval 216"/>
          <p:cNvSpPr/>
          <p:nvPr/>
        </p:nvSpPr>
        <p:spPr>
          <a:xfrm>
            <a:off x="3754400" y="532100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0" name="Curved Connector 219"/>
          <p:cNvCxnSpPr/>
          <p:nvPr/>
        </p:nvCxnSpPr>
        <p:spPr>
          <a:xfrm rot="16200000" flipH="1">
            <a:off x="3304873" y="4959943"/>
            <a:ext cx="416090" cy="500342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3355236" y="4964391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$(!&lt;</a:t>
            </a:r>
            <a:r>
              <a:rPr lang="en-US" sz="1400" dirty="0" err="1" smtClean="0"/>
              <a:t>gem_id</a:t>
            </a:r>
            <a:r>
              <a:rPr lang="en-US" sz="1400" dirty="0" smtClean="0"/>
              <a:t>&gt;)</a:t>
            </a:r>
            <a:endParaRPr lang="en-US" sz="1400" dirty="0"/>
          </a:p>
        </p:txBody>
      </p:sp>
      <p:sp>
        <p:nvSpPr>
          <p:cNvPr id="287" name="Rectangle 286"/>
          <p:cNvSpPr/>
          <p:nvPr/>
        </p:nvSpPr>
        <p:spPr>
          <a:xfrm>
            <a:off x="4710799" y="4831260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8" name="Curved Connector 7"/>
          <p:cNvCxnSpPr>
            <a:stCxn id="294" idx="4"/>
            <a:endCxn id="287" idx="1"/>
          </p:cNvCxnSpPr>
          <p:nvPr/>
        </p:nvCxnSpPr>
        <p:spPr>
          <a:xfrm rot="16200000" flipH="1">
            <a:off x="4170728" y="4388446"/>
            <a:ext cx="203880" cy="876262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64171" y="4753163"/>
            <a:ext cx="73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xxxxx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659621" y="373687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oauth</a:t>
            </a:r>
            <a:endParaRPr lang="en-US" sz="1400" dirty="0"/>
          </a:p>
        </p:txBody>
      </p:sp>
      <p:cxnSp>
        <p:nvCxnSpPr>
          <p:cNvPr id="291" name="Curved Connector 290"/>
          <p:cNvCxnSpPr>
            <a:stCxn id="153" idx="4"/>
            <a:endCxn id="292" idx="2"/>
          </p:cNvCxnSpPr>
          <p:nvPr/>
        </p:nvCxnSpPr>
        <p:spPr>
          <a:xfrm rot="16200000" flipH="1">
            <a:off x="2597275" y="3632238"/>
            <a:ext cx="360226" cy="75383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154308" y="4097735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3" name="Curved Connector 292"/>
          <p:cNvCxnSpPr>
            <a:stCxn id="292" idx="4"/>
            <a:endCxn id="294" idx="2"/>
          </p:cNvCxnSpPr>
          <p:nvPr/>
        </p:nvCxnSpPr>
        <p:spPr>
          <a:xfrm rot="16200000" flipH="1">
            <a:off x="3318274" y="4208375"/>
            <a:ext cx="352296" cy="49715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3743001" y="454156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5" name="TextBox 294"/>
          <p:cNvSpPr txBox="1"/>
          <p:nvPr/>
        </p:nvSpPr>
        <p:spPr>
          <a:xfrm>
            <a:off x="3401780" y="4189661"/>
            <a:ext cx="9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$!($token)</a:t>
            </a:r>
          </a:p>
        </p:txBody>
      </p:sp>
      <p:sp>
        <p:nvSpPr>
          <p:cNvPr id="296" name="TextBox 211"/>
          <p:cNvSpPr txBox="1"/>
          <p:nvPr/>
        </p:nvSpPr>
        <p:spPr>
          <a:xfrm>
            <a:off x="4168689" y="4552317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297" name="Oval 296"/>
          <p:cNvSpPr/>
          <p:nvPr/>
        </p:nvSpPr>
        <p:spPr>
          <a:xfrm>
            <a:off x="1679468" y="316994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5314646" y="6277212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Curved Connector 7"/>
          <p:cNvCxnSpPr>
            <a:endCxn id="74" idx="1"/>
          </p:cNvCxnSpPr>
          <p:nvPr/>
        </p:nvCxnSpPr>
        <p:spPr>
          <a:xfrm rot="16200000" flipH="1">
            <a:off x="4891993" y="5951816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8018" y="6199115"/>
            <a:ext cx="882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“Markus”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68245</TotalTime>
  <Words>125</Words>
  <Application>Microsoft Office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xdi2-connector-personal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Drummond Reed</dc:creator>
  <cp:lastModifiedBy>markus</cp:lastModifiedBy>
  <cp:revision>346</cp:revision>
  <dcterms:created xsi:type="dcterms:W3CDTF">2012-03-23T03:50:48Z</dcterms:created>
  <dcterms:modified xsi:type="dcterms:W3CDTF">2012-08-17T10:52:02Z</dcterms:modified>
</cp:coreProperties>
</file>