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73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95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283" y="181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CB323-EB0D-6F46-BE28-3F6B6C6249FA}" type="datetimeFigureOut">
              <a:rPr lang="en-US" smtClean="0"/>
              <a:pPr/>
              <a:t>8/16/2012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02522-A617-F542-84E8-09C9BF8072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217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687F0-3512-864A-899D-C30E93E665FC}" type="datetimeFigureOut">
              <a:rPr lang="en-US" smtClean="0"/>
              <a:pPr/>
              <a:t>8/16/2012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94366-E089-8442-9957-240AD5B23B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532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9B390-26DE-EC42-9536-DB4D5D42F353}" type="datetime1">
              <a:rPr lang="en-US" smtClean="0"/>
              <a:pPr/>
              <a:t>8/16/2012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98-E994-AE4A-B89F-BA976038D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80A3-F082-184B-B91D-D15A611F50C5}" type="datetime1">
              <a:rPr lang="en-US" smtClean="0"/>
              <a:pPr/>
              <a:t>8/16/2012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98-E994-AE4A-B89F-BA976038D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8453-BBA4-CE44-A510-94BAAAA8F10B}" type="datetime1">
              <a:rPr lang="en-US" smtClean="0"/>
              <a:pPr/>
              <a:t>8/16/2012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98-E994-AE4A-B89F-BA976038D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4D5F1-4E70-634B-AFDD-C92141017ACE}" type="datetime1">
              <a:rPr lang="en-US" smtClean="0"/>
              <a:pPr/>
              <a:t>8/16/2012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98-E994-AE4A-B89F-BA976038D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2C8F-6EF3-6C40-A110-6652134D9B54}" type="datetime1">
              <a:rPr lang="en-US" smtClean="0"/>
              <a:pPr/>
              <a:t>8/16/2012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98-E994-AE4A-B89F-BA976038D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D240-69C9-8941-987E-F054C3F70DC0}" type="datetime1">
              <a:rPr lang="en-US" smtClean="0"/>
              <a:pPr/>
              <a:t>8/16/2012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98-E994-AE4A-B89F-BA976038D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8398B-5EC2-A54F-9B77-ECC2014EA132}" type="datetime1">
              <a:rPr lang="en-US" smtClean="0"/>
              <a:pPr/>
              <a:t>8/16/2012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98-E994-AE4A-B89F-BA976038D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79240-87A5-4E47-9DCF-A877F1ADEE48}" type="datetime1">
              <a:rPr lang="en-US" smtClean="0"/>
              <a:pPr/>
              <a:t>8/16/2012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98-E994-AE4A-B89F-BA976038D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99BAC-432A-014B-A7BE-81B8A7662BA7}" type="datetime1">
              <a:rPr lang="en-US" smtClean="0"/>
              <a:pPr/>
              <a:t>8/16/2012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98-E994-AE4A-B89F-BA976038D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D0E9-002B-CD49-B2EA-EA3BEB4C8953}" type="datetime1">
              <a:rPr lang="en-US" smtClean="0"/>
              <a:pPr/>
              <a:t>8/16/2012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98-E994-AE4A-B89F-BA976038D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C8C76-0E14-CF4C-BA20-2D8AACF85795}" type="datetime1">
              <a:rPr lang="en-US" smtClean="0"/>
              <a:pPr/>
              <a:t>8/16/2012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98-E994-AE4A-B89F-BA976038D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89049-FEDB-2345-9323-8517DEF5E780}" type="datetime1">
              <a:rPr lang="en-US" smtClean="0"/>
              <a:pPr/>
              <a:t>8/16/2012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01298-E994-AE4A-B89F-BA976038D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208344" y="1911123"/>
            <a:ext cx="4502455" cy="4495132"/>
          </a:xfrm>
          <a:prstGeom prst="rect">
            <a:avLst/>
          </a:prstGeom>
          <a:gradFill>
            <a:gsLst>
              <a:gs pos="49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3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hord 22"/>
          <p:cNvSpPr/>
          <p:nvPr/>
        </p:nvSpPr>
        <p:spPr>
          <a:xfrm rot="2108278">
            <a:off x="441074" y="5210664"/>
            <a:ext cx="11042465" cy="2136673"/>
          </a:xfrm>
          <a:prstGeom prst="chord">
            <a:avLst>
              <a:gd name="adj1" fmla="val 2700000"/>
              <a:gd name="adj2" fmla="val 16202489"/>
            </a:avLst>
          </a:prstGeom>
          <a:gradFill flip="none" rotWithShape="1">
            <a:gsLst>
              <a:gs pos="28000">
                <a:schemeClr val="bg1"/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540987"/>
          </a:xfrm>
        </p:spPr>
        <p:txBody>
          <a:bodyPr>
            <a:noAutofit/>
          </a:bodyPr>
          <a:lstStyle/>
          <a:p>
            <a:r>
              <a:rPr lang="en-US" sz="3200" dirty="0" smtClean="0"/>
              <a:t>xdi2-connector-personal</a:t>
            </a:r>
            <a:endParaRPr lang="en-US" sz="3200" dirty="0"/>
          </a:p>
        </p:txBody>
      </p:sp>
      <p:sp>
        <p:nvSpPr>
          <p:cNvPr id="160" name="TextBox 159"/>
          <p:cNvSpPr txBox="1"/>
          <p:nvPr/>
        </p:nvSpPr>
        <p:spPr>
          <a:xfrm>
            <a:off x="466705" y="1060450"/>
            <a:ext cx="5943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diagram below explains how th</a:t>
            </a:r>
            <a:r>
              <a:rPr lang="en-US" sz="1200" dirty="0" smtClean="0"/>
              <a:t>e </a:t>
            </a:r>
            <a:r>
              <a:rPr lang="en-US" sz="1200" dirty="0" err="1" smtClean="0"/>
              <a:t>PersonalGemContributor</a:t>
            </a:r>
            <a:r>
              <a:rPr lang="en-US" sz="1200" dirty="0" smtClean="0"/>
              <a:t> is invoked by the XDI2 server </a:t>
            </a:r>
            <a:r>
              <a:rPr lang="en-US" sz="1200" dirty="0"/>
              <a:t>for certain parts of the </a:t>
            </a:r>
            <a:r>
              <a:rPr lang="en-US" sz="1200" dirty="0" smtClean="0"/>
              <a:t>graph, in order to fetch data from the Personal.com API.</a:t>
            </a:r>
            <a:endParaRPr lang="en-US" sz="1200" dirty="0" smtClean="0"/>
          </a:p>
        </p:txBody>
      </p:sp>
      <p:sp>
        <p:nvSpPr>
          <p:cNvPr id="196" name="TextBox 195"/>
          <p:cNvSpPr txBox="1"/>
          <p:nvPr/>
        </p:nvSpPr>
        <p:spPr>
          <a:xfrm>
            <a:off x="4398526" y="3353012"/>
            <a:ext cx="2268973" cy="5377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i="1" dirty="0" smtClean="0"/>
              <a:t>This part of the graph is covered by the </a:t>
            </a:r>
            <a:r>
              <a:rPr lang="en-US" sz="1200" b="1" i="1" dirty="0" err="1" smtClean="0"/>
              <a:t>PersonalGemContributor</a:t>
            </a:r>
            <a:endParaRPr lang="en-US" sz="1200" b="1" i="1" dirty="0"/>
          </a:p>
        </p:txBody>
      </p:sp>
      <p:sp>
        <p:nvSpPr>
          <p:cNvPr id="209" name="TextBox 208"/>
          <p:cNvSpPr txBox="1"/>
          <p:nvPr/>
        </p:nvSpPr>
        <p:spPr>
          <a:xfrm>
            <a:off x="2120713" y="5306588"/>
            <a:ext cx="559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+first</a:t>
            </a:r>
            <a:endParaRPr lang="en-US" sz="1400" dirty="0"/>
          </a:p>
        </p:txBody>
      </p:sp>
      <p:sp>
        <p:nvSpPr>
          <p:cNvPr id="213" name="Oval 212"/>
          <p:cNvSpPr/>
          <p:nvPr/>
        </p:nvSpPr>
        <p:spPr>
          <a:xfrm>
            <a:off x="2840435" y="5677329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4" name="Oval 63"/>
          <p:cNvSpPr/>
          <p:nvPr/>
        </p:nvSpPr>
        <p:spPr>
          <a:xfrm>
            <a:off x="500577" y="2423592"/>
            <a:ext cx="183071" cy="1830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66" name="Curved Connector 7"/>
          <p:cNvCxnSpPr>
            <a:stCxn id="70" idx="0"/>
            <a:endCxn id="64" idx="0"/>
          </p:cNvCxnSpPr>
          <p:nvPr/>
        </p:nvCxnSpPr>
        <p:spPr>
          <a:xfrm rot="16200000" flipH="1" flipV="1">
            <a:off x="1135790" y="1879913"/>
            <a:ext cx="1" cy="1087355"/>
          </a:xfrm>
          <a:prstGeom prst="curvedConnector3">
            <a:avLst>
              <a:gd name="adj1" fmla="val -22860000000"/>
            </a:avLst>
          </a:prstGeom>
          <a:ln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35344" y="1911124"/>
            <a:ext cx="387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$is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336840" y="2200638"/>
            <a:ext cx="304816" cy="2917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i="1" dirty="0" smtClean="0">
                <a:solidFill>
                  <a:schemeClr val="bg1">
                    <a:lumMod val="65000"/>
                  </a:schemeClr>
                </a:solidFill>
              </a:rPr>
              <a:t>()</a:t>
            </a:r>
            <a:endParaRPr lang="en-US" sz="10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1587932" y="2423591"/>
            <a:ext cx="183071" cy="1830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71" name="Curved Connector 7"/>
          <p:cNvCxnSpPr>
            <a:stCxn id="64" idx="6"/>
            <a:endCxn id="70" idx="2"/>
          </p:cNvCxnSpPr>
          <p:nvPr/>
        </p:nvCxnSpPr>
        <p:spPr>
          <a:xfrm flipV="1">
            <a:off x="683648" y="2515127"/>
            <a:ext cx="904284" cy="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35447" y="2207350"/>
            <a:ext cx="805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(=!1111)</a:t>
            </a:r>
            <a:endParaRPr lang="en-US" sz="1400" dirty="0"/>
          </a:p>
        </p:txBody>
      </p:sp>
      <p:cxnSp>
        <p:nvCxnSpPr>
          <p:cNvPr id="77" name="Curved Connector 7"/>
          <p:cNvCxnSpPr>
            <a:stCxn id="64" idx="4"/>
            <a:endCxn id="93" idx="2"/>
          </p:cNvCxnSpPr>
          <p:nvPr/>
        </p:nvCxnSpPr>
        <p:spPr>
          <a:xfrm rot="16200000" flipH="1">
            <a:off x="-70676" y="3269451"/>
            <a:ext cx="2382590" cy="1057013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60908" y="3548613"/>
            <a:ext cx="696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=!1111</a:t>
            </a:r>
            <a:endParaRPr lang="en-US" sz="1400" dirty="0"/>
          </a:p>
        </p:txBody>
      </p:sp>
      <p:cxnSp>
        <p:nvCxnSpPr>
          <p:cNvPr id="78" name="Curved Connector 77"/>
          <p:cNvCxnSpPr>
            <a:stCxn id="93" idx="4"/>
            <a:endCxn id="87" idx="2"/>
          </p:cNvCxnSpPr>
          <p:nvPr/>
        </p:nvCxnSpPr>
        <p:spPr>
          <a:xfrm rot="16200000" flipH="1">
            <a:off x="1653091" y="5168358"/>
            <a:ext cx="1282887" cy="1107745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93" idx="4"/>
            <a:endCxn id="213" idx="2"/>
          </p:cNvCxnSpPr>
          <p:nvPr/>
        </p:nvCxnSpPr>
        <p:spPr>
          <a:xfrm rot="16200000" flipH="1">
            <a:off x="1946510" y="4874939"/>
            <a:ext cx="688077" cy="1099773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2848407" y="6272139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8" name="TextBox 87"/>
          <p:cNvSpPr txBox="1"/>
          <p:nvPr/>
        </p:nvSpPr>
        <p:spPr>
          <a:xfrm>
            <a:off x="2148617" y="5860400"/>
            <a:ext cx="532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+last</a:t>
            </a:r>
            <a:endParaRPr lang="en-US" sz="1400" dirty="0"/>
          </a:p>
        </p:txBody>
      </p:sp>
      <p:sp>
        <p:nvSpPr>
          <p:cNvPr id="93" name="Oval 92"/>
          <p:cNvSpPr/>
          <p:nvPr/>
        </p:nvSpPr>
        <p:spPr>
          <a:xfrm>
            <a:off x="1649126" y="4897717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1" name="Oval 100"/>
          <p:cNvSpPr/>
          <p:nvPr/>
        </p:nvSpPr>
        <p:spPr>
          <a:xfrm>
            <a:off x="1626242" y="7661226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02" name="Curved Connector 7"/>
          <p:cNvCxnSpPr>
            <a:stCxn id="64" idx="4"/>
            <a:endCxn id="101" idx="2"/>
          </p:cNvCxnSpPr>
          <p:nvPr/>
        </p:nvCxnSpPr>
        <p:spPr>
          <a:xfrm rot="16200000" flipH="1">
            <a:off x="-1463872" y="4662647"/>
            <a:ext cx="5146099" cy="1034129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735447" y="4989253"/>
            <a:ext cx="697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=!2222</a:t>
            </a:r>
            <a:endParaRPr lang="en-US" sz="1400" dirty="0"/>
          </a:p>
        </p:txBody>
      </p:sp>
      <p:cxnSp>
        <p:nvCxnSpPr>
          <p:cNvPr id="105" name="Curved Connector 104"/>
          <p:cNvCxnSpPr>
            <a:stCxn id="93" idx="4"/>
            <a:endCxn id="101" idx="0"/>
          </p:cNvCxnSpPr>
          <p:nvPr/>
        </p:nvCxnSpPr>
        <p:spPr>
          <a:xfrm rot="5400000">
            <a:off x="439001" y="6359565"/>
            <a:ext cx="2580438" cy="2288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245"/>
          <p:cNvSpPr txBox="1"/>
          <p:nvPr/>
        </p:nvSpPr>
        <p:spPr>
          <a:xfrm>
            <a:off x="1028608" y="5913416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+friend</a:t>
            </a:r>
            <a:endParaRPr lang="en-US" sz="1400" dirty="0"/>
          </a:p>
        </p:txBody>
      </p:sp>
      <p:sp>
        <p:nvSpPr>
          <p:cNvPr id="116" name="TextBox 115"/>
          <p:cNvSpPr txBox="1"/>
          <p:nvPr/>
        </p:nvSpPr>
        <p:spPr>
          <a:xfrm>
            <a:off x="2286181" y="2065013"/>
            <a:ext cx="2383700" cy="5416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i="1" dirty="0" smtClean="0"/>
              <a:t>Most of the graph is handled by the </a:t>
            </a:r>
            <a:r>
              <a:rPr lang="en-US" sz="1200" b="1" i="1" dirty="0" err="1" smtClean="0"/>
              <a:t>GraphMessagingTarget</a:t>
            </a:r>
            <a:endParaRPr lang="en-US" sz="1200" b="1" i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26526" y="8681518"/>
            <a:ext cx="1406549" cy="46248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i="1" dirty="0" smtClean="0"/>
              <a:t>Interceptors apply to all parts of a graph, independent of the </a:t>
            </a:r>
            <a:r>
              <a:rPr lang="en-US" sz="1200" b="1" i="1" dirty="0" err="1" smtClean="0"/>
              <a:t>GraphMessagingTarget</a:t>
            </a:r>
            <a:r>
              <a:rPr lang="en-US" sz="1200" b="1" i="1" dirty="0" smtClean="0"/>
              <a:t> and the </a:t>
            </a:r>
            <a:r>
              <a:rPr lang="en-US" sz="1200" b="1" i="1" dirty="0" err="1" smtClean="0"/>
              <a:t>NameGemContributor</a:t>
            </a:r>
            <a:endParaRPr lang="en-US" sz="1200" b="1" i="1" dirty="0"/>
          </a:p>
        </p:txBody>
      </p:sp>
      <p:cxnSp>
        <p:nvCxnSpPr>
          <p:cNvPr id="144" name="Curved Connector 7"/>
          <p:cNvCxnSpPr>
            <a:stCxn id="64" idx="4"/>
          </p:cNvCxnSpPr>
          <p:nvPr/>
        </p:nvCxnSpPr>
        <p:spPr>
          <a:xfrm rot="16200000" flipH="1">
            <a:off x="812886" y="2385889"/>
            <a:ext cx="645808" cy="1087355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773063" y="2691308"/>
            <a:ext cx="1843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(https://personal.com)</a:t>
            </a:r>
            <a:endParaRPr lang="en-US" sz="1400" dirty="0"/>
          </a:p>
        </p:txBody>
      </p:sp>
      <p:cxnSp>
        <p:nvCxnSpPr>
          <p:cNvPr id="149" name="Curved Connector 148"/>
          <p:cNvCxnSpPr>
            <a:endCxn id="153" idx="2"/>
          </p:cNvCxnSpPr>
          <p:nvPr/>
        </p:nvCxnSpPr>
        <p:spPr>
          <a:xfrm rot="16200000" flipH="1">
            <a:off x="1843216" y="3271793"/>
            <a:ext cx="393504" cy="537929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2137325" y="3312933"/>
            <a:ext cx="697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=!1111</a:t>
            </a:r>
            <a:endParaRPr lang="en-US" sz="1400" dirty="0"/>
          </a:p>
        </p:txBody>
      </p:sp>
      <p:sp>
        <p:nvSpPr>
          <p:cNvPr id="153" name="Oval 152"/>
          <p:cNvSpPr/>
          <p:nvPr/>
        </p:nvSpPr>
        <p:spPr>
          <a:xfrm>
            <a:off x="2308933" y="3645974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7" name="Oval 156"/>
          <p:cNvSpPr/>
          <p:nvPr/>
        </p:nvSpPr>
        <p:spPr>
          <a:xfrm>
            <a:off x="3636028" y="7408371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59" name="Curved Connector 158"/>
          <p:cNvCxnSpPr>
            <a:stCxn id="93" idx="4"/>
            <a:endCxn id="162" idx="2"/>
          </p:cNvCxnSpPr>
          <p:nvPr/>
        </p:nvCxnSpPr>
        <p:spPr>
          <a:xfrm rot="16200000" flipH="1">
            <a:off x="1336006" y="5485444"/>
            <a:ext cx="1877757" cy="1068444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>
          <a:xfrm>
            <a:off x="2809106" y="6867009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4" name="TextBox 163"/>
          <p:cNvSpPr txBox="1"/>
          <p:nvPr/>
        </p:nvSpPr>
        <p:spPr>
          <a:xfrm>
            <a:off x="2212802" y="6455210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+name</a:t>
            </a:r>
            <a:endParaRPr lang="en-US" sz="1400" dirty="0"/>
          </a:p>
        </p:txBody>
      </p:sp>
      <p:cxnSp>
        <p:nvCxnSpPr>
          <p:cNvPr id="168" name="Curved Connector 167"/>
          <p:cNvCxnSpPr/>
          <p:nvPr/>
        </p:nvCxnSpPr>
        <p:spPr>
          <a:xfrm rot="16200000" flipH="1">
            <a:off x="3039955" y="6903834"/>
            <a:ext cx="456759" cy="735386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3170283" y="7064743"/>
            <a:ext cx="425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$!1</a:t>
            </a:r>
            <a:endParaRPr lang="en-US" sz="1400" dirty="0"/>
          </a:p>
        </p:txBody>
      </p:sp>
      <p:sp>
        <p:nvSpPr>
          <p:cNvPr id="173" name="Rectangle 172"/>
          <p:cNvSpPr/>
          <p:nvPr/>
        </p:nvSpPr>
        <p:spPr>
          <a:xfrm>
            <a:off x="4252732" y="8456327"/>
            <a:ext cx="194513" cy="194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74" name="Curved Connector 7"/>
          <p:cNvCxnSpPr>
            <a:endCxn id="173" idx="1"/>
          </p:cNvCxnSpPr>
          <p:nvPr/>
        </p:nvCxnSpPr>
        <p:spPr>
          <a:xfrm rot="16200000" flipH="1">
            <a:off x="3830079" y="8130931"/>
            <a:ext cx="304162" cy="541143"/>
          </a:xfrm>
          <a:prstGeom prst="curvedConnector2">
            <a:avLst/>
          </a:prstGeom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4406104" y="8378230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“Sabadello”</a:t>
            </a:r>
            <a:endParaRPr lang="en-US" sz="1400" dirty="0"/>
          </a:p>
        </p:txBody>
      </p:sp>
      <p:sp>
        <p:nvSpPr>
          <p:cNvPr id="176" name="Oval 175"/>
          <p:cNvSpPr/>
          <p:nvPr/>
        </p:nvSpPr>
        <p:spPr>
          <a:xfrm>
            <a:off x="3620053" y="8069871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77" name="Curved Connector 176"/>
          <p:cNvCxnSpPr>
            <a:stCxn id="162" idx="4"/>
            <a:endCxn id="176" idx="2"/>
          </p:cNvCxnSpPr>
          <p:nvPr/>
        </p:nvCxnSpPr>
        <p:spPr>
          <a:xfrm rot="16200000" flipH="1">
            <a:off x="2704684" y="7246037"/>
            <a:ext cx="1111327" cy="719411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3154308" y="7640938"/>
            <a:ext cx="425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$!2</a:t>
            </a:r>
            <a:endParaRPr lang="en-US" sz="1400" dirty="0"/>
          </a:p>
        </p:txBody>
      </p:sp>
      <p:cxnSp>
        <p:nvCxnSpPr>
          <p:cNvPr id="181" name="Curved Connector 180"/>
          <p:cNvCxnSpPr>
            <a:stCxn id="182" idx="4"/>
            <a:endCxn id="157" idx="0"/>
          </p:cNvCxnSpPr>
          <p:nvPr/>
        </p:nvCxnSpPr>
        <p:spPr>
          <a:xfrm rot="5400000">
            <a:off x="3226931" y="6906889"/>
            <a:ext cx="1002116" cy="84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Oval 181"/>
          <p:cNvSpPr/>
          <p:nvPr/>
        </p:nvSpPr>
        <p:spPr>
          <a:xfrm>
            <a:off x="3636877" y="6223184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83" name="Curved Connector 182"/>
          <p:cNvCxnSpPr/>
          <p:nvPr/>
        </p:nvCxnSpPr>
        <p:spPr>
          <a:xfrm rot="16200000" flipH="1">
            <a:off x="3071284" y="5718647"/>
            <a:ext cx="456759" cy="735386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3050802" y="5857717"/>
            <a:ext cx="946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$!(+name)</a:t>
            </a:r>
            <a:endParaRPr lang="en-US" sz="1400" dirty="0"/>
          </a:p>
        </p:txBody>
      </p:sp>
      <p:cxnSp>
        <p:nvCxnSpPr>
          <p:cNvPr id="195" name="Curved Connector 194"/>
          <p:cNvCxnSpPr>
            <a:stCxn id="217" idx="4"/>
            <a:endCxn id="197" idx="2"/>
          </p:cNvCxnSpPr>
          <p:nvPr/>
        </p:nvCxnSpPr>
        <p:spPr>
          <a:xfrm rot="16200000" flipH="1">
            <a:off x="4012542" y="5337465"/>
            <a:ext cx="490733" cy="823945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Oval 196"/>
          <p:cNvSpPr/>
          <p:nvPr/>
        </p:nvSpPr>
        <p:spPr>
          <a:xfrm>
            <a:off x="4669881" y="5903269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00" name="TextBox 199"/>
          <p:cNvSpPr txBox="1"/>
          <p:nvPr/>
        </p:nvSpPr>
        <p:spPr>
          <a:xfrm>
            <a:off x="3970099" y="5460825"/>
            <a:ext cx="1231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$!(</a:t>
            </a:r>
            <a:r>
              <a:rPr lang="en-US" sz="1400" dirty="0" err="1" smtClean="0"/>
              <a:t>first_name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204" name="TextBox 203"/>
          <p:cNvSpPr txBox="1"/>
          <p:nvPr/>
        </p:nvSpPr>
        <p:spPr>
          <a:xfrm>
            <a:off x="3357248" y="6665918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$is</a:t>
            </a:r>
            <a:endParaRPr lang="en-US" sz="1400" dirty="0"/>
          </a:p>
        </p:txBody>
      </p:sp>
      <p:cxnSp>
        <p:nvCxnSpPr>
          <p:cNvPr id="206" name="Curved Connector 205"/>
          <p:cNvCxnSpPr>
            <a:stCxn id="157" idx="6"/>
            <a:endCxn id="197" idx="4"/>
          </p:cNvCxnSpPr>
          <p:nvPr/>
        </p:nvCxnSpPr>
        <p:spPr>
          <a:xfrm flipV="1">
            <a:off x="3819099" y="6086340"/>
            <a:ext cx="942318" cy="1413567"/>
          </a:xfrm>
          <a:prstGeom prst="curved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4396443" y="7064743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$is</a:t>
            </a:r>
            <a:endParaRPr lang="en-US" sz="1400" dirty="0"/>
          </a:p>
        </p:txBody>
      </p:sp>
      <p:sp>
        <p:nvSpPr>
          <p:cNvPr id="210" name="Oval 209"/>
          <p:cNvSpPr/>
          <p:nvPr/>
        </p:nvSpPr>
        <p:spPr>
          <a:xfrm>
            <a:off x="3172165" y="4818998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11" name="Curved Connector 210"/>
          <p:cNvCxnSpPr>
            <a:stCxn id="153" idx="4"/>
            <a:endCxn id="210" idx="2"/>
          </p:cNvCxnSpPr>
          <p:nvPr/>
        </p:nvCxnSpPr>
        <p:spPr>
          <a:xfrm rot="16200000" flipH="1">
            <a:off x="2245573" y="3983941"/>
            <a:ext cx="1081489" cy="771696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2644765" y="4350351"/>
            <a:ext cx="590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+gem</a:t>
            </a:r>
            <a:endParaRPr lang="en-US" sz="1400" dirty="0"/>
          </a:p>
        </p:txBody>
      </p:sp>
      <p:sp>
        <p:nvSpPr>
          <p:cNvPr id="217" name="Oval 216"/>
          <p:cNvSpPr/>
          <p:nvPr/>
        </p:nvSpPr>
        <p:spPr>
          <a:xfrm>
            <a:off x="3754400" y="5321001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20" name="Curved Connector 219"/>
          <p:cNvCxnSpPr/>
          <p:nvPr/>
        </p:nvCxnSpPr>
        <p:spPr>
          <a:xfrm rot="16200000" flipH="1">
            <a:off x="3304873" y="4959943"/>
            <a:ext cx="416090" cy="500342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3355236" y="4964391"/>
            <a:ext cx="11642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$(!&lt;</a:t>
            </a:r>
            <a:r>
              <a:rPr lang="en-US" sz="1400" dirty="0" err="1" smtClean="0"/>
              <a:t>gem_id</a:t>
            </a:r>
            <a:r>
              <a:rPr lang="en-US" sz="1400" dirty="0" smtClean="0"/>
              <a:t>&gt;)</a:t>
            </a:r>
            <a:endParaRPr lang="en-US" sz="1400" dirty="0"/>
          </a:p>
        </p:txBody>
      </p:sp>
      <p:sp>
        <p:nvSpPr>
          <p:cNvPr id="287" name="Rectangle 286"/>
          <p:cNvSpPr/>
          <p:nvPr/>
        </p:nvSpPr>
        <p:spPr>
          <a:xfrm>
            <a:off x="4710799" y="4831260"/>
            <a:ext cx="194513" cy="194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88" name="Curved Connector 7"/>
          <p:cNvCxnSpPr>
            <a:stCxn id="294" idx="4"/>
            <a:endCxn id="287" idx="1"/>
          </p:cNvCxnSpPr>
          <p:nvPr/>
        </p:nvCxnSpPr>
        <p:spPr>
          <a:xfrm rot="16200000" flipH="1">
            <a:off x="4170728" y="4388446"/>
            <a:ext cx="203880" cy="876262"/>
          </a:xfrm>
          <a:prstGeom prst="curvedConnector2">
            <a:avLst/>
          </a:prstGeom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9" name="TextBox 288"/>
          <p:cNvSpPr txBox="1"/>
          <p:nvPr/>
        </p:nvSpPr>
        <p:spPr>
          <a:xfrm>
            <a:off x="4864171" y="4753163"/>
            <a:ext cx="73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</a:t>
            </a:r>
            <a:r>
              <a:rPr lang="en-US" sz="1400" dirty="0" err="1" smtClean="0"/>
              <a:t>xxxxx</a:t>
            </a:r>
            <a:r>
              <a:rPr lang="en-US" sz="1400" dirty="0" smtClean="0"/>
              <a:t>”</a:t>
            </a:r>
            <a:endParaRPr lang="en-US" sz="1400" dirty="0"/>
          </a:p>
        </p:txBody>
      </p:sp>
      <p:sp>
        <p:nvSpPr>
          <p:cNvPr id="290" name="TextBox 289"/>
          <p:cNvSpPr txBox="1"/>
          <p:nvPr/>
        </p:nvSpPr>
        <p:spPr>
          <a:xfrm>
            <a:off x="2659621" y="3736870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$</a:t>
            </a:r>
            <a:r>
              <a:rPr lang="en-US" sz="1400" dirty="0" err="1" smtClean="0"/>
              <a:t>oauth</a:t>
            </a:r>
            <a:endParaRPr lang="en-US" sz="1400" dirty="0"/>
          </a:p>
        </p:txBody>
      </p:sp>
      <p:cxnSp>
        <p:nvCxnSpPr>
          <p:cNvPr id="291" name="Curved Connector 290"/>
          <p:cNvCxnSpPr>
            <a:stCxn id="153" idx="4"/>
            <a:endCxn id="292" idx="2"/>
          </p:cNvCxnSpPr>
          <p:nvPr/>
        </p:nvCxnSpPr>
        <p:spPr>
          <a:xfrm rot="16200000" flipH="1">
            <a:off x="2597275" y="3632238"/>
            <a:ext cx="360226" cy="753839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3154308" y="4097735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93" name="Curved Connector 292"/>
          <p:cNvCxnSpPr>
            <a:stCxn id="292" idx="4"/>
            <a:endCxn id="294" idx="2"/>
          </p:cNvCxnSpPr>
          <p:nvPr/>
        </p:nvCxnSpPr>
        <p:spPr>
          <a:xfrm rot="16200000" flipH="1">
            <a:off x="3318274" y="4208375"/>
            <a:ext cx="352296" cy="497157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4" name="Oval 293"/>
          <p:cNvSpPr/>
          <p:nvPr/>
        </p:nvSpPr>
        <p:spPr>
          <a:xfrm>
            <a:off x="3743001" y="4541566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95" name="TextBox 294"/>
          <p:cNvSpPr txBox="1"/>
          <p:nvPr/>
        </p:nvSpPr>
        <p:spPr>
          <a:xfrm>
            <a:off x="3401780" y="4189661"/>
            <a:ext cx="9482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$!($token)</a:t>
            </a:r>
            <a:endParaRPr lang="en-US" sz="1400" dirty="0"/>
          </a:p>
        </p:txBody>
      </p:sp>
      <p:sp>
        <p:nvSpPr>
          <p:cNvPr id="296" name="TextBox 211"/>
          <p:cNvSpPr txBox="1"/>
          <p:nvPr/>
        </p:nvSpPr>
        <p:spPr>
          <a:xfrm>
            <a:off x="4168689" y="4552317"/>
            <a:ext cx="243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!</a:t>
            </a:r>
            <a:endParaRPr lang="en-US" sz="1400" dirty="0"/>
          </a:p>
        </p:txBody>
      </p:sp>
      <p:sp>
        <p:nvSpPr>
          <p:cNvPr id="297" name="Oval 296"/>
          <p:cNvSpPr/>
          <p:nvPr/>
        </p:nvSpPr>
        <p:spPr>
          <a:xfrm>
            <a:off x="1679468" y="3169941"/>
            <a:ext cx="183071" cy="1830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68241</TotalTime>
  <Words>122</Words>
  <Application>Microsoft Office PowerPoint</Application>
  <PresentationFormat>Letter Paper (8.5x11 in)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xdi2-connector-personal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Drummond Reed</dc:creator>
  <cp:lastModifiedBy>markus</cp:lastModifiedBy>
  <cp:revision>342</cp:revision>
  <dcterms:created xsi:type="dcterms:W3CDTF">2012-03-23T03:50:48Z</dcterms:created>
  <dcterms:modified xsi:type="dcterms:W3CDTF">2012-08-17T08:08:29Z</dcterms:modified>
</cp:coreProperties>
</file>