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Inter-State Portability Transactions under ONORC Plan (September 2024)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Analysis and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the One Nation One Ration Card (ONORC) Plan.</a:t>
            </a:r>
          </a:p>
          <a:p>
            <a:r>
              <a:t>- Purpose: Ensuring seamless access to ration benefits across states.</a:t>
            </a:r>
          </a:p>
          <a:p>
            <a:r>
              <a:t>- Focus: Analysis of inter-state portability transactions during September 2024.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dataset consists of 385 rows and 7 columns.</a:t>
            </a:r>
          </a:p>
          <a:p>
            <a:r>
              <a:t>- Represents transaction data between different states in India.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 Descriptions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homestatecode: Numeric code for the home state.</a:t>
            </a:r>
          </a:p>
          <a:p>
            <a:r>
              <a:t>2. salestatecode: Numeric code for the sale state.</a:t>
            </a:r>
          </a:p>
          <a:p>
            <a:r>
              <a:t>3. month: Transaction month (e.g., 9 for September).</a:t>
            </a:r>
          </a:p>
          <a:p>
            <a:r>
              <a:t>4. year: Transaction year (e.g., 2024).</a:t>
            </a:r>
          </a:p>
          <a:p>
            <a:r>
              <a:t>5. txn_count: Number of transactions recorded.</a:t>
            </a:r>
          </a:p>
          <a:p>
            <a:r>
              <a:t>6. salestatename: Name of the sale state.</a:t>
            </a:r>
          </a:p>
          <a:p>
            <a:r>
              <a:t>7. homestatename: Name of the home state.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Importing necessary libraries.</a:t>
            </a:r>
          </a:p>
          <a:p>
            <a:r>
              <a:t>- Reading the dataset.</a:t>
            </a:r>
          </a:p>
          <a:p>
            <a:r>
              <a:t>- Understanding data types.</a:t>
            </a:r>
          </a:p>
          <a:p>
            <a:r>
              <a:t>- Displaying sample data (first five rows).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Distribution of transaction counts.</a:t>
            </a:r>
          </a:p>
          <a:p>
            <a:r>
              <a:t>- Top states by transactions.</a:t>
            </a:r>
          </a:p>
          <a:p>
            <a:r>
              <a:t>- Monthly transaction trend.</a:t>
            </a:r>
          </a:p>
          <a:p>
            <a:r>
              <a:t>- Transaction count distribution by sale state.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ONORC enables migrants to access ration benefits across states.</a:t>
            </a:r>
          </a:p>
          <a:p>
            <a:r>
              <a:t>- The dataset helps in identifying high-transaction states and trends.</a:t>
            </a:r>
          </a:p>
          <a:p>
            <a:r>
              <a:t>- Future scope: Further analysis on demographic and socio-economic factors.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