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3" r:id="rId6"/>
    <p:sldId id="271" r:id="rId7"/>
    <p:sldId id="270" r:id="rId8"/>
    <p:sldId id="269" r:id="rId9"/>
    <p:sldId id="268" r:id="rId10"/>
    <p:sldId id="267" r:id="rId11"/>
    <p:sldId id="265" r:id="rId12"/>
    <p:sldId id="266" r:id="rId13"/>
    <p:sldId id="262" r:id="rId14"/>
    <p:sldId id="264" r:id="rId15"/>
    <p:sldId id="263" r:id="rId16"/>
    <p:sldId id="274" r:id="rId17"/>
    <p:sldId id="278" r:id="rId18"/>
    <p:sldId id="279" r:id="rId19"/>
    <p:sldId id="282" r:id="rId20"/>
    <p:sldId id="284" r:id="rId21"/>
    <p:sldId id="275" r:id="rId22"/>
    <p:sldId id="283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2222-75B8-9D1E-BA42-32A7CF36E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C18-345F-05EB-C3C5-52D2AE0EF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F0D4-D3AA-1DEC-B9BE-AE8DBCB8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EF53-6277-07FA-242E-B00E3E6F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F48A-1478-92A1-518A-C6076160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3890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9BA3-45FE-5B38-FE67-58BAA67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7CDF1-C3C7-C97C-9372-FF8592B31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9154-E860-186D-BE7E-78D4CAA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BBAA-14E1-5AA8-1370-1A80434B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A1DA-5CEF-D027-975E-7370B423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0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54156-E2A4-F1C1-DF3F-F6EE06028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D80DE-B77C-3B1E-7F7D-B6560A83A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C029-72ED-F548-764F-3FEA30F7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39A8-FFFD-096B-A53D-A73F3715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FBD0-64C0-1C46-0B4F-BB8AB556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2017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F450-F567-6F0D-FF41-5F8EA6FC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85DE-52C9-8F8F-EDD8-FD3AD1AA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EDBF-087D-4162-3614-70F8723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4B67-D162-88BC-624D-1B4995A6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BB5E-CAF9-C45B-7D7B-7A2A8DA3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104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188-56E4-66DE-1821-1EC21B75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FF6B-784B-BE1F-E89A-47BF65A0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99FE-CCCF-2FD4-1C96-F90870BB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7239-8A0A-6B32-A40A-B155D0DB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513C-8AE0-563B-D524-21647DA4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2250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C25B-F51F-9519-3F9A-37CB1DD6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2E5C-84DB-7DB6-2775-8A4D7E89B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2ED32-31A8-BEF8-24ED-A563AF821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270A-763C-6FC3-88C8-FD4D57B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3EE8-78B3-59F0-5CF1-D05E8039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1F6F-B9AE-7CA3-2E14-474A41B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779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AEB8-73B4-63AA-5349-07EB2B8C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36248-A801-AB41-4997-F789CCEC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D257-55F6-5AF5-09BD-353C0D52D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0FCDB-FFFA-9379-531F-A6B451ECA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6813-E872-CA2B-65CD-0472F387B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62A61-7609-9526-63DD-40DF96E8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4FC4C-863A-764D-3895-739AC722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DFFBD-4B59-A949-E17A-A5884FFE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8442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FBBB-F901-F1E1-E6B3-D09537EF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4FBC2-0F3B-443E-BCFF-CF8D8EF1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B6E23-7481-0A8E-A738-1490E1E3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20E6D-CA6B-E630-5F7B-7A6907D5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5187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D1A2E-918F-B9E9-57CB-F1FA7D56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C0B90-278E-4731-DFF5-0617482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58AE-4EBA-157B-F9F8-9206A19C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73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5CD9-2099-0C7E-49E4-96CA3CED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E31F-50A7-8856-3DB9-58FBE435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605A-5308-60E2-3E57-74E3AC85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E6E74-B611-00C6-E8CC-8B61DC9A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F3042-DD2C-B020-F754-214A6653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ED84-CA5E-C813-CE42-DB314F50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850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E10-0454-E5B8-0FC1-1E757AF4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2B090-FAFC-D52D-6205-0CA3E3F8D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7FFD3-89F9-A82B-D1BB-6F0838EE5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66556-7CD2-7298-53A5-68CF5A52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F5B2-4318-723F-F2DD-FB7B4514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EDCD8-5C5C-BA0D-B2B3-70324035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297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6CFFB-C4DC-F2FA-3596-D32173CC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F17A-4782-462C-A240-AF56B3AA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0D4A-2697-1456-0ECB-18F828543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E011-7568-4EB8-A456-CE25BF8FE6B1}" type="datetimeFigureOut">
              <a:rPr lang="en-ZW" smtClean="0"/>
              <a:t>26/2/2023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B6547-043B-D177-89DA-2BF235CB0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CC9C-7CE0-9A1B-4484-FBC8A7C9D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1DDB-312F-429F-B9A9-060B9130F63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9168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0DA7-6E29-E198-ECA7-04767327A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Times New Roman" panose="02020603050405020304" pitchFamily="18" charset="0"/>
              </a:rPr>
              <a:t>LOGISTIC REGRESSION</a:t>
            </a:r>
            <a:endParaRPr lang="en-ZW" sz="9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3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D07C-9209-0D3F-51FF-7F710F23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values count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2323A-37BA-8FBF-A692-47091A751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313" y="1897991"/>
            <a:ext cx="1539373" cy="4206605"/>
          </a:xfrm>
        </p:spPr>
      </p:pic>
    </p:spTree>
    <p:extLst>
      <p:ext uri="{BB962C8B-B14F-4D97-AF65-F5344CB8AC3E}">
        <p14:creationId xmlns:p14="http://schemas.microsoft.com/office/powerpoint/2010/main" val="317519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4FA7-3B5E-F604-7BFF-D7C7C81B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6" y="0"/>
            <a:ext cx="10079622" cy="893639"/>
          </a:xfrm>
        </p:spPr>
        <p:txBody>
          <a:bodyPr/>
          <a:lstStyle/>
          <a:p>
            <a:r>
              <a:rPr lang="en-IN" dirty="0"/>
              <a:t>Correlation of train data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A90F3-C1AD-8528-CE3F-E4B6629B8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" y="720969"/>
            <a:ext cx="6294147" cy="6042729"/>
          </a:xfrm>
        </p:spPr>
      </p:pic>
    </p:spTree>
    <p:extLst>
      <p:ext uri="{BB962C8B-B14F-4D97-AF65-F5344CB8AC3E}">
        <p14:creationId xmlns:p14="http://schemas.microsoft.com/office/powerpoint/2010/main" val="237310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3EFF-57F8-1E4D-8871-AC375B46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08" y="0"/>
            <a:ext cx="10515600" cy="1325563"/>
          </a:xfrm>
        </p:spPr>
        <p:txBody>
          <a:bodyPr/>
          <a:lstStyle/>
          <a:p>
            <a:r>
              <a:rPr lang="en-IN" dirty="0"/>
              <a:t>Correlation of test data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10466-D5D1-7223-5344-D8C5D2318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6083"/>
            <a:ext cx="4622302" cy="5008126"/>
          </a:xfrm>
        </p:spPr>
      </p:pic>
    </p:spTree>
    <p:extLst>
      <p:ext uri="{BB962C8B-B14F-4D97-AF65-F5344CB8AC3E}">
        <p14:creationId xmlns:p14="http://schemas.microsoft.com/office/powerpoint/2010/main" val="402187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0473-E8C8-5737-39A1-C781263B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04385" cy="1014935"/>
          </a:xfrm>
        </p:spPr>
        <p:txBody>
          <a:bodyPr/>
          <a:lstStyle/>
          <a:p>
            <a:r>
              <a:rPr lang="en-IN" dirty="0" err="1"/>
              <a:t>Droping</a:t>
            </a:r>
            <a:r>
              <a:rPr lang="en-IN" dirty="0"/>
              <a:t> features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D0B13-D731-9D40-BE23-ED5AF5119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70" y="803920"/>
            <a:ext cx="6566796" cy="5429826"/>
          </a:xfrm>
        </p:spPr>
      </p:pic>
    </p:spTree>
    <p:extLst>
      <p:ext uri="{BB962C8B-B14F-4D97-AF65-F5344CB8AC3E}">
        <p14:creationId xmlns:p14="http://schemas.microsoft.com/office/powerpoint/2010/main" val="281258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AB1D-AE3D-56E7-E468-7E2CEAD4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31315" cy="857006"/>
          </a:xfrm>
        </p:spPr>
        <p:txBody>
          <a:bodyPr/>
          <a:lstStyle/>
          <a:p>
            <a:r>
              <a:rPr lang="en-IN" dirty="0" err="1"/>
              <a:t>Seperating</a:t>
            </a:r>
            <a:r>
              <a:rPr lang="en-IN" dirty="0"/>
              <a:t> numerical &amp; categorical columns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AA538-78B4-ACA6-A272-850DA2BFD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1" y="620968"/>
            <a:ext cx="3851248" cy="5616063"/>
          </a:xfrm>
        </p:spPr>
      </p:pic>
    </p:spTree>
    <p:extLst>
      <p:ext uri="{BB962C8B-B14F-4D97-AF65-F5344CB8AC3E}">
        <p14:creationId xmlns:p14="http://schemas.microsoft.com/office/powerpoint/2010/main" val="131104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2D52-6FA0-A139-5A3A-5AA7A6BB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dirty="0"/>
              <a:t>Filling null values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F5EA4-9948-5750-A5FF-B5FB3655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5" y="1038122"/>
            <a:ext cx="4683864" cy="5819877"/>
          </a:xfrm>
        </p:spPr>
      </p:pic>
    </p:spTree>
    <p:extLst>
      <p:ext uri="{BB962C8B-B14F-4D97-AF65-F5344CB8AC3E}">
        <p14:creationId xmlns:p14="http://schemas.microsoft.com/office/powerpoint/2010/main" val="99001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30D2-B92E-C230-921A-D87819CE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null values count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D3D76-FAF6-2D0F-BEA3-15ABDA586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55" y="1599143"/>
            <a:ext cx="3165589" cy="4531452"/>
          </a:xfrm>
        </p:spPr>
      </p:pic>
    </p:spTree>
    <p:extLst>
      <p:ext uri="{BB962C8B-B14F-4D97-AF65-F5344CB8AC3E}">
        <p14:creationId xmlns:p14="http://schemas.microsoft.com/office/powerpoint/2010/main" val="421064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5AC59-2D9E-DAA9-843E-AFCA466E7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53" y="201734"/>
            <a:ext cx="3877409" cy="6058453"/>
          </a:xfrm>
        </p:spPr>
      </p:pic>
    </p:spTree>
    <p:extLst>
      <p:ext uri="{BB962C8B-B14F-4D97-AF65-F5344CB8AC3E}">
        <p14:creationId xmlns:p14="http://schemas.microsoft.com/office/powerpoint/2010/main" val="379839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2E3C0-E065-F278-C849-F0C6389E3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5" y="434220"/>
            <a:ext cx="6470606" cy="5650057"/>
          </a:xfrm>
        </p:spPr>
      </p:pic>
    </p:spTree>
    <p:extLst>
      <p:ext uri="{BB962C8B-B14F-4D97-AF65-F5344CB8AC3E}">
        <p14:creationId xmlns:p14="http://schemas.microsoft.com/office/powerpoint/2010/main" val="362624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33708-94ED-D936-68A5-0F41383A6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70" y="105594"/>
            <a:ext cx="3771899" cy="6729502"/>
          </a:xfrm>
        </p:spPr>
      </p:pic>
    </p:spTree>
    <p:extLst>
      <p:ext uri="{BB962C8B-B14F-4D97-AF65-F5344CB8AC3E}">
        <p14:creationId xmlns:p14="http://schemas.microsoft.com/office/powerpoint/2010/main" val="204266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F9C8-8920-E150-D006-EF99E29C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IN" sz="5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ZW" sz="5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BDF2-F4FE-456D-AD18-631A3DA6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>
                <a:cs typeface="Times New Roman" panose="02020603050405020304" pitchFamily="18" charset="0"/>
              </a:rPr>
              <a:t>Logistic regression is used when the dependent variable is binary or categorical , and the goal is to predict the probability of an event occurring.</a:t>
            </a:r>
            <a:endParaRPr lang="en-ZW" sz="3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1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3475-B5ED-3627-EF21-7287ACEE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07D9A-5D58-C3C5-E998-1D48AB51F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6254" cy="4865191"/>
          </a:xfrm>
        </p:spPr>
      </p:pic>
    </p:spTree>
    <p:extLst>
      <p:ext uri="{BB962C8B-B14F-4D97-AF65-F5344CB8AC3E}">
        <p14:creationId xmlns:p14="http://schemas.microsoft.com/office/powerpoint/2010/main" val="3959250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C6C9-891A-F624-6C50-2BECDC41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733"/>
            <a:ext cx="10371992" cy="171206"/>
          </a:xfrm>
        </p:spPr>
        <p:txBody>
          <a:bodyPr>
            <a:normAutofit fontScale="90000"/>
          </a:bodyPr>
          <a:lstStyle/>
          <a:p>
            <a:r>
              <a:rPr lang="en-IN" dirty="0"/>
              <a:t>Converting categorical columns in to  numerical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19791-AA65-B06E-C1E7-D49DFCF5F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4" y="630851"/>
            <a:ext cx="3747627" cy="6099416"/>
          </a:xfrm>
        </p:spPr>
      </p:pic>
    </p:spTree>
    <p:extLst>
      <p:ext uri="{BB962C8B-B14F-4D97-AF65-F5344CB8AC3E}">
        <p14:creationId xmlns:p14="http://schemas.microsoft.com/office/powerpoint/2010/main" val="400630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AFF3-99F7-8FFD-523B-0BEA9C8C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430"/>
            <a:ext cx="8537331" cy="53633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Concat</a:t>
            </a:r>
            <a:r>
              <a:rPr lang="en-IN" dirty="0"/>
              <a:t> categorical &amp; numerical columns</a:t>
            </a:r>
            <a:br>
              <a:rPr lang="en-IN" dirty="0"/>
            </a:br>
            <a:r>
              <a:rPr lang="en-IN" dirty="0"/>
              <a:t>and convert data </a:t>
            </a:r>
            <a:r>
              <a:rPr lang="en-IN" dirty="0" err="1"/>
              <a:t>bewteen</a:t>
            </a:r>
            <a:r>
              <a:rPr lang="en-IN" dirty="0"/>
              <a:t> 0 to 1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C86B5-6675-5A7F-1CA1-1D2BA72F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88023"/>
            <a:ext cx="6933967" cy="6031523"/>
          </a:xfrm>
        </p:spPr>
      </p:pic>
    </p:spTree>
    <p:extLst>
      <p:ext uri="{BB962C8B-B14F-4D97-AF65-F5344CB8AC3E}">
        <p14:creationId xmlns:p14="http://schemas.microsoft.com/office/powerpoint/2010/main" val="417954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6A74-DC8D-A611-5C4A-81EACE39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" y="-70338"/>
            <a:ext cx="10515600" cy="129503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Train_test_split</a:t>
            </a:r>
            <a:r>
              <a:rPr lang="en-IN" dirty="0"/>
              <a:t> , building a linear Regression Model &amp; evaluating accuracy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F2683-E6C3-057C-4822-0DABBBCAE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" y="1414022"/>
            <a:ext cx="10882903" cy="4784555"/>
          </a:xfrm>
        </p:spPr>
      </p:pic>
    </p:spTree>
    <p:extLst>
      <p:ext uri="{BB962C8B-B14F-4D97-AF65-F5344CB8AC3E}">
        <p14:creationId xmlns:p14="http://schemas.microsoft.com/office/powerpoint/2010/main" val="372728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5684-C286-B131-2A42-84DE9DF7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REQUIRED LIBRARIES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889A7-CD31-6C21-72C3-BB7963DA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173" y="1766531"/>
            <a:ext cx="5809874" cy="2796677"/>
          </a:xfrm>
        </p:spPr>
      </p:pic>
    </p:spTree>
    <p:extLst>
      <p:ext uri="{BB962C8B-B14F-4D97-AF65-F5344CB8AC3E}">
        <p14:creationId xmlns:p14="http://schemas.microsoft.com/office/powerpoint/2010/main" val="400016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E63F-48B7-586D-71CA-8523F9D0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datasets using pandas 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AF09B-2751-414D-0E1C-1754C5B3B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856" y="2386414"/>
            <a:ext cx="7897362" cy="1192055"/>
          </a:xfrm>
        </p:spPr>
      </p:pic>
    </p:spTree>
    <p:extLst>
      <p:ext uri="{BB962C8B-B14F-4D97-AF65-F5344CB8AC3E}">
        <p14:creationId xmlns:p14="http://schemas.microsoft.com/office/powerpoint/2010/main" val="21156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FE93-DC3F-9C6E-E8A6-24AA3DF5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66188"/>
            <a:ext cx="10152185" cy="1143822"/>
          </a:xfrm>
        </p:spPr>
        <p:txBody>
          <a:bodyPr/>
          <a:lstStyle/>
          <a:p>
            <a:r>
              <a:rPr lang="en-IN" dirty="0"/>
              <a:t>Checking features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E17FC-3227-28FD-4391-753F91F48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86" y="1210009"/>
            <a:ext cx="8760234" cy="5581804"/>
          </a:xfrm>
        </p:spPr>
      </p:pic>
    </p:spTree>
    <p:extLst>
      <p:ext uri="{BB962C8B-B14F-4D97-AF65-F5344CB8AC3E}">
        <p14:creationId xmlns:p14="http://schemas.microsoft.com/office/powerpoint/2010/main" val="191426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7C24-0B83-482A-D07B-68F6928E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No. of features &amp;  no. of features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B39E7-6DD2-1CD8-587B-A74A238CC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145" y="1987511"/>
            <a:ext cx="3504078" cy="3619346"/>
          </a:xfrm>
        </p:spPr>
      </p:pic>
    </p:spTree>
    <p:extLst>
      <p:ext uri="{BB962C8B-B14F-4D97-AF65-F5344CB8AC3E}">
        <p14:creationId xmlns:p14="http://schemas.microsoft.com/office/powerpoint/2010/main" val="286692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8664-7FE6-C45B-1BD8-3760CF9C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Describing regarding the data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F152D-3881-4B12-7D5F-3F1858F24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701"/>
            <a:ext cx="8338770" cy="4556912"/>
          </a:xfrm>
        </p:spPr>
      </p:pic>
    </p:spTree>
    <p:extLst>
      <p:ext uri="{BB962C8B-B14F-4D97-AF65-F5344CB8AC3E}">
        <p14:creationId xmlns:p14="http://schemas.microsoft.com/office/powerpoint/2010/main" val="5464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D11B-298D-B53E-11FF-F1D2E04F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02223"/>
            <a:ext cx="10515600" cy="1325563"/>
          </a:xfrm>
        </p:spPr>
        <p:txBody>
          <a:bodyPr/>
          <a:lstStyle/>
          <a:p>
            <a:r>
              <a:rPr lang="en-IN" dirty="0"/>
              <a:t>Unique values 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42728-36DD-CBBA-905A-A9A37350F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676" y="1546402"/>
            <a:ext cx="2637693" cy="5109375"/>
          </a:xfrm>
        </p:spPr>
      </p:pic>
    </p:spTree>
    <p:extLst>
      <p:ext uri="{BB962C8B-B14F-4D97-AF65-F5344CB8AC3E}">
        <p14:creationId xmlns:p14="http://schemas.microsoft.com/office/powerpoint/2010/main" val="330572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06F8-808A-F907-A28B-552BA647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0108" cy="1094398"/>
          </a:xfrm>
        </p:spPr>
        <p:txBody>
          <a:bodyPr/>
          <a:lstStyle/>
          <a:p>
            <a:r>
              <a:rPr lang="en-IN" dirty="0"/>
              <a:t>Info</a:t>
            </a:r>
            <a:endParaRPr lang="en-Z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58EB5-E1A8-47DD-436C-CAB35FE61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973" y="1570647"/>
            <a:ext cx="2332149" cy="5314809"/>
          </a:xfrm>
        </p:spPr>
      </p:pic>
    </p:spTree>
    <p:extLst>
      <p:ext uri="{BB962C8B-B14F-4D97-AF65-F5344CB8AC3E}">
        <p14:creationId xmlns:p14="http://schemas.microsoft.com/office/powerpoint/2010/main" val="91782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116</Words>
  <Application>Microsoft Office PowerPoint</Application>
  <PresentationFormat>Widescreen</PresentationFormat>
  <Paragraphs>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Times New Roman</vt:lpstr>
      <vt:lpstr>Office Theme</vt:lpstr>
      <vt:lpstr>LOGISTIC REGRESSION</vt:lpstr>
      <vt:lpstr>     DEFINITION</vt:lpstr>
      <vt:lpstr>IMPORTING REQUIRED LIBRARIES </vt:lpstr>
      <vt:lpstr>Loading datasets using pandas  </vt:lpstr>
      <vt:lpstr>Checking features </vt:lpstr>
      <vt:lpstr>No. of features &amp;  no. of features</vt:lpstr>
      <vt:lpstr>Describing regarding the data </vt:lpstr>
      <vt:lpstr>Unique values </vt:lpstr>
      <vt:lpstr>Info</vt:lpstr>
      <vt:lpstr>Null values count</vt:lpstr>
      <vt:lpstr>Correlation of train data </vt:lpstr>
      <vt:lpstr>Correlation of test data </vt:lpstr>
      <vt:lpstr>Droping features </vt:lpstr>
      <vt:lpstr>Seperating numerical &amp; categorical columns</vt:lpstr>
      <vt:lpstr>Filling null values </vt:lpstr>
      <vt:lpstr>Checking null values count</vt:lpstr>
      <vt:lpstr>PowerPoint Presentation</vt:lpstr>
      <vt:lpstr>PowerPoint Presentation</vt:lpstr>
      <vt:lpstr>PowerPoint Presentation</vt:lpstr>
      <vt:lpstr>PowerPoint Presentation</vt:lpstr>
      <vt:lpstr>Converting categorical columns in to  numerical </vt:lpstr>
      <vt:lpstr>Concat categorical &amp; numerical columns and convert data bewteen 0 to 1</vt:lpstr>
      <vt:lpstr>Train_test_split , building a linear Regression Model &amp; evaluating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Karthik Tarigopula</dc:creator>
  <cp:lastModifiedBy>Karthik Tarigopula</cp:lastModifiedBy>
  <cp:revision>23</cp:revision>
  <dcterms:created xsi:type="dcterms:W3CDTF">2023-02-26T09:26:56Z</dcterms:created>
  <dcterms:modified xsi:type="dcterms:W3CDTF">2023-02-26T11:26:22Z</dcterms:modified>
</cp:coreProperties>
</file>