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br>
              <a:rPr lang="en-GB" sz="2700" dirty="0"/>
            </a:b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b="1" dirty="0"/>
          </a:p>
          <a:p>
            <a:r>
              <a:rPr lang="en-GB" sz="2000" b="1" dirty="0"/>
              <a:t>     NAAN MUDHALVAN-AIML FUNDAMENTALS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  <a:endParaRPr lang="en-GB" sz="2800" b="1" dirty="0"/>
          </a:p>
          <a:p>
            <a:r>
              <a:rPr lang="en-GB" b="1" dirty="0"/>
              <a:t>          KARTHIK D</a:t>
            </a:r>
            <a:r>
              <a:rPr lang="en-GB" b="1" dirty="0" smtClean="0"/>
              <a:t>  </a:t>
            </a:r>
            <a:r>
              <a:rPr lang="en-GB" b="1" dirty="0"/>
              <a:t>(</a:t>
            </a:r>
            <a:r>
              <a:rPr lang="en-GB" b="1" dirty="0" smtClean="0"/>
              <a:t>612821105316)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autleee032</a:t>
            </a:r>
            <a:endParaRPr lang="en-GB" b="1" dirty="0" smtClean="0"/>
          </a:p>
          <a:p>
            <a:r>
              <a:rPr lang="en-GB" b="1" dirty="0" smtClean="0"/>
              <a:t> </a:t>
            </a:r>
            <a:r>
              <a:rPr lang="en-GB" b="1" dirty="0" smtClean="0"/>
              <a:t>         YEAR/SEM:III/VI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  <a:endParaRPr lang="en-GB" sz="2800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>
                <a:solidFill>
                  <a:srgbClr val="0070C0"/>
                </a:solidFill>
              </a:rPr>
              <a:t>https://github.com/karthik5316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https://github.com/karthik5316/earthquake-prediction-system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5454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RKS MOBILES</cp:lastModifiedBy>
  <cp:revision>15</cp:revision>
  <dcterms:created xsi:type="dcterms:W3CDTF">2024-05-03T12:50:00Z</dcterms:created>
  <dcterms:modified xsi:type="dcterms:W3CDTF">2024-05-05T03:00:49Z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8B2D75A585274CFCBE1FDF6DD35BA05E_13</vt:lpwstr>
  </property>
  <property fmtid="{D5CDD505-2E9C-101B-9397-08002B2CF9AE}" pid="3" name="KSOProductBuildVer">
    <vt:lpwstr>2057-12.2.0.16731</vt:lpwstr>
  </property>
</Properties>
</file>