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68" r:id="rId5"/>
    <p:sldId id="257" r:id="rId6"/>
    <p:sldId id="258" r:id="rId7"/>
    <p:sldId id="259" r:id="rId8"/>
    <p:sldId id="260" r:id="rId9"/>
    <p:sldId id="261" r:id="rId10"/>
    <p:sldId id="269" r:id="rId11"/>
    <p:sldId id="263" r:id="rId12"/>
    <p:sldId id="264" r:id="rId13"/>
    <p:sldId id="265" r:id="rId14"/>
    <p:sldId id="266"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E41D2D-73CB-4824-B96E-9B505E882D98}" v="3" dt="2024-11-03T15:59:42.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6" autoAdjust="0"/>
  </p:normalViewPr>
  <p:slideViewPr>
    <p:cSldViewPr snapToGrid="0">
      <p:cViewPr>
        <p:scale>
          <a:sx n="70" d="100"/>
          <a:sy n="70" d="100"/>
        </p:scale>
        <p:origin x="1094" y="58"/>
      </p:cViewPr>
      <p:guideLst/>
    </p:cSldViewPr>
  </p:slideViewPr>
  <p:outlineViewPr>
    <p:cViewPr>
      <p:scale>
        <a:sx n="33" d="100"/>
        <a:sy n="33" d="100"/>
      </p:scale>
      <p:origin x="0" y="0"/>
    </p:cViewPr>
  </p:outlineViewPr>
  <p:notesTextViewPr>
    <p:cViewPr>
      <p:scale>
        <a:sx n="1" d="1"/>
        <a:sy n="1" d="1"/>
      </p:scale>
      <p:origin x="0" y="-29"/>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GANTI KARTHIK | AP22110010404" userId="27c869e4-68b3-4c68-8762-f5e3882c02b9" providerId="ADAL" clId="{9FE41D2D-73CB-4824-B96E-9B505E882D98}"/>
    <pc:docChg chg="undo custSel addSld delSld modSld">
      <pc:chgData name="CHAGANTI KARTHIK | AP22110010404" userId="27c869e4-68b3-4c68-8762-f5e3882c02b9" providerId="ADAL" clId="{9FE41D2D-73CB-4824-B96E-9B505E882D98}" dt="2024-11-04T17:30:28.937" v="670" actId="20577"/>
      <pc:docMkLst>
        <pc:docMk/>
      </pc:docMkLst>
      <pc:sldChg chg="modNotesTx">
        <pc:chgData name="CHAGANTI KARTHIK | AP22110010404" userId="27c869e4-68b3-4c68-8762-f5e3882c02b9" providerId="ADAL" clId="{9FE41D2D-73CB-4824-B96E-9B505E882D98}" dt="2024-11-03T15:18:49.970" v="210"/>
        <pc:sldMkLst>
          <pc:docMk/>
          <pc:sldMk cId="536835074" sldId="257"/>
        </pc:sldMkLst>
      </pc:sldChg>
      <pc:sldChg chg="modNotesTx">
        <pc:chgData name="CHAGANTI KARTHIK | AP22110010404" userId="27c869e4-68b3-4c68-8762-f5e3882c02b9" providerId="ADAL" clId="{9FE41D2D-73CB-4824-B96E-9B505E882D98}" dt="2024-11-03T15:19:36.469" v="211"/>
        <pc:sldMkLst>
          <pc:docMk/>
          <pc:sldMk cId="628929538" sldId="258"/>
        </pc:sldMkLst>
      </pc:sldChg>
      <pc:sldChg chg="modNotesTx">
        <pc:chgData name="CHAGANTI KARTHIK | AP22110010404" userId="27c869e4-68b3-4c68-8762-f5e3882c02b9" providerId="ADAL" clId="{9FE41D2D-73CB-4824-B96E-9B505E882D98}" dt="2024-11-03T15:21:01.361" v="212"/>
        <pc:sldMkLst>
          <pc:docMk/>
          <pc:sldMk cId="3749097986" sldId="259"/>
        </pc:sldMkLst>
      </pc:sldChg>
      <pc:sldChg chg="modNotesTx">
        <pc:chgData name="CHAGANTI KARTHIK | AP22110010404" userId="27c869e4-68b3-4c68-8762-f5e3882c02b9" providerId="ADAL" clId="{9FE41D2D-73CB-4824-B96E-9B505E882D98}" dt="2024-11-03T15:21:37.775" v="213"/>
        <pc:sldMkLst>
          <pc:docMk/>
          <pc:sldMk cId="968077464" sldId="260"/>
        </pc:sldMkLst>
      </pc:sldChg>
      <pc:sldChg chg="modNotesTx">
        <pc:chgData name="CHAGANTI KARTHIK | AP22110010404" userId="27c869e4-68b3-4c68-8762-f5e3882c02b9" providerId="ADAL" clId="{9FE41D2D-73CB-4824-B96E-9B505E882D98}" dt="2024-11-03T15:23:10.538" v="257" actId="20577"/>
        <pc:sldMkLst>
          <pc:docMk/>
          <pc:sldMk cId="2159557211" sldId="261"/>
        </pc:sldMkLst>
      </pc:sldChg>
      <pc:sldChg chg="del">
        <pc:chgData name="CHAGANTI KARTHIK | AP22110010404" userId="27c869e4-68b3-4c68-8762-f5e3882c02b9" providerId="ADAL" clId="{9FE41D2D-73CB-4824-B96E-9B505E882D98}" dt="2024-11-03T15:39:31.856" v="263" actId="47"/>
        <pc:sldMkLst>
          <pc:docMk/>
          <pc:sldMk cId="2152291573" sldId="262"/>
        </pc:sldMkLst>
      </pc:sldChg>
      <pc:sldChg chg="modNotesTx">
        <pc:chgData name="CHAGANTI KARTHIK | AP22110010404" userId="27c869e4-68b3-4c68-8762-f5e3882c02b9" providerId="ADAL" clId="{9FE41D2D-73CB-4824-B96E-9B505E882D98}" dt="2024-11-03T15:58:16.872" v="619"/>
        <pc:sldMkLst>
          <pc:docMk/>
          <pc:sldMk cId="2574313863" sldId="263"/>
        </pc:sldMkLst>
      </pc:sldChg>
      <pc:sldChg chg="modNotesTx">
        <pc:chgData name="CHAGANTI KARTHIK | AP22110010404" userId="27c869e4-68b3-4c68-8762-f5e3882c02b9" providerId="ADAL" clId="{9FE41D2D-73CB-4824-B96E-9B505E882D98}" dt="2024-11-03T16:00:58.352" v="625"/>
        <pc:sldMkLst>
          <pc:docMk/>
          <pc:sldMk cId="359858100" sldId="264"/>
        </pc:sldMkLst>
      </pc:sldChg>
      <pc:sldChg chg="modNotesTx">
        <pc:chgData name="CHAGANTI KARTHIK | AP22110010404" userId="27c869e4-68b3-4c68-8762-f5e3882c02b9" providerId="ADAL" clId="{9FE41D2D-73CB-4824-B96E-9B505E882D98}" dt="2024-11-03T16:02:31.723" v="641" actId="20577"/>
        <pc:sldMkLst>
          <pc:docMk/>
          <pc:sldMk cId="3105496877" sldId="265"/>
        </pc:sldMkLst>
      </pc:sldChg>
      <pc:sldChg chg="modNotesTx">
        <pc:chgData name="CHAGANTI KARTHIK | AP22110010404" userId="27c869e4-68b3-4c68-8762-f5e3882c02b9" providerId="ADAL" clId="{9FE41D2D-73CB-4824-B96E-9B505E882D98}" dt="2024-11-03T16:05:17.526" v="644" actId="20577"/>
        <pc:sldMkLst>
          <pc:docMk/>
          <pc:sldMk cId="4102428721" sldId="266"/>
        </pc:sldMkLst>
      </pc:sldChg>
      <pc:sldChg chg="addSp delSp modSp mod modNotesTx">
        <pc:chgData name="CHAGANTI KARTHIK | AP22110010404" userId="27c869e4-68b3-4c68-8762-f5e3882c02b9" providerId="ADAL" clId="{9FE41D2D-73CB-4824-B96E-9B505E882D98}" dt="2024-11-03T16:05:44.070" v="667" actId="478"/>
        <pc:sldMkLst>
          <pc:docMk/>
          <pc:sldMk cId="2686314652" sldId="267"/>
        </pc:sldMkLst>
        <pc:picChg chg="add del mod">
          <ac:chgData name="CHAGANTI KARTHIK | AP22110010404" userId="27c869e4-68b3-4c68-8762-f5e3882c02b9" providerId="ADAL" clId="{9FE41D2D-73CB-4824-B96E-9B505E882D98}" dt="2024-11-03T16:05:44.070" v="667" actId="478"/>
          <ac:picMkLst>
            <pc:docMk/>
            <pc:sldMk cId="2686314652" sldId="267"/>
            <ac:picMk id="5" creationId="{6C2502D5-E080-795C-020A-8CEEB8A58526}"/>
          </ac:picMkLst>
        </pc:picChg>
      </pc:sldChg>
      <pc:sldChg chg="addSp delSp modSp mod modNotesTx">
        <pc:chgData name="CHAGANTI KARTHIK | AP22110010404" userId="27c869e4-68b3-4c68-8762-f5e3882c02b9" providerId="ADAL" clId="{9FE41D2D-73CB-4824-B96E-9B505E882D98}" dt="2024-11-04T17:30:28.937" v="670" actId="20577"/>
        <pc:sldMkLst>
          <pc:docMk/>
          <pc:sldMk cId="327361353" sldId="268"/>
        </pc:sldMkLst>
        <pc:picChg chg="add del mod">
          <ac:chgData name="CHAGANTI KARTHIK | AP22110010404" userId="27c869e4-68b3-4c68-8762-f5e3882c02b9" providerId="ADAL" clId="{9FE41D2D-73CB-4824-B96E-9B505E882D98}" dt="2024-11-03T14:58:41.036" v="21" actId="478"/>
          <ac:picMkLst>
            <pc:docMk/>
            <pc:sldMk cId="327361353" sldId="268"/>
            <ac:picMk id="2" creationId="{D15A35ED-07D4-480E-D79D-52FFA0A3B34F}"/>
          </ac:picMkLst>
        </pc:picChg>
        <pc:picChg chg="add del mod">
          <ac:chgData name="CHAGANTI KARTHIK | AP22110010404" userId="27c869e4-68b3-4c68-8762-f5e3882c02b9" providerId="ADAL" clId="{9FE41D2D-73CB-4824-B96E-9B505E882D98}" dt="2024-11-03T14:58:31.743" v="20" actId="478"/>
          <ac:picMkLst>
            <pc:docMk/>
            <pc:sldMk cId="327361353" sldId="268"/>
            <ac:picMk id="4" creationId="{A23290BA-9877-A5AD-E60B-8B68E371CEB2}"/>
          </ac:picMkLst>
        </pc:picChg>
        <pc:picChg chg="add del mod">
          <ac:chgData name="CHAGANTI KARTHIK | AP22110010404" userId="27c869e4-68b3-4c68-8762-f5e3882c02b9" providerId="ADAL" clId="{9FE41D2D-73CB-4824-B96E-9B505E882D98}" dt="2024-11-03T15:01:45.917" v="120" actId="478"/>
          <ac:picMkLst>
            <pc:docMk/>
            <pc:sldMk cId="327361353" sldId="268"/>
            <ac:picMk id="5" creationId="{F2F22308-C129-610A-7367-F187EAB894E1}"/>
          </ac:picMkLst>
        </pc:picChg>
      </pc:sldChg>
      <pc:sldChg chg="addSp modSp new mod setBg modNotesTx">
        <pc:chgData name="CHAGANTI KARTHIK | AP22110010404" userId="27c869e4-68b3-4c68-8762-f5e3882c02b9" providerId="ADAL" clId="{9FE41D2D-73CB-4824-B96E-9B505E882D98}" dt="2024-11-03T15:59:53.858" v="624" actId="20577"/>
        <pc:sldMkLst>
          <pc:docMk/>
          <pc:sldMk cId="2366466413" sldId="269"/>
        </pc:sldMkLst>
        <pc:spChg chg="add">
          <ac:chgData name="CHAGANTI KARTHIK | AP22110010404" userId="27c869e4-68b3-4c68-8762-f5e3882c02b9" providerId="ADAL" clId="{9FE41D2D-73CB-4824-B96E-9B505E882D98}" dt="2024-11-03T15:39:22.895" v="262" actId="26606"/>
          <ac:spMkLst>
            <pc:docMk/>
            <pc:sldMk cId="2366466413" sldId="269"/>
            <ac:spMk id="8" creationId="{42A4FC2C-047E-45A5-965D-8E1E3BF09BC6}"/>
          </ac:spMkLst>
        </pc:spChg>
        <pc:picChg chg="add mod">
          <ac:chgData name="CHAGANTI KARTHIK | AP22110010404" userId="27c869e4-68b3-4c68-8762-f5e3882c02b9" providerId="ADAL" clId="{9FE41D2D-73CB-4824-B96E-9B505E882D98}" dt="2024-11-03T15:39:22.895" v="262" actId="26606"/>
          <ac:picMkLst>
            <pc:docMk/>
            <pc:sldMk cId="2366466413" sldId="269"/>
            <ac:picMk id="3" creationId="{F0DFC9A1-96A4-CCAF-3D11-BC05C12894B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065CEF-B234-4834-BFB3-B7F27570B60C}" type="datetimeFigureOut">
              <a:rPr lang="en-IN" smtClean="0"/>
              <a:t>04-11-2024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C3247-88E3-4A3C-B00F-EC16E6D6063D}" type="slidenum">
              <a:rPr lang="en-IN" smtClean="0"/>
              <a:t>‹#›</a:t>
            </a:fld>
            <a:endParaRPr lang="en-IN"/>
          </a:p>
        </p:txBody>
      </p:sp>
    </p:spTree>
    <p:extLst>
      <p:ext uri="{BB962C8B-B14F-4D97-AF65-F5344CB8AC3E}">
        <p14:creationId xmlns:p14="http://schemas.microsoft.com/office/powerpoint/2010/main" val="332726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 am karthik Section L, CSE. I’ll be presenting on recommender systems, which help users find </a:t>
            </a:r>
            <a:r>
              <a:rPr lang="en-US"/>
              <a:t>content they </a:t>
            </a:r>
            <a:r>
              <a:rPr lang="en-US" dirty="0"/>
              <a:t>like based on their interests. I’ll also discuss Udemy recommender system, which suggests courses to users based on what they’ve previously viewed or studied.</a:t>
            </a:r>
          </a:p>
          <a:p>
            <a:endParaRPr lang="en-US" dirty="0"/>
          </a:p>
          <a:p>
            <a:endParaRPr lang="en-IN" dirty="0"/>
          </a:p>
        </p:txBody>
      </p:sp>
      <p:sp>
        <p:nvSpPr>
          <p:cNvPr id="4" name="Slide Number Placeholder 3"/>
          <p:cNvSpPr>
            <a:spLocks noGrp="1"/>
          </p:cNvSpPr>
          <p:nvPr>
            <p:ph type="sldNum" sz="quarter" idx="5"/>
          </p:nvPr>
        </p:nvSpPr>
        <p:spPr/>
        <p:txBody>
          <a:bodyPr/>
          <a:lstStyle/>
          <a:p>
            <a:fld id="{1AAC3247-88E3-4A3C-B00F-EC16E6D6063D}" type="slidenum">
              <a:rPr lang="en-IN" smtClean="0"/>
              <a:t>1</a:t>
            </a:fld>
            <a:endParaRPr lang="en-IN"/>
          </a:p>
        </p:txBody>
      </p:sp>
    </p:spTree>
    <p:extLst>
      <p:ext uri="{BB962C8B-B14F-4D97-AF65-F5344CB8AC3E}">
        <p14:creationId xmlns:p14="http://schemas.microsoft.com/office/powerpoint/2010/main" val="2146324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a:p>
            <a:pPr>
              <a:buFont typeface="+mj-lt"/>
              <a:buAutoNum type="arabicPeriod"/>
            </a:pPr>
            <a:r>
              <a:rPr lang="en-US" b="1" dirty="0"/>
              <a:t>Diverse User Base</a:t>
            </a:r>
            <a:r>
              <a:rPr lang="en-US" dirty="0"/>
              <a:t>: Coursera has a wide range of users with different backgrounds, interests, and learning goals. This diversity makes it challenging to create recommendations that appeal to everyone.</a:t>
            </a:r>
          </a:p>
          <a:p>
            <a:pPr>
              <a:buFont typeface="+mj-lt"/>
              <a:buAutoNum type="arabicPeriod"/>
            </a:pPr>
            <a:r>
              <a:rPr lang="en-US" b="1" dirty="0"/>
              <a:t>Cold Start Problem</a:t>
            </a:r>
            <a:r>
              <a:rPr lang="en-US" dirty="0"/>
              <a:t>: New users often lack sufficient data for the system to provide accurate recommendations. Since they haven’t taken any courses or provided feedback, it can be difficult for the system to understand their preferences.</a:t>
            </a:r>
          </a:p>
          <a:p>
            <a:pPr>
              <a:buFont typeface="+mj-lt"/>
              <a:buAutoNum type="arabicPeriod"/>
            </a:pPr>
            <a:r>
              <a:rPr lang="en-US" b="1" dirty="0"/>
              <a:t>Over-Personalization</a:t>
            </a:r>
            <a:r>
              <a:rPr lang="en-US" dirty="0"/>
              <a:t>: If the system becomes too focused on individual preferences, it might limit exposure to new or diverse courses. Users may miss out on valuable learning opportunities that are outside their usual interests.</a:t>
            </a:r>
          </a:p>
          <a:p>
            <a:r>
              <a:rPr lang="en-US" dirty="0"/>
              <a:t>Addressing these challenges is crucial for improving the effectiveness of Udemy recommender system and ensuring a positive learning experience for all users.</a:t>
            </a:r>
          </a:p>
          <a:p>
            <a:endParaRPr lang="en-IN" dirty="0"/>
          </a:p>
        </p:txBody>
      </p:sp>
      <p:sp>
        <p:nvSpPr>
          <p:cNvPr id="4" name="Slide Number Placeholder 3"/>
          <p:cNvSpPr>
            <a:spLocks noGrp="1"/>
          </p:cNvSpPr>
          <p:nvPr>
            <p:ph type="sldNum" sz="quarter" idx="5"/>
          </p:nvPr>
        </p:nvSpPr>
        <p:spPr/>
        <p:txBody>
          <a:bodyPr/>
          <a:lstStyle/>
          <a:p>
            <a:fld id="{1AAC3247-88E3-4A3C-B00F-EC16E6D6063D}" type="slidenum">
              <a:rPr lang="en-IN" smtClean="0"/>
              <a:t>10</a:t>
            </a:fld>
            <a:endParaRPr lang="en-IN"/>
          </a:p>
        </p:txBody>
      </p:sp>
    </p:spTree>
    <p:extLst>
      <p:ext uri="{BB962C8B-B14F-4D97-AF65-F5344CB8AC3E}">
        <p14:creationId xmlns:p14="http://schemas.microsoft.com/office/powerpoint/2010/main" val="323869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Conclusion : Udemy’s recommendation system is a critical component in creating a personalized and engaging learning experience for millions of users worldwide. By leveraging collaborative filtering, content-based filtering, deep learning models, and behavioral data, Udemy can provide learners with highly relevant course recommendations. This helps improve course discovery, boosts engagement, and drives higher course enrollment and completion rates. Continuous refinement of the recommendation algorithms ensures that Udemy’s platform remains a leading destination for online learning.</a:t>
            </a:r>
            <a:endParaRPr lang="en-IN" dirty="0"/>
          </a:p>
        </p:txBody>
      </p:sp>
      <p:sp>
        <p:nvSpPr>
          <p:cNvPr id="4" name="Slide Number Placeholder 3"/>
          <p:cNvSpPr>
            <a:spLocks noGrp="1"/>
          </p:cNvSpPr>
          <p:nvPr>
            <p:ph type="sldNum" sz="quarter" idx="5"/>
          </p:nvPr>
        </p:nvSpPr>
        <p:spPr/>
        <p:txBody>
          <a:bodyPr/>
          <a:lstStyle/>
          <a:p>
            <a:fld id="{1AAC3247-88E3-4A3C-B00F-EC16E6D6063D}" type="slidenum">
              <a:rPr lang="en-IN" smtClean="0"/>
              <a:t>11</a:t>
            </a:fld>
            <a:endParaRPr lang="en-IN"/>
          </a:p>
        </p:txBody>
      </p:sp>
    </p:spTree>
    <p:extLst>
      <p:ext uri="{BB962C8B-B14F-4D97-AF65-F5344CB8AC3E}">
        <p14:creationId xmlns:p14="http://schemas.microsoft.com/office/powerpoint/2010/main" val="3397534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u!!!!</a:t>
            </a:r>
            <a:endParaRPr lang="en-IN" dirty="0"/>
          </a:p>
        </p:txBody>
      </p:sp>
      <p:sp>
        <p:nvSpPr>
          <p:cNvPr id="4" name="Slide Number Placeholder 3"/>
          <p:cNvSpPr>
            <a:spLocks noGrp="1"/>
          </p:cNvSpPr>
          <p:nvPr>
            <p:ph type="sldNum" sz="quarter" idx="5"/>
          </p:nvPr>
        </p:nvSpPr>
        <p:spPr/>
        <p:txBody>
          <a:bodyPr/>
          <a:lstStyle/>
          <a:p>
            <a:fld id="{1AAC3247-88E3-4A3C-B00F-EC16E6D6063D}" type="slidenum">
              <a:rPr lang="en-IN" smtClean="0"/>
              <a:t>12</a:t>
            </a:fld>
            <a:endParaRPr lang="en-IN"/>
          </a:p>
        </p:txBody>
      </p:sp>
    </p:spTree>
    <p:extLst>
      <p:ext uri="{BB962C8B-B14F-4D97-AF65-F5344CB8AC3E}">
        <p14:creationId xmlns:p14="http://schemas.microsoft.com/office/powerpoint/2010/main" val="1812408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What is a Recommender System?</a:t>
            </a:r>
            <a:br>
              <a:rPr lang="en-US" dirty="0"/>
            </a:br>
            <a:r>
              <a:rPr lang="en-US" dirty="0"/>
              <a:t>A tool that suggests items users may like, like movies, books, or courses, based on their interests.</a:t>
            </a:r>
          </a:p>
          <a:p>
            <a:r>
              <a:rPr lang="en-US" dirty="0"/>
              <a:t>Few significant features of </a:t>
            </a:r>
            <a:r>
              <a:rPr lang="en-US" dirty="0" err="1"/>
              <a:t>recommendor</a:t>
            </a:r>
            <a:r>
              <a:rPr lang="en-US" dirty="0"/>
              <a:t> systems are </a:t>
            </a:r>
          </a:p>
          <a:p>
            <a:r>
              <a:rPr lang="en-US" b="1" dirty="0" err="1"/>
              <a:t>Persermalization</a:t>
            </a:r>
            <a:r>
              <a:rPr lang="en-US" b="1" dirty="0"/>
              <a:t> and engagement </a:t>
            </a:r>
            <a:br>
              <a:rPr lang="en-US" dirty="0"/>
            </a:br>
            <a:r>
              <a:rPr lang="en-US" dirty="0"/>
              <a:t>improves user engagement by catering to individual preferences </a:t>
            </a:r>
          </a:p>
          <a:p>
            <a:r>
              <a:rPr lang="en-US" b="1" dirty="0"/>
              <a:t>User Satisfaction</a:t>
            </a:r>
            <a:br>
              <a:rPr lang="en-US" dirty="0"/>
            </a:br>
            <a:r>
              <a:rPr lang="en-US" dirty="0"/>
              <a:t>Increases happiness by showing content that matches user preferences.</a:t>
            </a:r>
          </a:p>
          <a:p>
            <a:r>
              <a:rPr lang="en-US" b="1" dirty="0"/>
              <a:t>Content Recovery</a:t>
            </a:r>
            <a:br>
              <a:rPr lang="en-US" dirty="0"/>
            </a:br>
            <a:r>
              <a:rPr lang="en-US" dirty="0"/>
              <a:t>Brings back content users may have missed or overlooked.</a:t>
            </a:r>
          </a:p>
          <a:p>
            <a:endParaRPr lang="en-IN" dirty="0"/>
          </a:p>
        </p:txBody>
      </p:sp>
      <p:sp>
        <p:nvSpPr>
          <p:cNvPr id="4" name="Slide Number Placeholder 3"/>
          <p:cNvSpPr>
            <a:spLocks noGrp="1"/>
          </p:cNvSpPr>
          <p:nvPr>
            <p:ph type="sldNum" sz="quarter" idx="5"/>
          </p:nvPr>
        </p:nvSpPr>
        <p:spPr/>
        <p:txBody>
          <a:bodyPr/>
          <a:lstStyle/>
          <a:p>
            <a:fld id="{1AAC3247-88E3-4A3C-B00F-EC16E6D6063D}" type="slidenum">
              <a:rPr lang="en-IN" smtClean="0"/>
              <a:t>2</a:t>
            </a:fld>
            <a:endParaRPr lang="en-IN"/>
          </a:p>
        </p:txBody>
      </p:sp>
    </p:spTree>
    <p:extLst>
      <p:ext uri="{BB962C8B-B14F-4D97-AF65-F5344CB8AC3E}">
        <p14:creationId xmlns:p14="http://schemas.microsoft.com/office/powerpoint/2010/main" val="2131888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There are 2 main types of </a:t>
            </a:r>
            <a:r>
              <a:rPr lang="en-US" b="1" dirty="0" err="1"/>
              <a:t>recommendor</a:t>
            </a:r>
            <a:r>
              <a:rPr lang="en-US" b="1" dirty="0"/>
              <a:t> systems </a:t>
            </a:r>
          </a:p>
          <a:p>
            <a:r>
              <a:rPr lang="en-US" b="1" dirty="0"/>
              <a:t>Content-Based Recommender Systems</a:t>
            </a:r>
            <a:r>
              <a:rPr lang="en-US" dirty="0"/>
              <a:t>:</a:t>
            </a:r>
          </a:p>
          <a:p>
            <a:pPr>
              <a:buFont typeface="Arial" panose="020B0604020202020204" pitchFamily="34" charset="0"/>
              <a:buChar char="•"/>
            </a:pPr>
            <a:r>
              <a:rPr lang="en-US" dirty="0"/>
              <a:t>These recommend items based on what the user has liked before. For example, if someone enjoys action movies, the system will suggest more action films.</a:t>
            </a:r>
          </a:p>
          <a:p>
            <a:r>
              <a:rPr lang="en-US" b="1" dirty="0"/>
              <a:t>Collaborative-Based Recommender Systems</a:t>
            </a:r>
            <a:r>
              <a:rPr lang="en-US" dirty="0"/>
              <a:t>:</a:t>
            </a:r>
          </a:p>
          <a:p>
            <a:pPr>
              <a:buFont typeface="Arial" panose="020B0604020202020204" pitchFamily="34" charset="0"/>
              <a:buChar char="•"/>
            </a:pPr>
            <a:r>
              <a:rPr lang="en-US" dirty="0"/>
              <a:t>These suggest items based on what similar users liked. If users with similar tastes enjoyed a certain movie, it will be recommended to others who haven’t seen it yet.</a:t>
            </a:r>
          </a:p>
          <a:p>
            <a:pPr>
              <a:buFont typeface="Arial" panose="020B0604020202020204" pitchFamily="34" charset="0"/>
              <a:buChar char="•"/>
            </a:pPr>
            <a:endParaRPr lang="en-US" dirty="0"/>
          </a:p>
          <a:p>
            <a:pPr>
              <a:buFont typeface="Arial" panose="020B0604020202020204" pitchFamily="34" charset="0"/>
              <a:buChar char="•"/>
            </a:pPr>
            <a:r>
              <a:rPr lang="en-US" dirty="0"/>
              <a:t>There is also another type ,</a:t>
            </a:r>
          </a:p>
          <a:p>
            <a:r>
              <a:rPr lang="en-US" b="1" dirty="0"/>
              <a:t>Hybrid Recommender Systems</a:t>
            </a:r>
            <a:r>
              <a:rPr lang="en-US" dirty="0"/>
              <a:t>:</a:t>
            </a:r>
          </a:p>
          <a:p>
            <a:pPr>
              <a:buFont typeface="Arial" panose="020B0604020202020204" pitchFamily="34" charset="0"/>
              <a:buChar char="•"/>
            </a:pPr>
            <a:r>
              <a:rPr lang="en-US" dirty="0"/>
              <a:t>These combine both content-based and collaborative methods. This way, they can make better recommendations by using the best features of both systems.</a:t>
            </a:r>
          </a:p>
          <a:p>
            <a:endParaRPr lang="en-IN" dirty="0"/>
          </a:p>
        </p:txBody>
      </p:sp>
      <p:sp>
        <p:nvSpPr>
          <p:cNvPr id="4" name="Slide Number Placeholder 3"/>
          <p:cNvSpPr>
            <a:spLocks noGrp="1"/>
          </p:cNvSpPr>
          <p:nvPr>
            <p:ph type="sldNum" sz="quarter" idx="5"/>
          </p:nvPr>
        </p:nvSpPr>
        <p:spPr/>
        <p:txBody>
          <a:bodyPr/>
          <a:lstStyle/>
          <a:p>
            <a:fld id="{1AAC3247-88E3-4A3C-B00F-EC16E6D6063D}" type="slidenum">
              <a:rPr lang="en-IN" smtClean="0"/>
              <a:t>3</a:t>
            </a:fld>
            <a:endParaRPr lang="en-IN"/>
          </a:p>
        </p:txBody>
      </p:sp>
    </p:spTree>
    <p:extLst>
      <p:ext uri="{BB962C8B-B14F-4D97-AF65-F5344CB8AC3E}">
        <p14:creationId xmlns:p14="http://schemas.microsoft.com/office/powerpoint/2010/main" val="3769453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Few key concepts in content in content based </a:t>
            </a:r>
            <a:r>
              <a:rPr lang="en-US" b="1" dirty="0" err="1"/>
              <a:t>recommedr</a:t>
            </a:r>
            <a:r>
              <a:rPr lang="en-US" b="1" dirty="0"/>
              <a:t> systems </a:t>
            </a:r>
          </a:p>
          <a:p>
            <a:r>
              <a:rPr lang="en-US" b="1" dirty="0"/>
              <a:t>1. Profile Building</a:t>
            </a:r>
            <a:br>
              <a:rPr lang="en-US" dirty="0"/>
            </a:br>
            <a:r>
              <a:rPr lang="en-US" dirty="0"/>
              <a:t>The system collects information about what users like, such as movies or books, to create a profile that reflects their interests.</a:t>
            </a:r>
          </a:p>
          <a:p>
            <a:r>
              <a:rPr lang="en-US" b="1" dirty="0"/>
              <a:t>2. Recommendation Process</a:t>
            </a:r>
            <a:br>
              <a:rPr lang="en-US" dirty="0"/>
            </a:br>
            <a:r>
              <a:rPr lang="en-US" dirty="0"/>
              <a:t>It compares the user profile to item features, scoring and ranking items to suggest what the user might enjoy next.</a:t>
            </a:r>
          </a:p>
          <a:p>
            <a:r>
              <a:rPr lang="en-US" b="1" dirty="0"/>
              <a:t>3. Applications</a:t>
            </a:r>
            <a:br>
              <a:rPr lang="en-US" dirty="0"/>
            </a:br>
            <a:r>
              <a:rPr lang="en-US" dirty="0"/>
              <a:t>Content-based recommenders are used in streaming services like Netflix, e-commerce sites like Amazon, and music platforms like Spotify to suggest relevant items.</a:t>
            </a:r>
          </a:p>
          <a:p>
            <a:r>
              <a:rPr lang="en-US" b="1" dirty="0"/>
              <a:t>4. New User Effectiveness</a:t>
            </a:r>
            <a:br>
              <a:rPr lang="en-US" dirty="0"/>
            </a:br>
            <a:r>
              <a:rPr lang="en-US" dirty="0"/>
              <a:t>New users may have limited data, so systems can ask for initial ratings or suggest popular items in the user’s preferred categories to help make recommendations.</a:t>
            </a:r>
          </a:p>
          <a:p>
            <a:endParaRPr lang="en-IN" dirty="0"/>
          </a:p>
        </p:txBody>
      </p:sp>
      <p:sp>
        <p:nvSpPr>
          <p:cNvPr id="4" name="Slide Number Placeholder 3"/>
          <p:cNvSpPr>
            <a:spLocks noGrp="1"/>
          </p:cNvSpPr>
          <p:nvPr>
            <p:ph type="sldNum" sz="quarter" idx="5"/>
          </p:nvPr>
        </p:nvSpPr>
        <p:spPr/>
        <p:txBody>
          <a:bodyPr/>
          <a:lstStyle/>
          <a:p>
            <a:fld id="{1AAC3247-88E3-4A3C-B00F-EC16E6D6063D}" type="slidenum">
              <a:rPr lang="en-IN" smtClean="0"/>
              <a:t>4</a:t>
            </a:fld>
            <a:endParaRPr lang="en-IN"/>
          </a:p>
        </p:txBody>
      </p:sp>
    </p:spTree>
    <p:extLst>
      <p:ext uri="{BB962C8B-B14F-4D97-AF65-F5344CB8AC3E}">
        <p14:creationId xmlns:p14="http://schemas.microsoft.com/office/powerpoint/2010/main" val="1765361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Collaborative-Based Recommender Systems</a:t>
            </a:r>
          </a:p>
          <a:p>
            <a:r>
              <a:rPr lang="en-US" b="1" dirty="0"/>
              <a:t>The key features in </a:t>
            </a:r>
            <a:r>
              <a:rPr lang="en-US" b="1" dirty="0" err="1"/>
              <a:t>collabrative</a:t>
            </a:r>
            <a:r>
              <a:rPr lang="en-US" b="1" dirty="0"/>
              <a:t> </a:t>
            </a:r>
            <a:r>
              <a:rPr lang="en-US" b="1" dirty="0" err="1"/>
              <a:t>recommendor</a:t>
            </a:r>
            <a:r>
              <a:rPr lang="en-US" b="1" dirty="0"/>
              <a:t> system is </a:t>
            </a:r>
            <a:endParaRPr lang="en-US" dirty="0"/>
          </a:p>
          <a:p>
            <a:pPr>
              <a:buFont typeface="+mj-lt"/>
              <a:buAutoNum type="arabicPeriod"/>
            </a:pPr>
            <a:r>
              <a:rPr lang="en-US" b="1" dirty="0"/>
              <a:t>User-Based Filtering</a:t>
            </a:r>
            <a:endParaRPr lang="en-US" dirty="0"/>
          </a:p>
          <a:p>
            <a:pPr marL="742950" lvl="1" indent="-285750">
              <a:buFont typeface="+mj-lt"/>
              <a:buAutoNum type="arabicPeriod"/>
            </a:pPr>
            <a:r>
              <a:rPr lang="en-US" dirty="0"/>
              <a:t>User based filling refers it which it Recommends items based on what similar users have liked.</a:t>
            </a:r>
          </a:p>
          <a:p>
            <a:pPr>
              <a:buFont typeface="+mj-lt"/>
              <a:buAutoNum type="arabicPeriod"/>
            </a:pPr>
            <a:r>
              <a:rPr lang="en-US" b="1" dirty="0"/>
              <a:t>Item-Based Filtering</a:t>
            </a:r>
            <a:endParaRPr lang="en-US" dirty="0"/>
          </a:p>
          <a:p>
            <a:pPr marL="742950" lvl="1" indent="-285750">
              <a:buFont typeface="+mj-lt"/>
              <a:buAutoNum type="arabicPeriod"/>
            </a:pPr>
            <a:r>
              <a:rPr lang="en-US" dirty="0"/>
              <a:t>Item based filling Suggests items that are similar to those the user has previously enjoyed.</a:t>
            </a:r>
          </a:p>
          <a:p>
            <a:pPr>
              <a:buFont typeface="+mj-lt"/>
              <a:buAutoNum type="arabicPeriod"/>
            </a:pPr>
            <a:r>
              <a:rPr lang="en-US" b="1" dirty="0"/>
              <a:t>Use Cases in Platforms this is used in ,</a:t>
            </a:r>
            <a:endParaRPr lang="en-US" dirty="0"/>
          </a:p>
          <a:p>
            <a:pPr marL="742950" lvl="1" indent="-285750">
              <a:buFont typeface="+mj-lt"/>
              <a:buAutoNum type="arabicPeriod"/>
            </a:pPr>
            <a:r>
              <a:rPr lang="en-US" b="1" dirty="0"/>
              <a:t>Streaming</a:t>
            </a:r>
            <a:r>
              <a:rPr lang="en-US" dirty="0"/>
              <a:t>: Netflix suggests shows watched by similar users.</a:t>
            </a:r>
          </a:p>
          <a:p>
            <a:pPr marL="742950" lvl="1" indent="-285750">
              <a:buFont typeface="+mj-lt"/>
              <a:buAutoNum type="arabicPeriod"/>
            </a:pPr>
            <a:r>
              <a:rPr lang="en-US" b="1" dirty="0"/>
              <a:t>E-commerce</a:t>
            </a:r>
            <a:r>
              <a:rPr lang="en-US" dirty="0"/>
              <a:t>: Amazon recommends products bought by people with similar shopping patterns.</a:t>
            </a:r>
          </a:p>
          <a:p>
            <a:pPr marL="742950" lvl="1" indent="-285750">
              <a:buFont typeface="+mj-lt"/>
              <a:buAutoNum type="arabicPeriod"/>
            </a:pPr>
            <a:r>
              <a:rPr lang="en-US" b="1" dirty="0"/>
              <a:t>Social Media</a:t>
            </a:r>
            <a:r>
              <a:rPr lang="en-US" dirty="0"/>
              <a:t>: Facebook suggests friends and groups based on shared connections.</a:t>
            </a:r>
          </a:p>
          <a:p>
            <a:endParaRPr lang="en-IN" dirty="0"/>
          </a:p>
        </p:txBody>
      </p:sp>
      <p:sp>
        <p:nvSpPr>
          <p:cNvPr id="4" name="Slide Number Placeholder 3"/>
          <p:cNvSpPr>
            <a:spLocks noGrp="1"/>
          </p:cNvSpPr>
          <p:nvPr>
            <p:ph type="sldNum" sz="quarter" idx="5"/>
          </p:nvPr>
        </p:nvSpPr>
        <p:spPr/>
        <p:txBody>
          <a:bodyPr/>
          <a:lstStyle/>
          <a:p>
            <a:fld id="{1AAC3247-88E3-4A3C-B00F-EC16E6D6063D}" type="slidenum">
              <a:rPr lang="en-IN" smtClean="0"/>
              <a:t>5</a:t>
            </a:fld>
            <a:endParaRPr lang="en-IN"/>
          </a:p>
        </p:txBody>
      </p:sp>
    </p:spTree>
    <p:extLst>
      <p:ext uri="{BB962C8B-B14F-4D97-AF65-F5344CB8AC3E}">
        <p14:creationId xmlns:p14="http://schemas.microsoft.com/office/powerpoint/2010/main" val="3828741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Udemy uses hybrid recommender system. Udemy hybrid recommender system combines content-based and collaborative filtering. Content-based filtering suggests courses related to a user’s past choices, while collaborative filtering recommends courses enjoyed by similar users. This blend allows Coursera to provide personalized recommendations that fit each user’s interests. It helps both new and returning users find relevant courses easily.</a:t>
            </a:r>
            <a:endParaRPr lang="en-IN" dirty="0"/>
          </a:p>
          <a:p>
            <a:endParaRPr lang="en-IN" dirty="0"/>
          </a:p>
        </p:txBody>
      </p:sp>
      <p:sp>
        <p:nvSpPr>
          <p:cNvPr id="4" name="Slide Number Placeholder 3"/>
          <p:cNvSpPr>
            <a:spLocks noGrp="1"/>
          </p:cNvSpPr>
          <p:nvPr>
            <p:ph type="sldNum" sz="quarter" idx="5"/>
          </p:nvPr>
        </p:nvSpPr>
        <p:spPr/>
        <p:txBody>
          <a:bodyPr/>
          <a:lstStyle/>
          <a:p>
            <a:fld id="{1AAC3247-88E3-4A3C-B00F-EC16E6D6063D}" type="slidenum">
              <a:rPr lang="en-IN" smtClean="0"/>
              <a:t>6</a:t>
            </a:fld>
            <a:endParaRPr lang="en-IN"/>
          </a:p>
        </p:txBody>
      </p:sp>
    </p:spTree>
    <p:extLst>
      <p:ext uri="{BB962C8B-B14F-4D97-AF65-F5344CB8AC3E}">
        <p14:creationId xmlns:p14="http://schemas.microsoft.com/office/powerpoint/2010/main" val="2918844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Udemy recommender system uses four main types of data to provide personalized suggestions through a mix of content-based and collaborative methods:</a:t>
            </a:r>
          </a:p>
          <a:p>
            <a:pPr>
              <a:buFont typeface="+mj-lt"/>
              <a:buAutoNum type="arabicPeriod"/>
            </a:pPr>
            <a:r>
              <a:rPr lang="en-US" b="1" dirty="0"/>
              <a:t>User </a:t>
            </a:r>
            <a:r>
              <a:rPr lang="en-US" b="1" dirty="0" err="1"/>
              <a:t>data</a:t>
            </a:r>
            <a:r>
              <a:rPr lang="en-US" dirty="0" err="1"/>
              <a:t>:refers</a:t>
            </a:r>
            <a:r>
              <a:rPr lang="en-US" dirty="0"/>
              <a:t> to  Information about each user’s interests and educational background, used for content-based recommendations.</a:t>
            </a:r>
          </a:p>
          <a:p>
            <a:pPr>
              <a:buFont typeface="+mj-lt"/>
              <a:buAutoNum type="arabicPeriod"/>
            </a:pPr>
            <a:r>
              <a:rPr lang="en-US" b="1" dirty="0" err="1"/>
              <a:t>Personailized</a:t>
            </a:r>
            <a:r>
              <a:rPr lang="en-US" b="1" dirty="0"/>
              <a:t> recommendation </a:t>
            </a:r>
            <a:r>
              <a:rPr lang="en-US" dirty="0"/>
              <a:t>: collects   Data from similar users’ interactions, helping with collaborative recommendations.</a:t>
            </a:r>
          </a:p>
          <a:p>
            <a:pPr>
              <a:buFont typeface="+mj-lt"/>
              <a:buAutoNum type="arabicPeriod"/>
            </a:pPr>
            <a:r>
              <a:rPr lang="en-US" b="1" dirty="0"/>
              <a:t>User History</a:t>
            </a:r>
            <a:r>
              <a:rPr lang="en-US" dirty="0"/>
              <a:t>: Tracks each user’s actions, like search history and viewed courses, to improve content-based recommendations.</a:t>
            </a:r>
          </a:p>
          <a:p>
            <a:pPr>
              <a:buFont typeface="+mj-lt"/>
              <a:buAutoNum type="arabicPeriod"/>
            </a:pPr>
            <a:r>
              <a:rPr lang="en-US" b="1" dirty="0"/>
              <a:t>Course </a:t>
            </a:r>
            <a:r>
              <a:rPr lang="en-US" b="1" dirty="0" err="1"/>
              <a:t>Enrollement</a:t>
            </a:r>
            <a:r>
              <a:rPr lang="en-US" dirty="0"/>
              <a:t>: contains Information about each course, including subject and ratings, supporting both content and collaborative methods.</a:t>
            </a:r>
          </a:p>
          <a:p>
            <a:pPr>
              <a:buFont typeface="+mj-lt"/>
              <a:buAutoNum type="arabicPeriod"/>
            </a:pPr>
            <a:r>
              <a:rPr lang="en-US" dirty="0"/>
              <a:t>Udemy categorizes courses by subject, skill level, and tags such as 'beginner, '</a:t>
            </a:r>
            <a:r>
              <a:rPr lang="en-US" dirty="0" err="1"/>
              <a:t>programming;'business</a:t>
            </a:r>
            <a:r>
              <a:rPr lang="en-US" dirty="0"/>
              <a:t>, etc. The system then recommends courses that match the user's previously completed or enrolled courses. If a user has taken courses in web development and SEO Udemy's recommendation system might suggest related topics like JavaScript frameworks or digital marketing.</a:t>
            </a:r>
          </a:p>
          <a:p>
            <a:r>
              <a:rPr lang="en-US" dirty="0"/>
              <a:t>Using these datasets together make Udemy recommendations accurate and personalized.</a:t>
            </a:r>
          </a:p>
          <a:p>
            <a:endParaRPr lang="en-IN" dirty="0"/>
          </a:p>
        </p:txBody>
      </p:sp>
      <p:sp>
        <p:nvSpPr>
          <p:cNvPr id="4" name="Slide Number Placeholder 3"/>
          <p:cNvSpPr>
            <a:spLocks noGrp="1"/>
          </p:cNvSpPr>
          <p:nvPr>
            <p:ph type="sldNum" sz="quarter" idx="5"/>
          </p:nvPr>
        </p:nvSpPr>
        <p:spPr/>
        <p:txBody>
          <a:bodyPr/>
          <a:lstStyle/>
          <a:p>
            <a:fld id="{1AAC3247-88E3-4A3C-B00F-EC16E6D6063D}" type="slidenum">
              <a:rPr lang="en-IN" smtClean="0"/>
              <a:t>7</a:t>
            </a:fld>
            <a:endParaRPr lang="en-IN"/>
          </a:p>
        </p:txBody>
      </p:sp>
    </p:spTree>
    <p:extLst>
      <p:ext uri="{BB962C8B-B14F-4D97-AF65-F5344CB8AC3E}">
        <p14:creationId xmlns:p14="http://schemas.microsoft.com/office/powerpoint/2010/main" val="1392848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algorithms are used in Udemy recommender system are cutting edge like matrix factorization and deep learning </a:t>
            </a:r>
          </a:p>
          <a:p>
            <a:r>
              <a:rPr lang="en-US" dirty="0"/>
              <a:t>using NLP, Udemy's recommendation system can extract key topics, themes, and sentiment from course descriptions and user reviews. It matches these with the user's preferences, behavior, and goals to recommend more relevant courses.</a:t>
            </a:r>
            <a:endParaRPr lang="en-IN" dirty="0"/>
          </a:p>
        </p:txBody>
      </p:sp>
      <p:sp>
        <p:nvSpPr>
          <p:cNvPr id="4" name="Slide Number Placeholder 3"/>
          <p:cNvSpPr>
            <a:spLocks noGrp="1"/>
          </p:cNvSpPr>
          <p:nvPr>
            <p:ph type="sldNum" sz="quarter" idx="5"/>
          </p:nvPr>
        </p:nvSpPr>
        <p:spPr/>
        <p:txBody>
          <a:bodyPr/>
          <a:lstStyle/>
          <a:p>
            <a:fld id="{1AAC3247-88E3-4A3C-B00F-EC16E6D6063D}" type="slidenum">
              <a:rPr lang="en-IN" smtClean="0"/>
              <a:t>8</a:t>
            </a:fld>
            <a:endParaRPr lang="en-IN"/>
          </a:p>
        </p:txBody>
      </p:sp>
    </p:spTree>
    <p:extLst>
      <p:ext uri="{BB962C8B-B14F-4D97-AF65-F5344CB8AC3E}">
        <p14:creationId xmlns:p14="http://schemas.microsoft.com/office/powerpoint/2010/main" val="1629460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Real-Time Adaptation</a:t>
            </a:r>
            <a:r>
              <a:rPr lang="en-US" dirty="0"/>
              <a:t>: The system will adjust instantly based on what users are learning, offering suggestions that fit their current progress and choices.</a:t>
            </a:r>
          </a:p>
          <a:p>
            <a:endParaRPr lang="en-IN" dirty="0"/>
          </a:p>
        </p:txBody>
      </p:sp>
      <p:sp>
        <p:nvSpPr>
          <p:cNvPr id="4" name="Slide Number Placeholder 3"/>
          <p:cNvSpPr>
            <a:spLocks noGrp="1"/>
          </p:cNvSpPr>
          <p:nvPr>
            <p:ph type="sldNum" sz="quarter" idx="5"/>
          </p:nvPr>
        </p:nvSpPr>
        <p:spPr/>
        <p:txBody>
          <a:bodyPr/>
          <a:lstStyle/>
          <a:p>
            <a:fld id="{1AAC3247-88E3-4A3C-B00F-EC16E6D6063D}" type="slidenum">
              <a:rPr lang="en-IN" smtClean="0"/>
              <a:t>9</a:t>
            </a:fld>
            <a:endParaRPr lang="en-IN"/>
          </a:p>
        </p:txBody>
      </p:sp>
    </p:spTree>
    <p:extLst>
      <p:ext uri="{BB962C8B-B14F-4D97-AF65-F5344CB8AC3E}">
        <p14:creationId xmlns:p14="http://schemas.microsoft.com/office/powerpoint/2010/main" val="813433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66B9-D4C2-C213-B5B4-C4C410D135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FE5307-0F6B-03E1-1B0F-4449C8836E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EFFFB9-873D-C6FC-552B-7A45DEE42918}"/>
              </a:ext>
            </a:extLst>
          </p:cNvPr>
          <p:cNvSpPr>
            <a:spLocks noGrp="1"/>
          </p:cNvSpPr>
          <p:nvPr>
            <p:ph type="dt" sz="half" idx="10"/>
          </p:nvPr>
        </p:nvSpPr>
        <p:spPr/>
        <p:txBody>
          <a:bodyPr/>
          <a:lstStyle/>
          <a:p>
            <a:fld id="{DCB746B3-9C20-4811-A6B1-B6ECC5A34DBF}" type="datetimeFigureOut">
              <a:rPr lang="en-IN" smtClean="0"/>
              <a:t>04-11-2024</a:t>
            </a:fld>
            <a:endParaRPr lang="en-IN"/>
          </a:p>
        </p:txBody>
      </p:sp>
      <p:sp>
        <p:nvSpPr>
          <p:cNvPr id="5" name="Footer Placeholder 4">
            <a:extLst>
              <a:ext uri="{FF2B5EF4-FFF2-40B4-BE49-F238E27FC236}">
                <a16:creationId xmlns:a16="http://schemas.microsoft.com/office/drawing/2014/main" id="{E10684C1-3E5C-BFD6-D486-CE770C1E9D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52C5CE-F9C8-98CF-40BF-E9211D441D49}"/>
              </a:ext>
            </a:extLst>
          </p:cNvPr>
          <p:cNvSpPr>
            <a:spLocks noGrp="1"/>
          </p:cNvSpPr>
          <p:nvPr>
            <p:ph type="sldNum" sz="quarter" idx="12"/>
          </p:nvPr>
        </p:nvSpPr>
        <p:spPr/>
        <p:txBody>
          <a:bodyPr/>
          <a:lstStyle/>
          <a:p>
            <a:fld id="{135F9EE4-8CA3-49C3-B6BB-631C555C57F0}" type="slidenum">
              <a:rPr lang="en-IN" smtClean="0"/>
              <a:t>‹#›</a:t>
            </a:fld>
            <a:endParaRPr lang="en-IN"/>
          </a:p>
        </p:txBody>
      </p:sp>
    </p:spTree>
    <p:extLst>
      <p:ext uri="{BB962C8B-B14F-4D97-AF65-F5344CB8AC3E}">
        <p14:creationId xmlns:p14="http://schemas.microsoft.com/office/powerpoint/2010/main" val="36161961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4DD4-C1A0-0F91-3D3C-020ABDD8EE6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2B3446-02EF-797E-9CDD-6DA23EC5CB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6EF9A3-F4D3-4D8C-E596-B6430384AA99}"/>
              </a:ext>
            </a:extLst>
          </p:cNvPr>
          <p:cNvSpPr>
            <a:spLocks noGrp="1"/>
          </p:cNvSpPr>
          <p:nvPr>
            <p:ph type="dt" sz="half" idx="10"/>
          </p:nvPr>
        </p:nvSpPr>
        <p:spPr/>
        <p:txBody>
          <a:bodyPr/>
          <a:lstStyle/>
          <a:p>
            <a:fld id="{DCB746B3-9C20-4811-A6B1-B6ECC5A34DBF}" type="datetimeFigureOut">
              <a:rPr lang="en-IN" smtClean="0"/>
              <a:t>04-11-2024</a:t>
            </a:fld>
            <a:endParaRPr lang="en-IN"/>
          </a:p>
        </p:txBody>
      </p:sp>
      <p:sp>
        <p:nvSpPr>
          <p:cNvPr id="5" name="Footer Placeholder 4">
            <a:extLst>
              <a:ext uri="{FF2B5EF4-FFF2-40B4-BE49-F238E27FC236}">
                <a16:creationId xmlns:a16="http://schemas.microsoft.com/office/drawing/2014/main" id="{90FFCA70-D121-3E86-901C-14660D4AA4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1CC18-C051-7F89-7912-63CC1D2AA9CF}"/>
              </a:ext>
            </a:extLst>
          </p:cNvPr>
          <p:cNvSpPr>
            <a:spLocks noGrp="1"/>
          </p:cNvSpPr>
          <p:nvPr>
            <p:ph type="sldNum" sz="quarter" idx="12"/>
          </p:nvPr>
        </p:nvSpPr>
        <p:spPr/>
        <p:txBody>
          <a:bodyPr/>
          <a:lstStyle/>
          <a:p>
            <a:fld id="{135F9EE4-8CA3-49C3-B6BB-631C555C57F0}" type="slidenum">
              <a:rPr lang="en-IN" smtClean="0"/>
              <a:t>‹#›</a:t>
            </a:fld>
            <a:endParaRPr lang="en-IN"/>
          </a:p>
        </p:txBody>
      </p:sp>
    </p:spTree>
    <p:extLst>
      <p:ext uri="{BB962C8B-B14F-4D97-AF65-F5344CB8AC3E}">
        <p14:creationId xmlns:p14="http://schemas.microsoft.com/office/powerpoint/2010/main" val="2613586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F646D9-6166-E6AB-3C06-487AAA1655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063D15-C808-4F00-9642-ABAE11F38A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625867-0EB7-A113-4789-5517AD5ED18D}"/>
              </a:ext>
            </a:extLst>
          </p:cNvPr>
          <p:cNvSpPr>
            <a:spLocks noGrp="1"/>
          </p:cNvSpPr>
          <p:nvPr>
            <p:ph type="dt" sz="half" idx="10"/>
          </p:nvPr>
        </p:nvSpPr>
        <p:spPr/>
        <p:txBody>
          <a:bodyPr/>
          <a:lstStyle/>
          <a:p>
            <a:fld id="{DCB746B3-9C20-4811-A6B1-B6ECC5A34DBF}" type="datetimeFigureOut">
              <a:rPr lang="en-IN" smtClean="0"/>
              <a:t>04-11-2024</a:t>
            </a:fld>
            <a:endParaRPr lang="en-IN"/>
          </a:p>
        </p:txBody>
      </p:sp>
      <p:sp>
        <p:nvSpPr>
          <p:cNvPr id="5" name="Footer Placeholder 4">
            <a:extLst>
              <a:ext uri="{FF2B5EF4-FFF2-40B4-BE49-F238E27FC236}">
                <a16:creationId xmlns:a16="http://schemas.microsoft.com/office/drawing/2014/main" id="{663CA94C-A984-7520-895D-85C880817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39A612-0B31-A0D7-2AF1-DDA68A693598}"/>
              </a:ext>
            </a:extLst>
          </p:cNvPr>
          <p:cNvSpPr>
            <a:spLocks noGrp="1"/>
          </p:cNvSpPr>
          <p:nvPr>
            <p:ph type="sldNum" sz="quarter" idx="12"/>
          </p:nvPr>
        </p:nvSpPr>
        <p:spPr/>
        <p:txBody>
          <a:bodyPr/>
          <a:lstStyle/>
          <a:p>
            <a:fld id="{135F9EE4-8CA3-49C3-B6BB-631C555C57F0}" type="slidenum">
              <a:rPr lang="en-IN" smtClean="0"/>
              <a:t>‹#›</a:t>
            </a:fld>
            <a:endParaRPr lang="en-IN"/>
          </a:p>
        </p:txBody>
      </p:sp>
    </p:spTree>
    <p:extLst>
      <p:ext uri="{BB962C8B-B14F-4D97-AF65-F5344CB8AC3E}">
        <p14:creationId xmlns:p14="http://schemas.microsoft.com/office/powerpoint/2010/main" val="966570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4B8FD-4E4F-85BE-08C5-504C0E2186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8F47C0-93D3-D58B-5088-7B23619CC9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EAF1F5-0B09-3DEB-D8F4-11D362633A1B}"/>
              </a:ext>
            </a:extLst>
          </p:cNvPr>
          <p:cNvSpPr>
            <a:spLocks noGrp="1"/>
          </p:cNvSpPr>
          <p:nvPr>
            <p:ph type="dt" sz="half" idx="10"/>
          </p:nvPr>
        </p:nvSpPr>
        <p:spPr/>
        <p:txBody>
          <a:bodyPr/>
          <a:lstStyle/>
          <a:p>
            <a:fld id="{DCB746B3-9C20-4811-A6B1-B6ECC5A34DBF}" type="datetimeFigureOut">
              <a:rPr lang="en-IN" smtClean="0"/>
              <a:t>04-11-2024</a:t>
            </a:fld>
            <a:endParaRPr lang="en-IN"/>
          </a:p>
        </p:txBody>
      </p:sp>
      <p:sp>
        <p:nvSpPr>
          <p:cNvPr id="5" name="Footer Placeholder 4">
            <a:extLst>
              <a:ext uri="{FF2B5EF4-FFF2-40B4-BE49-F238E27FC236}">
                <a16:creationId xmlns:a16="http://schemas.microsoft.com/office/drawing/2014/main" id="{F690EE55-2D1E-B857-196E-9F54643026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830853-0875-7EF2-10A2-D3E83966B483}"/>
              </a:ext>
            </a:extLst>
          </p:cNvPr>
          <p:cNvSpPr>
            <a:spLocks noGrp="1"/>
          </p:cNvSpPr>
          <p:nvPr>
            <p:ph type="sldNum" sz="quarter" idx="12"/>
          </p:nvPr>
        </p:nvSpPr>
        <p:spPr/>
        <p:txBody>
          <a:bodyPr/>
          <a:lstStyle/>
          <a:p>
            <a:fld id="{135F9EE4-8CA3-49C3-B6BB-631C555C57F0}" type="slidenum">
              <a:rPr lang="en-IN" smtClean="0"/>
              <a:t>‹#›</a:t>
            </a:fld>
            <a:endParaRPr lang="en-IN"/>
          </a:p>
        </p:txBody>
      </p:sp>
    </p:spTree>
    <p:extLst>
      <p:ext uri="{BB962C8B-B14F-4D97-AF65-F5344CB8AC3E}">
        <p14:creationId xmlns:p14="http://schemas.microsoft.com/office/powerpoint/2010/main" val="2780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64FF-4593-1430-4B68-0FAF45016F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5856BDF-B287-236A-BEED-FB28F0FC10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0D0380-D7FA-8927-3CA9-1FE5F42DABFA}"/>
              </a:ext>
            </a:extLst>
          </p:cNvPr>
          <p:cNvSpPr>
            <a:spLocks noGrp="1"/>
          </p:cNvSpPr>
          <p:nvPr>
            <p:ph type="dt" sz="half" idx="10"/>
          </p:nvPr>
        </p:nvSpPr>
        <p:spPr/>
        <p:txBody>
          <a:bodyPr/>
          <a:lstStyle/>
          <a:p>
            <a:fld id="{DCB746B3-9C20-4811-A6B1-B6ECC5A34DBF}" type="datetimeFigureOut">
              <a:rPr lang="en-IN" smtClean="0"/>
              <a:t>04-11-2024</a:t>
            </a:fld>
            <a:endParaRPr lang="en-IN"/>
          </a:p>
        </p:txBody>
      </p:sp>
      <p:sp>
        <p:nvSpPr>
          <p:cNvPr id="5" name="Footer Placeholder 4">
            <a:extLst>
              <a:ext uri="{FF2B5EF4-FFF2-40B4-BE49-F238E27FC236}">
                <a16:creationId xmlns:a16="http://schemas.microsoft.com/office/drawing/2014/main" id="{AE749A2D-B487-F5DE-960D-3523A05DAC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FE2043-01D4-5E6C-7C94-79A35CBE6CBB}"/>
              </a:ext>
            </a:extLst>
          </p:cNvPr>
          <p:cNvSpPr>
            <a:spLocks noGrp="1"/>
          </p:cNvSpPr>
          <p:nvPr>
            <p:ph type="sldNum" sz="quarter" idx="12"/>
          </p:nvPr>
        </p:nvSpPr>
        <p:spPr/>
        <p:txBody>
          <a:bodyPr/>
          <a:lstStyle/>
          <a:p>
            <a:fld id="{135F9EE4-8CA3-49C3-B6BB-631C555C57F0}" type="slidenum">
              <a:rPr lang="en-IN" smtClean="0"/>
              <a:t>‹#›</a:t>
            </a:fld>
            <a:endParaRPr lang="en-IN"/>
          </a:p>
        </p:txBody>
      </p:sp>
    </p:spTree>
    <p:extLst>
      <p:ext uri="{BB962C8B-B14F-4D97-AF65-F5344CB8AC3E}">
        <p14:creationId xmlns:p14="http://schemas.microsoft.com/office/powerpoint/2010/main" val="1985897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7BF56-F716-E1AA-5F02-3DDD8BD5C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F95780-1801-ED82-E788-262FBA7250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94C4BEE-88C4-951B-A643-602BEF0F66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D9ADB2-9BF4-7480-F897-F9E0B07B5F0A}"/>
              </a:ext>
            </a:extLst>
          </p:cNvPr>
          <p:cNvSpPr>
            <a:spLocks noGrp="1"/>
          </p:cNvSpPr>
          <p:nvPr>
            <p:ph type="dt" sz="half" idx="10"/>
          </p:nvPr>
        </p:nvSpPr>
        <p:spPr/>
        <p:txBody>
          <a:bodyPr/>
          <a:lstStyle/>
          <a:p>
            <a:fld id="{DCB746B3-9C20-4811-A6B1-B6ECC5A34DBF}" type="datetimeFigureOut">
              <a:rPr lang="en-IN" smtClean="0"/>
              <a:t>04-11-2024</a:t>
            </a:fld>
            <a:endParaRPr lang="en-IN"/>
          </a:p>
        </p:txBody>
      </p:sp>
      <p:sp>
        <p:nvSpPr>
          <p:cNvPr id="6" name="Footer Placeholder 5">
            <a:extLst>
              <a:ext uri="{FF2B5EF4-FFF2-40B4-BE49-F238E27FC236}">
                <a16:creationId xmlns:a16="http://schemas.microsoft.com/office/drawing/2014/main" id="{9F18B5D1-3A0D-FDE3-D29C-34289CF299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C8F5DD-F0B7-6D27-456B-7837572EA4BE}"/>
              </a:ext>
            </a:extLst>
          </p:cNvPr>
          <p:cNvSpPr>
            <a:spLocks noGrp="1"/>
          </p:cNvSpPr>
          <p:nvPr>
            <p:ph type="sldNum" sz="quarter" idx="12"/>
          </p:nvPr>
        </p:nvSpPr>
        <p:spPr/>
        <p:txBody>
          <a:bodyPr/>
          <a:lstStyle/>
          <a:p>
            <a:fld id="{135F9EE4-8CA3-49C3-B6BB-631C555C57F0}" type="slidenum">
              <a:rPr lang="en-IN" smtClean="0"/>
              <a:t>‹#›</a:t>
            </a:fld>
            <a:endParaRPr lang="en-IN"/>
          </a:p>
        </p:txBody>
      </p:sp>
    </p:spTree>
    <p:extLst>
      <p:ext uri="{BB962C8B-B14F-4D97-AF65-F5344CB8AC3E}">
        <p14:creationId xmlns:p14="http://schemas.microsoft.com/office/powerpoint/2010/main" val="2583646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1CA7D-C4D3-9E8E-1346-71CA6495393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FC4DC8D-57DF-9148-0BAA-F0BE3C30BE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DC2C98-E4D5-87F2-7E72-8A4C6C1831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CC9C25-2E39-B4BA-428C-7528287986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7039F8-F284-AB39-3054-E6278E6C43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80A7F5-13F7-FC9A-914C-66D8820DE2D4}"/>
              </a:ext>
            </a:extLst>
          </p:cNvPr>
          <p:cNvSpPr>
            <a:spLocks noGrp="1"/>
          </p:cNvSpPr>
          <p:nvPr>
            <p:ph type="dt" sz="half" idx="10"/>
          </p:nvPr>
        </p:nvSpPr>
        <p:spPr/>
        <p:txBody>
          <a:bodyPr/>
          <a:lstStyle/>
          <a:p>
            <a:fld id="{DCB746B3-9C20-4811-A6B1-B6ECC5A34DBF}" type="datetimeFigureOut">
              <a:rPr lang="en-IN" smtClean="0"/>
              <a:t>04-11-2024</a:t>
            </a:fld>
            <a:endParaRPr lang="en-IN"/>
          </a:p>
        </p:txBody>
      </p:sp>
      <p:sp>
        <p:nvSpPr>
          <p:cNvPr id="8" name="Footer Placeholder 7">
            <a:extLst>
              <a:ext uri="{FF2B5EF4-FFF2-40B4-BE49-F238E27FC236}">
                <a16:creationId xmlns:a16="http://schemas.microsoft.com/office/drawing/2014/main" id="{52F35A6A-1E45-D811-97CB-50E5A84134D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A54D47C-10DE-7E12-C448-A5DE15077617}"/>
              </a:ext>
            </a:extLst>
          </p:cNvPr>
          <p:cNvSpPr>
            <a:spLocks noGrp="1"/>
          </p:cNvSpPr>
          <p:nvPr>
            <p:ph type="sldNum" sz="quarter" idx="12"/>
          </p:nvPr>
        </p:nvSpPr>
        <p:spPr/>
        <p:txBody>
          <a:bodyPr/>
          <a:lstStyle/>
          <a:p>
            <a:fld id="{135F9EE4-8CA3-49C3-B6BB-631C555C57F0}" type="slidenum">
              <a:rPr lang="en-IN" smtClean="0"/>
              <a:t>‹#›</a:t>
            </a:fld>
            <a:endParaRPr lang="en-IN"/>
          </a:p>
        </p:txBody>
      </p:sp>
    </p:spTree>
    <p:extLst>
      <p:ext uri="{BB962C8B-B14F-4D97-AF65-F5344CB8AC3E}">
        <p14:creationId xmlns:p14="http://schemas.microsoft.com/office/powerpoint/2010/main" val="2596304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F1304-A30D-E3AB-D317-CA6961CB56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83C8DC4-C695-05DC-2364-AE3CDBAB15EE}"/>
              </a:ext>
            </a:extLst>
          </p:cNvPr>
          <p:cNvSpPr>
            <a:spLocks noGrp="1"/>
          </p:cNvSpPr>
          <p:nvPr>
            <p:ph type="dt" sz="half" idx="10"/>
          </p:nvPr>
        </p:nvSpPr>
        <p:spPr/>
        <p:txBody>
          <a:bodyPr/>
          <a:lstStyle/>
          <a:p>
            <a:fld id="{DCB746B3-9C20-4811-A6B1-B6ECC5A34DBF}" type="datetimeFigureOut">
              <a:rPr lang="en-IN" smtClean="0"/>
              <a:t>04-11-2024</a:t>
            </a:fld>
            <a:endParaRPr lang="en-IN"/>
          </a:p>
        </p:txBody>
      </p:sp>
      <p:sp>
        <p:nvSpPr>
          <p:cNvPr id="4" name="Footer Placeholder 3">
            <a:extLst>
              <a:ext uri="{FF2B5EF4-FFF2-40B4-BE49-F238E27FC236}">
                <a16:creationId xmlns:a16="http://schemas.microsoft.com/office/drawing/2014/main" id="{A180F212-83D8-8969-B057-72D7ED84927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A66AB7-6092-F158-56E8-4788B00B8671}"/>
              </a:ext>
            </a:extLst>
          </p:cNvPr>
          <p:cNvSpPr>
            <a:spLocks noGrp="1"/>
          </p:cNvSpPr>
          <p:nvPr>
            <p:ph type="sldNum" sz="quarter" idx="12"/>
          </p:nvPr>
        </p:nvSpPr>
        <p:spPr/>
        <p:txBody>
          <a:bodyPr/>
          <a:lstStyle/>
          <a:p>
            <a:fld id="{135F9EE4-8CA3-49C3-B6BB-631C555C57F0}" type="slidenum">
              <a:rPr lang="en-IN" smtClean="0"/>
              <a:t>‹#›</a:t>
            </a:fld>
            <a:endParaRPr lang="en-IN"/>
          </a:p>
        </p:txBody>
      </p:sp>
    </p:spTree>
    <p:extLst>
      <p:ext uri="{BB962C8B-B14F-4D97-AF65-F5344CB8AC3E}">
        <p14:creationId xmlns:p14="http://schemas.microsoft.com/office/powerpoint/2010/main" val="3203547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570F8-1453-BA5A-7C85-B4A3634FB61E}"/>
              </a:ext>
            </a:extLst>
          </p:cNvPr>
          <p:cNvSpPr>
            <a:spLocks noGrp="1"/>
          </p:cNvSpPr>
          <p:nvPr>
            <p:ph type="dt" sz="half" idx="10"/>
          </p:nvPr>
        </p:nvSpPr>
        <p:spPr/>
        <p:txBody>
          <a:bodyPr/>
          <a:lstStyle/>
          <a:p>
            <a:fld id="{DCB746B3-9C20-4811-A6B1-B6ECC5A34DBF}" type="datetimeFigureOut">
              <a:rPr lang="en-IN" smtClean="0"/>
              <a:t>04-11-2024</a:t>
            </a:fld>
            <a:endParaRPr lang="en-IN"/>
          </a:p>
        </p:txBody>
      </p:sp>
      <p:sp>
        <p:nvSpPr>
          <p:cNvPr id="3" name="Footer Placeholder 2">
            <a:extLst>
              <a:ext uri="{FF2B5EF4-FFF2-40B4-BE49-F238E27FC236}">
                <a16:creationId xmlns:a16="http://schemas.microsoft.com/office/drawing/2014/main" id="{2463A467-4DEA-FFCA-10F1-EF4C991F4C9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2041BC-9153-04CE-C25B-718AA5262B0D}"/>
              </a:ext>
            </a:extLst>
          </p:cNvPr>
          <p:cNvSpPr>
            <a:spLocks noGrp="1"/>
          </p:cNvSpPr>
          <p:nvPr>
            <p:ph type="sldNum" sz="quarter" idx="12"/>
          </p:nvPr>
        </p:nvSpPr>
        <p:spPr/>
        <p:txBody>
          <a:bodyPr/>
          <a:lstStyle/>
          <a:p>
            <a:fld id="{135F9EE4-8CA3-49C3-B6BB-631C555C57F0}" type="slidenum">
              <a:rPr lang="en-IN" smtClean="0"/>
              <a:t>‹#›</a:t>
            </a:fld>
            <a:endParaRPr lang="en-IN"/>
          </a:p>
        </p:txBody>
      </p:sp>
    </p:spTree>
    <p:extLst>
      <p:ext uri="{BB962C8B-B14F-4D97-AF65-F5344CB8AC3E}">
        <p14:creationId xmlns:p14="http://schemas.microsoft.com/office/powerpoint/2010/main" val="1137383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AA7AA-365C-432E-0FE7-D1EE912922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37D0EEE-346E-C795-68F0-B2CBEB5759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B961632-085F-C78C-52C4-D3B0E137E5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4D1EAE-99AB-58AC-B102-369D581370B1}"/>
              </a:ext>
            </a:extLst>
          </p:cNvPr>
          <p:cNvSpPr>
            <a:spLocks noGrp="1"/>
          </p:cNvSpPr>
          <p:nvPr>
            <p:ph type="dt" sz="half" idx="10"/>
          </p:nvPr>
        </p:nvSpPr>
        <p:spPr/>
        <p:txBody>
          <a:bodyPr/>
          <a:lstStyle/>
          <a:p>
            <a:fld id="{DCB746B3-9C20-4811-A6B1-B6ECC5A34DBF}" type="datetimeFigureOut">
              <a:rPr lang="en-IN" smtClean="0"/>
              <a:t>04-11-2024</a:t>
            </a:fld>
            <a:endParaRPr lang="en-IN"/>
          </a:p>
        </p:txBody>
      </p:sp>
      <p:sp>
        <p:nvSpPr>
          <p:cNvPr id="6" name="Footer Placeholder 5">
            <a:extLst>
              <a:ext uri="{FF2B5EF4-FFF2-40B4-BE49-F238E27FC236}">
                <a16:creationId xmlns:a16="http://schemas.microsoft.com/office/drawing/2014/main" id="{762F7CC8-C4DA-91E5-7899-8644566DDE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71B8FDF-1962-C75C-8BB3-EEE654531337}"/>
              </a:ext>
            </a:extLst>
          </p:cNvPr>
          <p:cNvSpPr>
            <a:spLocks noGrp="1"/>
          </p:cNvSpPr>
          <p:nvPr>
            <p:ph type="sldNum" sz="quarter" idx="12"/>
          </p:nvPr>
        </p:nvSpPr>
        <p:spPr/>
        <p:txBody>
          <a:bodyPr/>
          <a:lstStyle/>
          <a:p>
            <a:fld id="{135F9EE4-8CA3-49C3-B6BB-631C555C57F0}" type="slidenum">
              <a:rPr lang="en-IN" smtClean="0"/>
              <a:t>‹#›</a:t>
            </a:fld>
            <a:endParaRPr lang="en-IN"/>
          </a:p>
        </p:txBody>
      </p:sp>
    </p:spTree>
    <p:extLst>
      <p:ext uri="{BB962C8B-B14F-4D97-AF65-F5344CB8AC3E}">
        <p14:creationId xmlns:p14="http://schemas.microsoft.com/office/powerpoint/2010/main" val="1868296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CAC2C-C0BE-1522-3B77-2893ADD560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24FB90D-CCA8-CEB0-6B7E-0ABCC46E60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BF4416-0271-1D05-830E-38AC82E0C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9ECFA7-BA48-BA66-D9A9-855070750896}"/>
              </a:ext>
            </a:extLst>
          </p:cNvPr>
          <p:cNvSpPr>
            <a:spLocks noGrp="1"/>
          </p:cNvSpPr>
          <p:nvPr>
            <p:ph type="dt" sz="half" idx="10"/>
          </p:nvPr>
        </p:nvSpPr>
        <p:spPr/>
        <p:txBody>
          <a:bodyPr/>
          <a:lstStyle/>
          <a:p>
            <a:fld id="{DCB746B3-9C20-4811-A6B1-B6ECC5A34DBF}" type="datetimeFigureOut">
              <a:rPr lang="en-IN" smtClean="0"/>
              <a:t>04-11-2024</a:t>
            </a:fld>
            <a:endParaRPr lang="en-IN"/>
          </a:p>
        </p:txBody>
      </p:sp>
      <p:sp>
        <p:nvSpPr>
          <p:cNvPr id="6" name="Footer Placeholder 5">
            <a:extLst>
              <a:ext uri="{FF2B5EF4-FFF2-40B4-BE49-F238E27FC236}">
                <a16:creationId xmlns:a16="http://schemas.microsoft.com/office/drawing/2014/main" id="{068B7F49-EE71-CC63-1CE7-640354ACAF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02CAB3-2C46-0060-7911-071DE9F935E6}"/>
              </a:ext>
            </a:extLst>
          </p:cNvPr>
          <p:cNvSpPr>
            <a:spLocks noGrp="1"/>
          </p:cNvSpPr>
          <p:nvPr>
            <p:ph type="sldNum" sz="quarter" idx="12"/>
          </p:nvPr>
        </p:nvSpPr>
        <p:spPr/>
        <p:txBody>
          <a:bodyPr/>
          <a:lstStyle/>
          <a:p>
            <a:fld id="{135F9EE4-8CA3-49C3-B6BB-631C555C57F0}" type="slidenum">
              <a:rPr lang="en-IN" smtClean="0"/>
              <a:t>‹#›</a:t>
            </a:fld>
            <a:endParaRPr lang="en-IN"/>
          </a:p>
        </p:txBody>
      </p:sp>
    </p:spTree>
    <p:extLst>
      <p:ext uri="{BB962C8B-B14F-4D97-AF65-F5344CB8AC3E}">
        <p14:creationId xmlns:p14="http://schemas.microsoft.com/office/powerpoint/2010/main" val="3963997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6F5B04-5666-6582-8B0D-FC2D7DA27A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51B88D-82F0-3FBA-A940-CB9F5F13BD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B73204-5920-DF3D-79DA-7FF790DB35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CB746B3-9C20-4811-A6B1-B6ECC5A34DBF}" type="datetimeFigureOut">
              <a:rPr lang="en-IN" smtClean="0"/>
              <a:t>04-11-2024</a:t>
            </a:fld>
            <a:endParaRPr lang="en-IN"/>
          </a:p>
        </p:txBody>
      </p:sp>
      <p:sp>
        <p:nvSpPr>
          <p:cNvPr id="5" name="Footer Placeholder 4">
            <a:extLst>
              <a:ext uri="{FF2B5EF4-FFF2-40B4-BE49-F238E27FC236}">
                <a16:creationId xmlns:a16="http://schemas.microsoft.com/office/drawing/2014/main" id="{4AB651C9-A767-FD38-0FD8-80668EBC55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D891FE1-24F5-5E8F-9C59-6407A6EE79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5F9EE4-8CA3-49C3-B6BB-631C555C57F0}" type="slidenum">
              <a:rPr lang="en-IN" smtClean="0"/>
              <a:t>‹#›</a:t>
            </a:fld>
            <a:endParaRPr lang="en-IN"/>
          </a:p>
        </p:txBody>
      </p:sp>
    </p:spTree>
    <p:extLst>
      <p:ext uri="{BB962C8B-B14F-4D97-AF65-F5344CB8AC3E}">
        <p14:creationId xmlns:p14="http://schemas.microsoft.com/office/powerpoint/2010/main" val="5867904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close-up of a computer&#10;&#10;Description automatically generated">
            <a:extLst>
              <a:ext uri="{FF2B5EF4-FFF2-40B4-BE49-F238E27FC236}">
                <a16:creationId xmlns:a16="http://schemas.microsoft.com/office/drawing/2014/main" id="{E46355FF-3E3E-7AAA-00A2-C9D607A5F287}"/>
              </a:ext>
            </a:extLst>
          </p:cNvPr>
          <p:cNvPicPr>
            <a:picLocks noChangeAspect="1"/>
          </p:cNvPicPr>
          <p:nvPr/>
        </p:nvPicPr>
        <p:blipFill>
          <a:blip r:embed="rId3">
            <a:extLst>
              <a:ext uri="{28A0092B-C50C-407E-A947-70E740481C1C}">
                <a14:useLocalDpi xmlns:a14="http://schemas.microsoft.com/office/drawing/2010/main" val="0"/>
              </a:ext>
            </a:extLst>
          </a:blip>
          <a:srcRect l="871" r="1" b="1"/>
          <a:stretch/>
        </p:blipFill>
        <p:spPr>
          <a:xfrm>
            <a:off x="20" y="1282"/>
            <a:ext cx="12191980" cy="6856718"/>
          </a:xfrm>
          <a:prstGeom prst="rect">
            <a:avLst/>
          </a:prstGeom>
        </p:spPr>
      </p:pic>
    </p:spTree>
    <p:extLst>
      <p:ext uri="{BB962C8B-B14F-4D97-AF65-F5344CB8AC3E}">
        <p14:creationId xmlns:p14="http://schemas.microsoft.com/office/powerpoint/2010/main" val="327361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59C7390F-D8B4-3AB4-BAB1-84B6F7EAC8C2}"/>
              </a:ext>
            </a:extLst>
          </p:cNvPr>
          <p:cNvPicPr>
            <a:picLocks noChangeAspect="1"/>
          </p:cNvPicPr>
          <p:nvPr/>
        </p:nvPicPr>
        <p:blipFill>
          <a:blip r:embed="rId3">
            <a:extLst>
              <a:ext uri="{28A0092B-C50C-407E-A947-70E740481C1C}">
                <a14:useLocalDpi xmlns:a14="http://schemas.microsoft.com/office/drawing/2010/main" val="0"/>
              </a:ext>
            </a:extLst>
          </a:blip>
          <a:srcRect b="2616"/>
          <a:stretch/>
        </p:blipFill>
        <p:spPr>
          <a:xfrm>
            <a:off x="20" y="1282"/>
            <a:ext cx="12191980" cy="6856718"/>
          </a:xfrm>
          <a:prstGeom prst="rect">
            <a:avLst/>
          </a:prstGeom>
        </p:spPr>
      </p:pic>
    </p:spTree>
    <p:extLst>
      <p:ext uri="{BB962C8B-B14F-4D97-AF65-F5344CB8AC3E}">
        <p14:creationId xmlns:p14="http://schemas.microsoft.com/office/powerpoint/2010/main" val="3105496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screenshot of a website&#10;&#10;Description automatically generated">
            <a:extLst>
              <a:ext uri="{FF2B5EF4-FFF2-40B4-BE49-F238E27FC236}">
                <a16:creationId xmlns:a16="http://schemas.microsoft.com/office/drawing/2014/main" id="{A7531DAB-8352-EF91-3DC5-C2E18E4213F9}"/>
              </a:ext>
            </a:extLst>
          </p:cNvPr>
          <p:cNvPicPr>
            <a:picLocks noChangeAspect="1"/>
          </p:cNvPicPr>
          <p:nvPr/>
        </p:nvPicPr>
        <p:blipFill>
          <a:blip r:embed="rId3">
            <a:extLst>
              <a:ext uri="{28A0092B-C50C-407E-A947-70E740481C1C}">
                <a14:useLocalDpi xmlns:a14="http://schemas.microsoft.com/office/drawing/2010/main" val="0"/>
              </a:ext>
            </a:extLst>
          </a:blip>
          <a:srcRect b="1765"/>
          <a:stretch/>
        </p:blipFill>
        <p:spPr>
          <a:xfrm>
            <a:off x="20" y="1282"/>
            <a:ext cx="12191980" cy="6856718"/>
          </a:xfrm>
          <a:prstGeom prst="rect">
            <a:avLst/>
          </a:prstGeom>
        </p:spPr>
      </p:pic>
    </p:spTree>
    <p:extLst>
      <p:ext uri="{BB962C8B-B14F-4D97-AF65-F5344CB8AC3E}">
        <p14:creationId xmlns:p14="http://schemas.microsoft.com/office/powerpoint/2010/main" val="4102428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blue background with white text">
            <a:extLst>
              <a:ext uri="{FF2B5EF4-FFF2-40B4-BE49-F238E27FC236}">
                <a16:creationId xmlns:a16="http://schemas.microsoft.com/office/drawing/2014/main" id="{47AB258F-C249-E2BF-B610-CCCFC94F30CA}"/>
              </a:ext>
            </a:extLst>
          </p:cNvPr>
          <p:cNvPicPr>
            <a:picLocks noChangeAspect="1"/>
          </p:cNvPicPr>
          <p:nvPr/>
        </p:nvPicPr>
        <p:blipFill>
          <a:blip r:embed="rId3">
            <a:extLst>
              <a:ext uri="{28A0092B-C50C-407E-A947-70E740481C1C}">
                <a14:useLocalDpi xmlns:a14="http://schemas.microsoft.com/office/drawing/2010/main" val="0"/>
              </a:ext>
            </a:extLst>
          </a:blip>
          <a:srcRect t="1399" b="1636"/>
          <a:stretch/>
        </p:blipFill>
        <p:spPr>
          <a:xfrm>
            <a:off x="20" y="1282"/>
            <a:ext cx="12191980" cy="6856718"/>
          </a:xfrm>
          <a:prstGeom prst="rect">
            <a:avLst/>
          </a:prstGeom>
        </p:spPr>
      </p:pic>
    </p:spTree>
    <p:extLst>
      <p:ext uri="{BB962C8B-B14F-4D97-AF65-F5344CB8AC3E}">
        <p14:creationId xmlns:p14="http://schemas.microsoft.com/office/powerpoint/2010/main" val="268631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screenshot of a web page&#10;&#10;Description automatically generated">
            <a:extLst>
              <a:ext uri="{FF2B5EF4-FFF2-40B4-BE49-F238E27FC236}">
                <a16:creationId xmlns:a16="http://schemas.microsoft.com/office/drawing/2014/main" id="{898E3D2B-7BCD-C9D2-6E9A-9E3DABAF0013}"/>
              </a:ext>
            </a:extLst>
          </p:cNvPr>
          <p:cNvPicPr>
            <a:picLocks noChangeAspect="1"/>
          </p:cNvPicPr>
          <p:nvPr/>
        </p:nvPicPr>
        <p:blipFill>
          <a:blip r:embed="rId3">
            <a:extLst>
              <a:ext uri="{28A0092B-C50C-407E-A947-70E740481C1C}">
                <a14:useLocalDpi xmlns:a14="http://schemas.microsoft.com/office/drawing/2010/main" val="0"/>
              </a:ext>
            </a:extLst>
          </a:blip>
          <a:srcRect t="1334"/>
          <a:stretch/>
        </p:blipFill>
        <p:spPr>
          <a:xfrm>
            <a:off x="20" y="1282"/>
            <a:ext cx="12191980" cy="6856718"/>
          </a:xfrm>
          <a:prstGeom prst="rect">
            <a:avLst/>
          </a:prstGeom>
        </p:spPr>
      </p:pic>
    </p:spTree>
    <p:extLst>
      <p:ext uri="{BB962C8B-B14F-4D97-AF65-F5344CB8AC3E}">
        <p14:creationId xmlns:p14="http://schemas.microsoft.com/office/powerpoint/2010/main" val="536835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0A386446-6BA9-D83C-6A58-7743C73E85E5}"/>
              </a:ext>
            </a:extLst>
          </p:cNvPr>
          <p:cNvPicPr>
            <a:picLocks noChangeAspect="1"/>
          </p:cNvPicPr>
          <p:nvPr/>
        </p:nvPicPr>
        <p:blipFill>
          <a:blip r:embed="rId3"/>
          <a:srcRect l="426" r="-1" b="-1"/>
          <a:stretch/>
        </p:blipFill>
        <p:spPr>
          <a:xfrm>
            <a:off x="20" y="1282"/>
            <a:ext cx="12191980" cy="6856718"/>
          </a:xfrm>
          <a:prstGeom prst="rect">
            <a:avLst/>
          </a:prstGeom>
        </p:spPr>
      </p:pic>
    </p:spTree>
    <p:extLst>
      <p:ext uri="{BB962C8B-B14F-4D97-AF65-F5344CB8AC3E}">
        <p14:creationId xmlns:p14="http://schemas.microsoft.com/office/powerpoint/2010/main" val="628929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computer screen with a shopping cart and text&#10;&#10;Description automatically generated">
            <a:extLst>
              <a:ext uri="{FF2B5EF4-FFF2-40B4-BE49-F238E27FC236}">
                <a16:creationId xmlns:a16="http://schemas.microsoft.com/office/drawing/2014/main" id="{D0D00B56-E600-A042-D4B6-EE73001CAC63}"/>
              </a:ext>
            </a:extLst>
          </p:cNvPr>
          <p:cNvPicPr>
            <a:picLocks noChangeAspect="1"/>
          </p:cNvPicPr>
          <p:nvPr/>
        </p:nvPicPr>
        <p:blipFill>
          <a:blip r:embed="rId3">
            <a:extLst>
              <a:ext uri="{28A0092B-C50C-407E-A947-70E740481C1C}">
                <a14:useLocalDpi xmlns:a14="http://schemas.microsoft.com/office/drawing/2010/main" val="0"/>
              </a:ext>
            </a:extLst>
          </a:blip>
          <a:srcRect t="3451"/>
          <a:stretch/>
        </p:blipFill>
        <p:spPr>
          <a:xfrm>
            <a:off x="20" y="1282"/>
            <a:ext cx="12191980" cy="6856718"/>
          </a:xfrm>
          <a:prstGeom prst="rect">
            <a:avLst/>
          </a:prstGeom>
        </p:spPr>
      </p:pic>
    </p:spTree>
    <p:extLst>
      <p:ext uri="{BB962C8B-B14F-4D97-AF65-F5344CB8AC3E}">
        <p14:creationId xmlns:p14="http://schemas.microsoft.com/office/powerpoint/2010/main" val="3749097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a:extLst>
              <a:ext uri="{FF2B5EF4-FFF2-40B4-BE49-F238E27FC236}">
                <a16:creationId xmlns:a16="http://schemas.microsoft.com/office/drawing/2014/main" id="{3278AA12-B3C5-5614-B965-23C58B2CA497}"/>
              </a:ext>
            </a:extLst>
          </p:cNvPr>
          <p:cNvPicPr>
            <a:picLocks noChangeAspect="1"/>
          </p:cNvPicPr>
          <p:nvPr/>
        </p:nvPicPr>
        <p:blipFill>
          <a:blip r:embed="rId3"/>
          <a:srcRect r="3094" b="1"/>
          <a:stretch/>
        </p:blipFill>
        <p:spPr>
          <a:xfrm>
            <a:off x="20" y="1282"/>
            <a:ext cx="12191980" cy="6856718"/>
          </a:xfrm>
          <a:prstGeom prst="rect">
            <a:avLst/>
          </a:prstGeom>
        </p:spPr>
      </p:pic>
    </p:spTree>
    <p:extLst>
      <p:ext uri="{BB962C8B-B14F-4D97-AF65-F5344CB8AC3E}">
        <p14:creationId xmlns:p14="http://schemas.microsoft.com/office/powerpoint/2010/main" val="968077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computer screen with text on it&#10;&#10;Description automatically generated">
            <a:extLst>
              <a:ext uri="{FF2B5EF4-FFF2-40B4-BE49-F238E27FC236}">
                <a16:creationId xmlns:a16="http://schemas.microsoft.com/office/drawing/2014/main" id="{1CF162BA-F13C-DDA0-1193-B49F0B81792C}"/>
              </a:ext>
            </a:extLst>
          </p:cNvPr>
          <p:cNvPicPr>
            <a:picLocks noChangeAspect="1"/>
          </p:cNvPicPr>
          <p:nvPr/>
        </p:nvPicPr>
        <p:blipFill>
          <a:blip r:embed="rId3">
            <a:extLst>
              <a:ext uri="{28A0092B-C50C-407E-A947-70E740481C1C}">
                <a14:useLocalDpi xmlns:a14="http://schemas.microsoft.com/office/drawing/2010/main" val="0"/>
              </a:ext>
            </a:extLst>
          </a:blip>
          <a:srcRect t="2615"/>
          <a:stretch/>
        </p:blipFill>
        <p:spPr>
          <a:xfrm>
            <a:off x="20" y="1282"/>
            <a:ext cx="12191980" cy="6856718"/>
          </a:xfrm>
          <a:prstGeom prst="rect">
            <a:avLst/>
          </a:prstGeom>
        </p:spPr>
      </p:pic>
    </p:spTree>
    <p:extLst>
      <p:ext uri="{BB962C8B-B14F-4D97-AF65-F5344CB8AC3E}">
        <p14:creationId xmlns:p14="http://schemas.microsoft.com/office/powerpoint/2010/main" val="2159557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blue and purple circle with text&#10;&#10;Description automatically generated">
            <a:extLst>
              <a:ext uri="{FF2B5EF4-FFF2-40B4-BE49-F238E27FC236}">
                <a16:creationId xmlns:a16="http://schemas.microsoft.com/office/drawing/2014/main" id="{F0DFC9A1-96A4-CCAF-3D11-BC05C12894B7}"/>
              </a:ext>
            </a:extLst>
          </p:cNvPr>
          <p:cNvPicPr>
            <a:picLocks noChangeAspect="1"/>
          </p:cNvPicPr>
          <p:nvPr/>
        </p:nvPicPr>
        <p:blipFill>
          <a:blip r:embed="rId3">
            <a:extLst>
              <a:ext uri="{28A0092B-C50C-407E-A947-70E740481C1C}">
                <a14:useLocalDpi xmlns:a14="http://schemas.microsoft.com/office/drawing/2010/main" val="0"/>
              </a:ext>
            </a:extLst>
          </a:blip>
          <a:srcRect r="1315"/>
          <a:stretch/>
        </p:blipFill>
        <p:spPr>
          <a:xfrm>
            <a:off x="20" y="1282"/>
            <a:ext cx="12191980" cy="6856718"/>
          </a:xfrm>
          <a:prstGeom prst="rect">
            <a:avLst/>
          </a:prstGeom>
        </p:spPr>
      </p:pic>
    </p:spTree>
    <p:extLst>
      <p:ext uri="{BB962C8B-B14F-4D97-AF65-F5344CB8AC3E}">
        <p14:creationId xmlns:p14="http://schemas.microsoft.com/office/powerpoint/2010/main" val="23664664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computer screen shot of a computer&#10;&#10;Description automatically generated">
            <a:extLst>
              <a:ext uri="{FF2B5EF4-FFF2-40B4-BE49-F238E27FC236}">
                <a16:creationId xmlns:a16="http://schemas.microsoft.com/office/drawing/2014/main" id="{017ED850-5213-48BC-4F59-D430756C2BAD}"/>
              </a:ext>
            </a:extLst>
          </p:cNvPr>
          <p:cNvPicPr>
            <a:picLocks noChangeAspect="1"/>
          </p:cNvPicPr>
          <p:nvPr/>
        </p:nvPicPr>
        <p:blipFill>
          <a:blip r:embed="rId3">
            <a:extLst>
              <a:ext uri="{28A0092B-C50C-407E-A947-70E740481C1C}">
                <a14:useLocalDpi xmlns:a14="http://schemas.microsoft.com/office/drawing/2010/main" val="0"/>
              </a:ext>
            </a:extLst>
          </a:blip>
          <a:srcRect t="3035"/>
          <a:stretch/>
        </p:blipFill>
        <p:spPr>
          <a:xfrm>
            <a:off x="20" y="1282"/>
            <a:ext cx="12191980" cy="6856718"/>
          </a:xfrm>
          <a:prstGeom prst="rect">
            <a:avLst/>
          </a:prstGeom>
        </p:spPr>
      </p:pic>
    </p:spTree>
    <p:extLst>
      <p:ext uri="{BB962C8B-B14F-4D97-AF65-F5344CB8AC3E}">
        <p14:creationId xmlns:p14="http://schemas.microsoft.com/office/powerpoint/2010/main" val="2574313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descr="A diagram with text on it&#10;&#10;Description automatically generated">
            <a:extLst>
              <a:ext uri="{FF2B5EF4-FFF2-40B4-BE49-F238E27FC236}">
                <a16:creationId xmlns:a16="http://schemas.microsoft.com/office/drawing/2014/main" id="{66DAB5D1-34C4-538A-CE39-1DA5488E7AFC}"/>
              </a:ext>
            </a:extLst>
          </p:cNvPr>
          <p:cNvPicPr>
            <a:picLocks noChangeAspect="1"/>
          </p:cNvPicPr>
          <p:nvPr/>
        </p:nvPicPr>
        <p:blipFill>
          <a:blip r:embed="rId3">
            <a:extLst>
              <a:ext uri="{28A0092B-C50C-407E-A947-70E740481C1C}">
                <a14:useLocalDpi xmlns:a14="http://schemas.microsoft.com/office/drawing/2010/main" val="0"/>
              </a:ext>
            </a:extLst>
          </a:blip>
          <a:srcRect t="3035"/>
          <a:stretch/>
        </p:blipFill>
        <p:spPr>
          <a:xfrm>
            <a:off x="20" y="1282"/>
            <a:ext cx="12191980" cy="6856718"/>
          </a:xfrm>
          <a:prstGeom prst="rect">
            <a:avLst/>
          </a:prstGeom>
        </p:spPr>
      </p:pic>
    </p:spTree>
    <p:extLst>
      <p:ext uri="{BB962C8B-B14F-4D97-AF65-F5344CB8AC3E}">
        <p14:creationId xmlns:p14="http://schemas.microsoft.com/office/powerpoint/2010/main" val="3598581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25ACB9F82B3D24B89421F397A264590" ma:contentTypeVersion="6" ma:contentTypeDescription="Create a new document." ma:contentTypeScope="" ma:versionID="dabea2f6fa5abf9d3fba3961e18e8b61">
  <xsd:schema xmlns:xsd="http://www.w3.org/2001/XMLSchema" xmlns:xs="http://www.w3.org/2001/XMLSchema" xmlns:p="http://schemas.microsoft.com/office/2006/metadata/properties" xmlns:ns3="d73f0897-175d-431d-8730-c3abb68e3f16" targetNamespace="http://schemas.microsoft.com/office/2006/metadata/properties" ma:root="true" ma:fieldsID="d407530f215b87f3eabbfd6775ac92c7" ns3:_="">
    <xsd:import namespace="d73f0897-175d-431d-8730-c3abb68e3f16"/>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73f0897-175d-431d-8730-c3abb68e3f16"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73f0897-175d-431d-8730-c3abb68e3f16" xsi:nil="true"/>
  </documentManagement>
</p:properties>
</file>

<file path=customXml/itemProps1.xml><?xml version="1.0" encoding="utf-8"?>
<ds:datastoreItem xmlns:ds="http://schemas.openxmlformats.org/officeDocument/2006/customXml" ds:itemID="{763D21BB-B091-49CD-AD4E-9703A69F35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73f0897-175d-431d-8730-c3abb68e3f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662C10B-3ADD-4216-806F-C111D7EC5635}">
  <ds:schemaRefs>
    <ds:schemaRef ds:uri="http://schemas.microsoft.com/sharepoint/v3/contenttype/forms"/>
  </ds:schemaRefs>
</ds:datastoreItem>
</file>

<file path=customXml/itemProps3.xml><?xml version="1.0" encoding="utf-8"?>
<ds:datastoreItem xmlns:ds="http://schemas.openxmlformats.org/officeDocument/2006/customXml" ds:itemID="{62EF7854-B758-4A31-9D31-C9908BE4198F}">
  <ds:schemaRefs>
    <ds:schemaRef ds:uri="http://purl.org/dc/term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dcmitype/"/>
    <ds:schemaRef ds:uri="http://www.w3.org/XML/1998/namespace"/>
    <ds:schemaRef ds:uri="http://schemas.microsoft.com/office/2006/documentManagement/types"/>
    <ds:schemaRef ds:uri="d73f0897-175d-431d-8730-c3abb68e3f16"/>
  </ds:schemaRefs>
</ds:datastoreItem>
</file>

<file path=docProps/app.xml><?xml version="1.0" encoding="utf-8"?>
<Properties xmlns="http://schemas.openxmlformats.org/officeDocument/2006/extended-properties" xmlns:vt="http://schemas.openxmlformats.org/officeDocument/2006/docPropsVTypes">
  <TotalTime>133</TotalTime>
  <Words>1006</Words>
  <Application>Microsoft Office PowerPoint</Application>
  <PresentationFormat>Widescreen</PresentationFormat>
  <Paragraphs>60</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CHAGANTI KARTHIK | AP22110010404</dc:creator>
  <cp:lastModifiedBy>karthik chaganti</cp:lastModifiedBy>
  <cp:revision>1</cp:revision>
  <dcterms:created xsi:type="dcterms:W3CDTF">2024-11-03T08:39:35Z</dcterms:created>
  <dcterms:modified xsi:type="dcterms:W3CDTF">2024-11-04T17:30:32Z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0x010100925ACB9F82B3D24B89421F397A264590</vt:lpwstr>
  </property>
</Properties>
</file>