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5853-08B1-1F3B-B3E6-ECAC3E3F7715}"/>
              </a:ext>
            </a:extLst>
          </p:cNvPr>
          <p:cNvSpPr>
            <a:spLocks noGrp="1"/>
          </p:cNvSpPr>
          <p:nvPr>
            <p:ph type="ctrTitle"/>
          </p:nvPr>
        </p:nvSpPr>
        <p:spPr/>
        <p:txBody>
          <a:bodyPr/>
          <a:lstStyle/>
          <a:p>
            <a:r>
              <a:rPr lang="en-US" dirty="0"/>
              <a:t>Department </a:t>
            </a:r>
            <a:br>
              <a:rPr lang="en-US" dirty="0"/>
            </a:br>
            <a:r>
              <a:rPr lang="en-US" dirty="0"/>
              <a:t>MARGINAL WORKERS </a:t>
            </a:r>
          </a:p>
        </p:txBody>
      </p:sp>
    </p:spTree>
    <p:extLst>
      <p:ext uri="{BB962C8B-B14F-4D97-AF65-F5344CB8AC3E}">
        <p14:creationId xmlns:p14="http://schemas.microsoft.com/office/powerpoint/2010/main" val="275612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8A88-D47D-D667-E5D4-DB8FEEB60799}"/>
              </a:ext>
            </a:extLst>
          </p:cNvPr>
          <p:cNvSpPr>
            <a:spLocks noGrp="1"/>
          </p:cNvSpPr>
          <p:nvPr>
            <p:ph type="title"/>
          </p:nvPr>
        </p:nvSpPr>
        <p:spPr/>
        <p:txBody>
          <a:bodyPr/>
          <a:lstStyle/>
          <a:p>
            <a:r>
              <a:rPr lang="en-US" dirty="0"/>
              <a:t>Instructions </a:t>
            </a:r>
          </a:p>
        </p:txBody>
      </p:sp>
      <p:sp>
        <p:nvSpPr>
          <p:cNvPr id="3" name="Content Placeholder 2">
            <a:extLst>
              <a:ext uri="{FF2B5EF4-FFF2-40B4-BE49-F238E27FC236}">
                <a16:creationId xmlns:a16="http://schemas.microsoft.com/office/drawing/2014/main" id="{DA37F2AA-87C3-A563-6F04-7ED54A5C02CB}"/>
              </a:ext>
            </a:extLst>
          </p:cNvPr>
          <p:cNvSpPr>
            <a:spLocks noGrp="1"/>
          </p:cNvSpPr>
          <p:nvPr>
            <p:ph idx="1"/>
          </p:nvPr>
        </p:nvSpPr>
        <p:spPr/>
        <p:txBody>
          <a:bodyPr/>
          <a:lstStyle/>
          <a:p>
            <a:r>
              <a:rPr lang="en-US" dirty="0"/>
              <a:t>Marginal workers are individuals who are employed in low-productivity and low-paying jobs, often in the informal sector. They may have irregular or part-time employment and limited job security. This term is commonly used in the context of labor economics and demographic studies to describe a segment of the workforce facing economic vulnerability.</a:t>
            </a:r>
          </a:p>
        </p:txBody>
      </p:sp>
    </p:spTree>
    <p:extLst>
      <p:ext uri="{BB962C8B-B14F-4D97-AF65-F5344CB8AC3E}">
        <p14:creationId xmlns:p14="http://schemas.microsoft.com/office/powerpoint/2010/main" val="40210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FC63-21A5-DEEA-219C-72F055708B9D}"/>
              </a:ext>
            </a:extLst>
          </p:cNvPr>
          <p:cNvSpPr>
            <a:spLocks noGrp="1"/>
          </p:cNvSpPr>
          <p:nvPr>
            <p:ph type="title"/>
          </p:nvPr>
        </p:nvSpPr>
        <p:spPr/>
        <p:txBody>
          <a:bodyPr/>
          <a:lstStyle/>
          <a:p>
            <a:r>
              <a:rPr lang="en-US" dirty="0"/>
              <a:t>Employee Management System</a:t>
            </a:r>
          </a:p>
        </p:txBody>
      </p:sp>
      <p:sp>
        <p:nvSpPr>
          <p:cNvPr id="3" name="Content Placeholder 2">
            <a:extLst>
              <a:ext uri="{FF2B5EF4-FFF2-40B4-BE49-F238E27FC236}">
                <a16:creationId xmlns:a16="http://schemas.microsoft.com/office/drawing/2014/main" id="{F81A3364-0F91-4ACE-5360-BCFC828C43A7}"/>
              </a:ext>
            </a:extLst>
          </p:cNvPr>
          <p:cNvSpPr>
            <a:spLocks noGrp="1"/>
          </p:cNvSpPr>
          <p:nvPr>
            <p:ph idx="1"/>
          </p:nvPr>
        </p:nvSpPr>
        <p:spPr/>
        <p:txBody>
          <a:bodyPr/>
          <a:lstStyle/>
          <a:p>
            <a:r>
              <a:rPr lang="en-US" dirty="0"/>
              <a:t>The task is to create a Database-driven Employee Management System in Python that will store the information in the MySQL Database. The </a:t>
            </a:r>
            <a:r>
              <a:rPr lang="en-US" dirty="0" err="1"/>
              <a:t>scr</a:t>
            </a:r>
            <a:endParaRPr lang="en-US" dirty="0"/>
          </a:p>
          <a:p>
            <a:r>
              <a:rPr lang="en-US" dirty="0"/>
              <a:t>Getting Started</a:t>
            </a:r>
          </a:p>
          <a:p>
            <a:r>
              <a:rPr lang="en-US" dirty="0"/>
              <a:t>For creating the Employee Management System in Python that uses MySQL database we need to connect Python with MySQL.</a:t>
            </a:r>
          </a:p>
          <a:p>
            <a:r>
              <a:rPr lang="en-US" dirty="0"/>
              <a:t>For making a connection we need to install </a:t>
            </a:r>
            <a:r>
              <a:rPr lang="en-US" dirty="0" err="1"/>
              <a:t>mysqlconnector</a:t>
            </a:r>
            <a:r>
              <a:rPr lang="en-US" dirty="0"/>
              <a:t> which can be done by writing the following command in the command prompt on Windows.</a:t>
            </a:r>
          </a:p>
        </p:txBody>
      </p:sp>
    </p:spTree>
    <p:extLst>
      <p:ext uri="{BB962C8B-B14F-4D97-AF65-F5344CB8AC3E}">
        <p14:creationId xmlns:p14="http://schemas.microsoft.com/office/powerpoint/2010/main" val="310577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4072-4C62-6CC5-12E0-8B84A4AE91C4}"/>
              </a:ext>
            </a:extLst>
          </p:cNvPr>
          <p:cNvSpPr>
            <a:spLocks noGrp="1"/>
          </p:cNvSpPr>
          <p:nvPr>
            <p:ph type="title"/>
          </p:nvPr>
        </p:nvSpPr>
        <p:spPr/>
        <p:txBody>
          <a:bodyPr/>
          <a:lstStyle/>
          <a:p>
            <a:r>
              <a:rPr lang="en-US" dirty="0"/>
              <a:t>Coding </a:t>
            </a:r>
          </a:p>
        </p:txBody>
      </p:sp>
      <p:sp>
        <p:nvSpPr>
          <p:cNvPr id="9" name="Content Placeholder 8">
            <a:extLst>
              <a:ext uri="{FF2B5EF4-FFF2-40B4-BE49-F238E27FC236}">
                <a16:creationId xmlns:a16="http://schemas.microsoft.com/office/drawing/2014/main" id="{4C113709-58D8-F6D4-6E2A-B091B66F9A4A}"/>
              </a:ext>
            </a:extLst>
          </p:cNvPr>
          <p:cNvSpPr>
            <a:spLocks noGrp="1"/>
          </p:cNvSpPr>
          <p:nvPr>
            <p:ph idx="1"/>
          </p:nvPr>
        </p:nvSpPr>
        <p:spPr/>
        <p:txBody>
          <a:bodyPr/>
          <a:lstStyle/>
          <a:p>
            <a:r>
              <a:rPr lang="en-US" dirty="0"/>
              <a:t>Import </a:t>
            </a:r>
            <a:r>
              <a:rPr lang="en-US" dirty="0" err="1"/>
              <a:t>mysql.connector</a:t>
            </a:r>
            <a:r>
              <a:rPr lang="en-US" dirty="0"/>
              <a:t>
con = </a:t>
            </a:r>
            <a:r>
              <a:rPr lang="en-US" dirty="0" err="1"/>
              <a:t>mysql.connector.connect</a:t>
            </a:r>
            <a:r>
              <a:rPr lang="en-US" dirty="0"/>
              <a:t>(
 host=“localhost”, user=“root”,</a:t>
            </a:r>
          </a:p>
          <a:p>
            <a:r>
              <a:rPr lang="en-US" dirty="0"/>
              <a:t>Table in Use:</a:t>
            </a:r>
          </a:p>
          <a:p>
            <a:endParaRPr lang="en-US" dirty="0"/>
          </a:p>
        </p:txBody>
      </p:sp>
      <p:pic>
        <p:nvPicPr>
          <p:cNvPr id="12" name="Picture 11">
            <a:extLst>
              <a:ext uri="{FF2B5EF4-FFF2-40B4-BE49-F238E27FC236}">
                <a16:creationId xmlns:a16="http://schemas.microsoft.com/office/drawing/2014/main" id="{7EDF08D0-364F-85B1-21D9-3CC1B248E1F9}"/>
              </a:ext>
            </a:extLst>
          </p:cNvPr>
          <p:cNvPicPr>
            <a:picLocks noChangeAspect="1"/>
          </p:cNvPicPr>
          <p:nvPr/>
        </p:nvPicPr>
        <p:blipFill>
          <a:blip r:embed="rId2"/>
          <a:stretch>
            <a:fillRect/>
          </a:stretch>
        </p:blipFill>
        <p:spPr>
          <a:xfrm>
            <a:off x="1576497" y="4034528"/>
            <a:ext cx="3902051" cy="1593795"/>
          </a:xfrm>
          <a:prstGeom prst="rect">
            <a:avLst/>
          </a:prstGeom>
        </p:spPr>
      </p:pic>
    </p:spTree>
    <p:extLst>
      <p:ext uri="{BB962C8B-B14F-4D97-AF65-F5344CB8AC3E}">
        <p14:creationId xmlns:p14="http://schemas.microsoft.com/office/powerpoint/2010/main" val="69738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8353E-3F70-4CAA-2DA9-E1B8CF9CD10B}"/>
              </a:ext>
            </a:extLst>
          </p:cNvPr>
          <p:cNvSpPr>
            <a:spLocks noGrp="1"/>
          </p:cNvSpPr>
          <p:nvPr>
            <p:ph idx="1"/>
          </p:nvPr>
        </p:nvSpPr>
        <p:spPr>
          <a:xfrm>
            <a:off x="1094670" y="2208900"/>
            <a:ext cx="9603275" cy="3450613"/>
          </a:xfrm>
        </p:spPr>
        <p:txBody>
          <a:bodyPr>
            <a:normAutofit/>
          </a:bodyPr>
          <a:lstStyle/>
          <a:p>
            <a:r>
              <a:rPr lang="en-US" dirty="0"/>
              <a:t>The check employee function takes employee id as a parameter and checks whether any employee with given id exists in the employee details record or not. For checking this it uses  function which counts the number of rows that match with given details. It is a utility function, and we will see its use in later operations like Add employee function, </a:t>
            </a:r>
            <a:r>
              <a:rPr lang="en-US" dirty="0" err="1"/>
              <a:t>etc</a:t>
            </a:r>
            <a:endParaRPr lang="en-US" dirty="0"/>
          </a:p>
          <a:p>
            <a:r>
              <a:rPr lang="en-US" dirty="0"/>
              <a:t>The idea is that we keep all the information about the Employee in the above table and manipulate the table whenever required.</a:t>
            </a:r>
          </a:p>
          <a:p>
            <a:r>
              <a:rPr lang="en-US" dirty="0"/>
              <a:t>So now we will look at the working of each operation in detail.</a:t>
            </a:r>
          </a:p>
        </p:txBody>
      </p:sp>
      <p:sp>
        <p:nvSpPr>
          <p:cNvPr id="7" name="Title 6">
            <a:extLst>
              <a:ext uri="{FF2B5EF4-FFF2-40B4-BE49-F238E27FC236}">
                <a16:creationId xmlns:a16="http://schemas.microsoft.com/office/drawing/2014/main" id="{2EC4D03F-E7B9-E317-DA13-BDDAA3FD9DFE}"/>
              </a:ext>
            </a:extLst>
          </p:cNvPr>
          <p:cNvSpPr>
            <a:spLocks noGrp="1"/>
          </p:cNvSpPr>
          <p:nvPr>
            <p:ph type="title"/>
          </p:nvPr>
        </p:nvSpPr>
        <p:spPr>
          <a:xfrm>
            <a:off x="2588725" y="1159665"/>
            <a:ext cx="9603275" cy="1049235"/>
          </a:xfrm>
        </p:spPr>
        <p:txBody>
          <a:bodyPr/>
          <a:lstStyle/>
          <a:p>
            <a:r>
              <a:rPr lang="en-US" dirty="0"/>
              <a:t>Check Employee Function</a:t>
            </a:r>
          </a:p>
        </p:txBody>
      </p:sp>
    </p:spTree>
    <p:extLst>
      <p:ext uri="{BB962C8B-B14F-4D97-AF65-F5344CB8AC3E}">
        <p14:creationId xmlns:p14="http://schemas.microsoft.com/office/powerpoint/2010/main" val="418350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783A-7B50-CA29-BD2B-AAF4152EEF87}"/>
              </a:ext>
            </a:extLst>
          </p:cNvPr>
          <p:cNvSpPr>
            <a:spLocks noGrp="1"/>
          </p:cNvSpPr>
          <p:nvPr>
            <p:ph type="title"/>
          </p:nvPr>
        </p:nvSpPr>
        <p:spPr>
          <a:xfrm>
            <a:off x="4889650" y="804520"/>
            <a:ext cx="2873114" cy="587136"/>
          </a:xfrm>
        </p:spPr>
        <p:txBody>
          <a:bodyPr/>
          <a:lstStyle/>
          <a:p>
            <a:r>
              <a:rPr lang="en-US" dirty="0"/>
              <a:t>Program</a:t>
            </a:r>
          </a:p>
        </p:txBody>
      </p:sp>
      <p:pic>
        <p:nvPicPr>
          <p:cNvPr id="14" name="Content Placeholder 13">
            <a:extLst>
              <a:ext uri="{FF2B5EF4-FFF2-40B4-BE49-F238E27FC236}">
                <a16:creationId xmlns:a16="http://schemas.microsoft.com/office/drawing/2014/main" id="{DFB02BD8-EBFF-B836-B835-A220F6FD4EE0}"/>
              </a:ext>
            </a:extLst>
          </p:cNvPr>
          <p:cNvPicPr>
            <a:picLocks noGrp="1" noChangeAspect="1"/>
          </p:cNvPicPr>
          <p:nvPr>
            <p:ph idx="1"/>
          </p:nvPr>
        </p:nvPicPr>
        <p:blipFill>
          <a:blip r:embed="rId2"/>
          <a:stretch>
            <a:fillRect/>
          </a:stretch>
        </p:blipFill>
        <p:spPr>
          <a:xfrm>
            <a:off x="3773160" y="1926111"/>
            <a:ext cx="4708929" cy="3995929"/>
          </a:xfrm>
          <a:prstGeom prst="rect">
            <a:avLst/>
          </a:prstGeom>
        </p:spPr>
      </p:pic>
    </p:spTree>
    <p:extLst>
      <p:ext uri="{BB962C8B-B14F-4D97-AF65-F5344CB8AC3E}">
        <p14:creationId xmlns:p14="http://schemas.microsoft.com/office/powerpoint/2010/main" val="314228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2447-215F-C3B4-C1E5-7D42BEEC768B}"/>
              </a:ext>
            </a:extLst>
          </p:cNvPr>
          <p:cNvSpPr>
            <a:spLocks noGrp="1"/>
          </p:cNvSpPr>
          <p:nvPr>
            <p:ph type="title"/>
          </p:nvPr>
        </p:nvSpPr>
        <p:spPr>
          <a:xfrm>
            <a:off x="1451579" y="-2748197"/>
            <a:ext cx="9603275" cy="4601951"/>
          </a:xfrm>
        </p:spPr>
        <p:txBody>
          <a:bodyPr/>
          <a:lstStyle/>
          <a:p>
            <a:r>
              <a:rPr lang="en-US" dirty="0"/>
              <a:t>Promote Employee Function</a:t>
            </a:r>
          </a:p>
        </p:txBody>
      </p:sp>
      <p:sp>
        <p:nvSpPr>
          <p:cNvPr id="3" name="Content Placeholder 2">
            <a:extLst>
              <a:ext uri="{FF2B5EF4-FFF2-40B4-BE49-F238E27FC236}">
                <a16:creationId xmlns:a16="http://schemas.microsoft.com/office/drawing/2014/main" id="{63840565-0786-A051-76D6-D06DA20F622D}"/>
              </a:ext>
            </a:extLst>
          </p:cNvPr>
          <p:cNvSpPr>
            <a:spLocks noGrp="1"/>
          </p:cNvSpPr>
          <p:nvPr>
            <p:ph idx="1"/>
          </p:nvPr>
        </p:nvSpPr>
        <p:spPr/>
        <p:txBody>
          <a:bodyPr/>
          <a:lstStyle/>
          <a:p>
            <a:r>
              <a:rPr lang="en-US" dirty="0"/>
              <a:t>The Promote Employee function will ask for the Employee Id and uses the check employee function to check whether the employee to be Promoted exist in our record or not if employee details exist then it will ask for the amount by which his salary is to be increased. After getting the valid details it increases the salary of the employee with the given id by the given amount.</a:t>
            </a:r>
          </a:p>
          <a:p>
            <a:r>
              <a:rPr lang="en-US" dirty="0"/>
              <a:t>The Menu function displays the menu to the user and asks the user to enter his choice for performing operations like Add employee, Remove employee, </a:t>
            </a:r>
            <a:r>
              <a:rPr lang="en-US" dirty="0" err="1"/>
              <a:t>etc</a:t>
            </a:r>
            <a:endParaRPr lang="en-US" dirty="0"/>
          </a:p>
        </p:txBody>
      </p:sp>
      <p:sp>
        <p:nvSpPr>
          <p:cNvPr id="5" name="TextBox 4">
            <a:extLst>
              <a:ext uri="{FF2B5EF4-FFF2-40B4-BE49-F238E27FC236}">
                <a16:creationId xmlns:a16="http://schemas.microsoft.com/office/drawing/2014/main" id="{23DB787E-0CA4-471E-3948-53108A32625C}"/>
              </a:ext>
            </a:extLst>
          </p:cNvPr>
          <p:cNvSpPr txBox="1"/>
          <p:nvPr/>
        </p:nvSpPr>
        <p:spPr>
          <a:xfrm>
            <a:off x="4414068" y="1380745"/>
            <a:ext cx="6112060" cy="369332"/>
          </a:xfrm>
          <a:prstGeom prst="rect">
            <a:avLst/>
          </a:prstGeom>
          <a:noFill/>
        </p:spPr>
        <p:txBody>
          <a:bodyPr wrap="square">
            <a:spAutoFit/>
          </a:bodyPr>
          <a:lstStyle/>
          <a:p>
            <a:pPr algn="l"/>
            <a:r>
              <a:rPr lang="en-US" b="1" i="0" dirty="0">
                <a:solidFill>
                  <a:srgbClr val="353535"/>
                </a:solidFill>
                <a:effectLst/>
                <a:latin typeface="Arial" panose="020B0604020202020204" pitchFamily="34" charset="0"/>
              </a:rPr>
              <a:t>Promote Employee Function</a:t>
            </a:r>
          </a:p>
        </p:txBody>
      </p:sp>
    </p:spTree>
    <p:extLst>
      <p:ext uri="{BB962C8B-B14F-4D97-AF65-F5344CB8AC3E}">
        <p14:creationId xmlns:p14="http://schemas.microsoft.com/office/powerpoint/2010/main" val="87133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D67C29-0349-EEC6-6633-A96B62261C19}"/>
              </a:ext>
            </a:extLst>
          </p:cNvPr>
          <p:cNvPicPr>
            <a:picLocks noGrp="1" noChangeAspect="1"/>
          </p:cNvPicPr>
          <p:nvPr>
            <p:ph idx="1"/>
          </p:nvPr>
        </p:nvPicPr>
        <p:blipFill>
          <a:blip r:embed="rId2"/>
          <a:stretch>
            <a:fillRect/>
          </a:stretch>
        </p:blipFill>
        <p:spPr>
          <a:xfrm>
            <a:off x="3223722" y="2121916"/>
            <a:ext cx="5744556" cy="3481549"/>
          </a:xfrm>
          <a:prstGeom prst="rect">
            <a:avLst/>
          </a:prstGeom>
        </p:spPr>
      </p:pic>
    </p:spTree>
    <p:extLst>
      <p:ext uri="{BB962C8B-B14F-4D97-AF65-F5344CB8AC3E}">
        <p14:creationId xmlns:p14="http://schemas.microsoft.com/office/powerpoint/2010/main" val="233848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9641-4BF5-77C4-C82F-692D8FAEB5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159BE6-E2E3-8E69-380A-75066F91D4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86013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Gallery</vt:lpstr>
      <vt:lpstr>Department  MARGINAL WORKERS </vt:lpstr>
      <vt:lpstr>Instructions </vt:lpstr>
      <vt:lpstr>Employee Management System</vt:lpstr>
      <vt:lpstr>Coding </vt:lpstr>
      <vt:lpstr>Check Employee Function</vt:lpstr>
      <vt:lpstr>Program</vt:lpstr>
      <vt:lpstr>Promote Employee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MARGINAL WORKERS </dc:title>
  <dc:creator>PS KUMAR</dc:creator>
  <cp:lastModifiedBy>PS KUMAR</cp:lastModifiedBy>
  <cp:revision>2</cp:revision>
  <dcterms:created xsi:type="dcterms:W3CDTF">2023-10-17T06:43:08Z</dcterms:created>
  <dcterms:modified xsi:type="dcterms:W3CDTF">2023-10-17T07:28:14Z</dcterms:modified>
</cp:coreProperties>
</file>