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906000" cy="6858000" type="A4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45">
          <p15:clr>
            <a:srgbClr val="A4A3A4"/>
          </p15:clr>
        </p15:guide>
        <p15:guide id="3" orient="horz" pos="705">
          <p15:clr>
            <a:srgbClr val="A4A3A4"/>
          </p15:clr>
        </p15:guide>
        <p15:guide id="4" orient="horz" pos="3605">
          <p15:clr>
            <a:srgbClr val="A4A3A4"/>
          </p15:clr>
        </p15:guide>
        <p15:guide id="5" pos="3120">
          <p15:clr>
            <a:srgbClr val="A4A3A4"/>
          </p15:clr>
        </p15:guide>
        <p15:guide id="6" pos="138">
          <p15:clr>
            <a:srgbClr val="A4A3A4"/>
          </p15:clr>
        </p15:guide>
        <p15:guide id="7" pos="6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512" autoAdjust="0"/>
  </p:normalViewPr>
  <p:slideViewPr>
    <p:cSldViewPr snapToGrid="0">
      <p:cViewPr varScale="1">
        <p:scale>
          <a:sx n="82" d="100"/>
          <a:sy n="82" d="100"/>
        </p:scale>
        <p:origin x="782" y="72"/>
      </p:cViewPr>
      <p:guideLst>
        <p:guide orient="horz" pos="2160"/>
        <p:guide orient="horz" pos="545"/>
        <p:guide orient="horz" pos="705"/>
        <p:guide orient="horz" pos="3605"/>
        <p:guide pos="3120"/>
        <p:guide pos="138"/>
        <p:guide pos="61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3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68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8685213"/>
            <a:ext cx="468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de-DE" sz="1200"/>
          </a:p>
          <a:p>
            <a:endParaRPr lang="de-DE" sz="1200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843463" y="8602663"/>
            <a:ext cx="18669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b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de-DE" sz="1200" dirty="0"/>
              <a:t>Seite </a:t>
            </a:r>
            <a:fld id="{80F187CF-93AA-4660-8396-30CEF6EC56D1}" type="slidenum">
              <a:rPr lang="de-DE" sz="1200"/>
              <a:pPr>
                <a:spcAft>
                  <a:spcPct val="30000"/>
                </a:spcAft>
              </a:pPr>
              <a:t>‹Nr.›</a:t>
            </a:fld>
            <a:endParaRPr lang="de-DE" sz="1200" dirty="0"/>
          </a:p>
          <a:p>
            <a:pPr>
              <a:spcAft>
                <a:spcPct val="30000"/>
              </a:spcAft>
            </a:pPr>
            <a:r>
              <a:rPr lang="en-US" sz="800" b="1" dirty="0"/>
              <a:t>© </a:t>
            </a:r>
            <a:r>
              <a:rPr lang="en-US" sz="800" dirty="0"/>
              <a:t>PROTECH Universität Siegen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67592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68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492125"/>
            <a:ext cx="5313363" cy="3802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587875"/>
            <a:ext cx="5789612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468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843463" y="8602663"/>
            <a:ext cx="18669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b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de-DE" sz="1200" dirty="0"/>
              <a:t>Seite </a:t>
            </a:r>
            <a:fld id="{113C24E6-C18F-43F2-99B7-05DD00173290}" type="slidenum">
              <a:rPr lang="de-DE" sz="1200"/>
              <a:pPr>
                <a:spcAft>
                  <a:spcPct val="30000"/>
                </a:spcAft>
              </a:pPr>
              <a:t>‹Nr.›</a:t>
            </a:fld>
            <a:endParaRPr lang="de-DE" sz="1200" dirty="0"/>
          </a:p>
          <a:p>
            <a:pPr>
              <a:spcAft>
                <a:spcPct val="30000"/>
              </a:spcAft>
            </a:pPr>
            <a:r>
              <a:rPr lang="en-US" sz="800" b="1" dirty="0"/>
              <a:t>© </a:t>
            </a:r>
            <a:r>
              <a:rPr lang="en-US" sz="800" dirty="0"/>
              <a:t>PROTECH Universität Siegen</a:t>
            </a:r>
            <a:endParaRPr lang="de-DE" sz="800" dirty="0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34988" y="4332288"/>
            <a:ext cx="1250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1400" b="1"/>
              <a:t>Anmerkungen:</a:t>
            </a:r>
          </a:p>
        </p:txBody>
      </p:sp>
    </p:spTree>
    <p:extLst>
      <p:ext uri="{BB962C8B-B14F-4D97-AF65-F5344CB8AC3E}">
        <p14:creationId xmlns:p14="http://schemas.microsoft.com/office/powerpoint/2010/main" val="19070434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68288" indent="-88900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536575" indent="-88900" algn="l" rtl="0" fontAlgn="base">
      <a:spcBef>
        <a:spcPct val="30000"/>
      </a:spcBef>
      <a:spcAft>
        <a:spcPct val="0"/>
      </a:spcAft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8096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0763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492125"/>
            <a:ext cx="5491163" cy="3802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82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492125"/>
            <a:ext cx="5491163" cy="3802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56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866592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393767"/>
            <a:ext cx="6311900" cy="332758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34200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325504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48EFF-0181-496A-967A-C23561032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5" y="6030000"/>
            <a:ext cx="1677567" cy="588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EC3F5-9328-4AAA-990F-4C090D21A4D5}"/>
              </a:ext>
            </a:extLst>
          </p:cNvPr>
          <p:cNvSpPr txBox="1"/>
          <p:nvPr userDrawn="1"/>
        </p:nvSpPr>
        <p:spPr>
          <a:xfrm>
            <a:off x="217488" y="5991225"/>
            <a:ext cx="1624614" cy="31591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0" i="0" u="none" kern="1200" spc="0" dirty="0"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© Protech Universität Siegen</a:t>
            </a:r>
            <a:endParaRPr lang="en-US" sz="1000" b="0" i="0" u="none" kern="1200" spc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8608F-663B-401A-A06B-40FC60A65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54" y="6030000"/>
            <a:ext cx="2069331" cy="58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52107D-EAAC-46E1-8197-F68CFCBEFB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88" y="863600"/>
            <a:ext cx="3155950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59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D249C49-63D8-4C0D-A919-AB1EDD440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88" y="863600"/>
            <a:ext cx="9467850" cy="2428875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892135-1BF3-4F82-9B6B-FA346C1F047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488" y="3292475"/>
            <a:ext cx="9467850" cy="2428875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84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74B8DE2-FB1C-49BC-B908-E3C7A803B2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488" y="863600"/>
            <a:ext cx="4733925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B551143-AC5D-4D41-9929-5AAA8FA578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1413" y="863600"/>
            <a:ext cx="4733925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69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BD925CD-3AE8-4BA5-8B6E-A0D1A18D7D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88" y="3292475"/>
            <a:ext cx="4733925" cy="2428875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533C6C-013F-4536-99AD-BC90A82B1F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951413" y="3292475"/>
            <a:ext cx="4733925" cy="2428875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55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D372C7-1BA2-449C-93A5-931294202C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88" y="1116013"/>
            <a:ext cx="9467850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BC792-D70A-46A5-80F4-41C2BCE42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D3EA1AD-16A2-4971-BF60-604A8AE889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righ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1BB67CC-C1C3-47C7-AA93-A924CBE454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3438" y="1116013"/>
            <a:ext cx="6311900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46F4E-F450-49C1-8833-7E76F17B2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4D8CB5-E0DE-4AAB-9786-F309AABB4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7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righ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7C664FF-6BB9-422B-BF30-C9EBDC8FE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9389" y="1116013"/>
            <a:ext cx="3155950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87CF-85E0-4FE6-ABB8-B901335A32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846159-45D4-4A49-BC71-CA93D156A4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46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lef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8112094-FC3E-4C3C-A5B9-8D64068800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900" y="1116013"/>
            <a:ext cx="6311900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8D480-6A3B-4C19-881D-260FD36060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168B09D-076C-4FCA-8689-D5DB21CFA3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59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lef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16E477-9272-46A7-AFF6-063BE72B8C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900" y="1116013"/>
            <a:ext cx="3155950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F59B1-733C-4613-B956-8B82E69ACB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FE49E52-168B-4C0E-BA9E-31312388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53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B62F76-3877-4E62-97DA-8BD44D0C65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900" y="1116013"/>
            <a:ext cx="9467850" cy="2303463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3B5BD52-9165-43BB-8BC1-8CC2AD31526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900" y="3419475"/>
            <a:ext cx="9467850" cy="2303463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E716D74-8498-4A4A-8EC2-8310014766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AF810CA-667A-4EEA-B93E-324C7894B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1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1850" y="863600"/>
            <a:ext cx="6311900" cy="4857750"/>
          </a:xfrm>
          <a:prstGeom prst="rect">
            <a:avLst/>
          </a:prstGeom>
        </p:spPr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4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6F7881D-D445-4B0F-A123-8ED1AA3200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900" y="1116013"/>
            <a:ext cx="4733925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169E0B-61C3-4463-AE88-5AD37DBC8D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9825" y="1116013"/>
            <a:ext cx="4733925" cy="4605338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4201-251F-4722-A06C-F8939D3B4F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1988C-F5DD-4A23-91CB-90374FE1A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4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bottom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111FD3-A2CF-4891-95A5-10074D5815E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900" y="3419475"/>
            <a:ext cx="4733925" cy="2303463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73A96B8-7DEC-453A-B096-D1AE094CD5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9825" y="3419475"/>
            <a:ext cx="4733925" cy="2303463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A63D5F-6006-4C4E-A61B-1808EC0A45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801688"/>
            <a:ext cx="9467850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800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68A3D5-2F71-449C-B18C-D8CEE3EC79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900" y="5757863"/>
            <a:ext cx="9467850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8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857750"/>
          </a:xfrm>
          <a:prstGeom prst="rect">
            <a:avLst/>
          </a:prstGeo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857750"/>
          </a:xfrm>
          <a:prstGeom prst="rect">
            <a:avLst/>
          </a:prstGeo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90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518390E-CE4D-4989-8565-F69BB1957E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88" y="863600"/>
            <a:ext cx="9467850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3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8850B1F-110D-4C2E-A4C1-75D55D0466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3438" y="863600"/>
            <a:ext cx="6311900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8C8B2CB-DE58-4F1A-A814-4BF421DD2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9389" y="863600"/>
            <a:ext cx="3155950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8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E7BCAF-2A55-4CBE-8F40-7A023A4AE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88" y="863600"/>
            <a:ext cx="6311900" cy="4857750"/>
          </a:xfrm>
          <a:prstGeom prst="rect">
            <a:avLst/>
          </a:prstGeom>
        </p:spPr>
        <p:txBody>
          <a:bodyPr lIns="0" tIns="0" rIns="180000" bIns="0"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38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28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D995C6D-F25B-4D7F-9337-00263F793C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469573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5" imgW="360" imgH="360" progId="TCLayout.ActiveDocument.1">
                  <p:embed/>
                </p:oleObj>
              </mc:Choice>
              <mc:Fallback>
                <p:oleObj name="think-cell Folie" r:id="rId2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270B-208F-47BC-8B8A-90BE19D71ABF}"/>
              </a:ext>
            </a:extLst>
          </p:cNvPr>
          <p:cNvSpPr txBox="1"/>
          <p:nvPr userDrawn="1"/>
        </p:nvSpPr>
        <p:spPr>
          <a:xfrm>
            <a:off x="217488" y="5991225"/>
            <a:ext cx="1624614" cy="31591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0" i="0" u="none" kern="1200" spc="0" dirty="0"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© Protech Universität Siegen</a:t>
            </a:r>
            <a:endParaRPr lang="en-US" sz="1000" b="0" i="0" u="none" kern="1200" spc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96EC8-F3FA-4717-AF5A-083F6C591B2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5" y="6030000"/>
            <a:ext cx="1677567" cy="58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75926-7136-450E-8074-AF682297AF52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54" y="6030000"/>
            <a:ext cx="2069331" cy="5889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8F35-F6A7-4594-BF4E-6ACC1256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850" y="863600"/>
            <a:ext cx="6311900" cy="497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9144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1430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maischemalzundmehr.de/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5AC20449-337A-4137-A2BE-229682D035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151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F9E5AE3-A7DE-4E8B-88E0-0BA1AA5E5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Gruppenaufgabe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DB83E6-AC3C-486B-8D43-EE64183A9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Rezeptgenerator als Assistenztool für einen Braumeister</a:t>
            </a:r>
          </a:p>
        </p:txBody>
      </p:sp>
    </p:spTree>
    <p:extLst>
      <p:ext uri="{BB962C8B-B14F-4D97-AF65-F5344CB8AC3E}">
        <p14:creationId xmlns:p14="http://schemas.microsoft.com/office/powerpoint/2010/main" val="15786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57384FC-BDC4-43A3-9221-A7FEA0E69F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2832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B563D6-3FB0-4079-8A92-04F03CA1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17CE-3723-4572-A510-6F2B6653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einen Generator für Rezepte zum Bierbrauen</a:t>
            </a:r>
          </a:p>
          <a:p>
            <a:r>
              <a:rPr lang="de-DE" dirty="0"/>
              <a:t>Der Generator soll basierend auf den Eingaben eines Braumeisters, ein passendes Rezept vorschlagen.</a:t>
            </a:r>
          </a:p>
          <a:p>
            <a:r>
              <a:rPr lang="de-DE" dirty="0"/>
              <a:t>Die Eingaben sind bspw. </a:t>
            </a:r>
            <a:r>
              <a:rPr lang="de-DE" dirty="0" err="1"/>
              <a:t>Biertyp</a:t>
            </a:r>
            <a:r>
              <a:rPr lang="de-DE" dirty="0"/>
              <a:t>, Alkoholgehalt, Farbe, Bitterkeit, Aromatik, Spritzigkeit</a:t>
            </a:r>
          </a:p>
          <a:p>
            <a:r>
              <a:rPr lang="de-DE" dirty="0"/>
              <a:t>Das Rezept soll als Ausgabe die notwendigen Zutaten inkl. Mengen und </a:t>
            </a:r>
            <a:r>
              <a:rPr lang="de-DE" dirty="0" err="1"/>
              <a:t>Zugabezeitpunke</a:t>
            </a:r>
            <a:r>
              <a:rPr lang="de-DE" dirty="0"/>
              <a:t>, die Maisch- und Kochzeiten sowie Temperaturführung enthalten.</a:t>
            </a:r>
          </a:p>
          <a:p>
            <a:r>
              <a:rPr lang="de-DE" dirty="0"/>
              <a:t>Als Kern des Generators ist eine KI (konkret: </a:t>
            </a:r>
            <a:r>
              <a:rPr lang="de-DE" dirty="0" err="1"/>
              <a:t>Machine</a:t>
            </a:r>
            <a:r>
              <a:rPr lang="de-DE" dirty="0"/>
              <a:t> Learning) einzusetzen. Das Lernparadigma </a:t>
            </a:r>
            <a:r>
              <a:rPr lang="de-DE"/>
              <a:t>des ML-Modells ist </a:t>
            </a:r>
            <a:r>
              <a:rPr lang="de-DE" dirty="0"/>
              <a:t>frei wählbar.</a:t>
            </a:r>
          </a:p>
          <a:p>
            <a:r>
              <a:rPr lang="de-DE" dirty="0"/>
              <a:t>Als Basis können dazu bspw. bestehende Rezepte aus Rezeptdatenbanken verwendet werden (bspw. </a:t>
            </a:r>
            <a:r>
              <a:rPr lang="de-DE" dirty="0">
                <a:hlinkClick r:id="rId7"/>
              </a:rPr>
              <a:t>https://www.maischemalzundmehr.de/</a:t>
            </a:r>
            <a:r>
              <a:rPr lang="de-D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67058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versität Siegen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_Siegen.pptx" id="{2DFC1E86-BC84-43B8-A307-89DA4E65E6F1}" vid="{1CABC921-3B85-437D-B974-5947635B108F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1C1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DDDDFF"/>
      </a:accent5>
      <a:accent6>
        <a:srgbClr val="0000E7"/>
      </a:accent6>
      <a:hlink>
        <a:srgbClr val="9B9BFF"/>
      </a:hlink>
      <a:folHlink>
        <a:srgbClr val="6969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1C1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DDDDFF"/>
      </a:accent5>
      <a:accent6>
        <a:srgbClr val="0000E7"/>
      </a:accent6>
      <a:hlink>
        <a:srgbClr val="9B9BFF"/>
      </a:hlink>
      <a:folHlink>
        <a:srgbClr val="6969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114</Words>
  <Application>Microsoft Office PowerPoint</Application>
  <PresentationFormat>A4-Papier (210 x 297 mm)</PresentationFormat>
  <Paragraphs>9</Paragraphs>
  <Slides>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Wingdings</vt:lpstr>
      <vt:lpstr>Universität Siegen</vt:lpstr>
      <vt:lpstr>think-cell Folie</vt:lpstr>
      <vt:lpstr>Gruppenaufgabe</vt:lpstr>
      <vt:lpstr>Aufgabenstellung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Gruppenaufgabe</dc:title>
  <dc:subject/>
  <dc:creator>Fabian Steinberg</dc:creator>
  <cp:keywords/>
  <dc:description/>
  <cp:lastModifiedBy>Fabian Steinberg</cp:lastModifiedBy>
  <cp:revision>1</cp:revision>
  <dcterms:created xsi:type="dcterms:W3CDTF">2020-09-18T07:36:35Z</dcterms:created>
  <dcterms:modified xsi:type="dcterms:W3CDTF">2020-09-18T10:11:09Z</dcterms:modified>
  <cp:category/>
</cp:coreProperties>
</file>