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62deda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62deda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62deda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62deda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62deda8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62deda8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62deda8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62deda8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62deda8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62deda8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69d14e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69d14e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62deda8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62deda8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62deda8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62deda8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69d14ee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69d14ee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62deda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62deda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62deda8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62deda8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62deda8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62deda8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62deda8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62deda8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62deda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62deda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62deda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b62deda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62deda8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62deda8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62deda8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62deda8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62deda8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62deda8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Loans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/>
              <a:t>Karthik </a:t>
            </a:r>
            <a:r>
              <a:rPr lang="en-US" sz="1800" dirty="0" err="1"/>
              <a:t>Teja</a:t>
            </a:r>
            <a:r>
              <a:rPr lang="en-US" sz="1800" dirty="0"/>
              <a:t> </a:t>
            </a:r>
            <a:r>
              <a:rPr lang="en-US" sz="1800" dirty="0" err="1"/>
              <a:t>Katreddi</a:t>
            </a:r>
            <a:r>
              <a:rPr lang="en-US" sz="1800" dirty="0"/>
              <a:t>, Saket Talware, Trevor Toll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Borrowers apply for loans and investors open an account.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Borrowers get funded and investors build a portfolio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Borrowers repay and investors earn &amp; reinvest.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88323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Delinquent loans reduce profit for money lenders.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loan account has become delinquent to the point that it is unlikely to ever be collected, the lender does a charge-off. Ideally, all accounts make payments on time and never become a charge-off, but the reality is that lending money involves taking a risk that the loan applicant will not repay them.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Part of the loan process is assessing the risk of a loan application to reduce the likelihood of charge-off and maximize the amount of loans that stay current. Using Python, Spark, and MLlib, a classification model could be trained to predict the probability of a charge off.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 model could help loan officers decide whether a loan makes financial sense to approve.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the lending club loan dataset that was available on Kaggle.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 of 2.26 m rows and 75 total columns.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columns mostly contain information about the borrower, the reason for taking the loan and the loan status.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lot of missing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there are many loan applications that are current meaning we don’t know whether they ended up as charge off or were paid.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most important features from the dataset that our of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missing values.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 probability score to each loan that predicts the probability that the loan will end up a charge-off.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trained a classification model that accepts inputs of the loan and returns a probability score.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Generally, It is a method to find the subset of features that produces better model for given dataset.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Removing irrelevant and redundant data.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Improving learning accuracy and result comprehensibility.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Chi-Squared feature selection.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operates on labeled data with categorical features.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Chi-Squared test of dependence to decide features.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688" y="21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400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Transformation/Cleaning using PySpark DataFrames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SparkSQL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WithColumn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 using PySpark Pipeline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StringIndexer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OneHotEncoderEstimater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Iterating through different model parameters and writing results to parquet files to store and later visualize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0" y="3294652"/>
            <a:ext cx="7503426" cy="16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187"/>
            <a:ext cx="8862052" cy="501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9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688" y="21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Cloud for this type of problem?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400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Compute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Dedicated Compute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storage and training of pipelines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storage of model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workspaces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Kaggl.com [12]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Lendingclub.com[6][7]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involves development of a classification model to predict whether a loan would be a charge off or not.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used for this project is that of lending club, a peer to peer lending service company.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of Peer to Peer Lending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Lending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Peer-to-peer(P2P) lending enables individuals to obtain loans directly from other individuals,cutting out the financial institutions as the middleman.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crowdlending, many peer-to peer loans are unsecured loans, though some of the largest amounts are lent to businesses.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reason for this?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to investors in peer to peer lending.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increased risk to investors when they provide unsecured loan.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 of this charge-off is of the most significance.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charge-off is a debt that is deemed unlikely to be collected by the creditor because the borrower has became substantially delinquent after a period of time.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616</Words>
  <Application>Microsoft Office PowerPoint</Application>
  <PresentationFormat>On-screen Show (16:9)</PresentationFormat>
  <Paragraphs>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Game of Loans</vt:lpstr>
      <vt:lpstr>Introduction</vt:lpstr>
      <vt:lpstr>Rise of Peer to Peer Lending</vt:lpstr>
      <vt:lpstr>Peer-to-peer Lending</vt:lpstr>
      <vt:lpstr>What is the reason for this?</vt:lpstr>
      <vt:lpstr>PowerPoint Presentation</vt:lpstr>
      <vt:lpstr>PowerPoint Presentation</vt:lpstr>
      <vt:lpstr>Risks to investors in peer to peer lending.</vt:lpstr>
      <vt:lpstr>Lending Club</vt:lpstr>
      <vt:lpstr>Lending Club </vt:lpstr>
      <vt:lpstr>Problem Statement</vt:lpstr>
      <vt:lpstr>Dataset</vt:lpstr>
      <vt:lpstr>Our Approach</vt:lpstr>
      <vt:lpstr>Feature Selection</vt:lpstr>
      <vt:lpstr>Model Development</vt:lpstr>
      <vt:lpstr>PowerPoint Presentation</vt:lpstr>
      <vt:lpstr>PowerPoint Presentation</vt:lpstr>
      <vt:lpstr>Why Cloud for this type of problem?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Loans</dc:title>
  <cp:lastModifiedBy>saket Talware</cp:lastModifiedBy>
  <cp:revision>2</cp:revision>
  <dcterms:modified xsi:type="dcterms:W3CDTF">2019-12-12T22:24:20Z</dcterms:modified>
</cp:coreProperties>
</file>