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6" r:id="rId1"/>
  </p:sldMasterIdLst>
  <p:sldIdLst>
    <p:sldId id="278" r:id="rId2"/>
    <p:sldId id="300" r:id="rId3"/>
    <p:sldId id="280" r:id="rId4"/>
    <p:sldId id="289" r:id="rId5"/>
    <p:sldId id="257" r:id="rId6"/>
    <p:sldId id="290" r:id="rId7"/>
    <p:sldId id="291" r:id="rId8"/>
    <p:sldId id="292" r:id="rId9"/>
    <p:sldId id="297" r:id="rId10"/>
    <p:sldId id="298" r:id="rId11"/>
    <p:sldId id="299" r:id="rId12"/>
    <p:sldId id="295" r:id="rId13"/>
    <p:sldId id="293" r:id="rId14"/>
    <p:sldId id="296" r:id="rId15"/>
    <p:sldId id="301" r:id="rId16"/>
    <p:sldId id="303" r:id="rId17"/>
    <p:sldId id="302"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72E5DE0-D031-4398-874F-1586EBC639AF}">
          <p14:sldIdLst>
            <p14:sldId id="278"/>
            <p14:sldId id="300"/>
            <p14:sldId id="280"/>
            <p14:sldId id="289"/>
            <p14:sldId id="257"/>
            <p14:sldId id="290"/>
            <p14:sldId id="291"/>
            <p14:sldId id="292"/>
            <p14:sldId id="297"/>
            <p14:sldId id="298"/>
            <p14:sldId id="299"/>
            <p14:sldId id="295"/>
            <p14:sldId id="293"/>
            <p14:sldId id="296"/>
            <p14:sldId id="301"/>
            <p14:sldId id="303"/>
            <p14:sldId id="302"/>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F8B8B7-041E-4225-90F2-BF9010FABEBF}" v="4" dt="2024-03-04T07:44:17.5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2" d="100"/>
          <a:sy n="82" d="100"/>
        </p:scale>
        <p:origin x="11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K USURUMATI" userId="f6c6bd2526abd1b4" providerId="LiveId" clId="{7CF8B8B7-041E-4225-90F2-BF9010FABEBF}"/>
    <pc:docChg chg="custSel modSld modMainMaster">
      <pc:chgData name="KARTHIK USURUMATI" userId="f6c6bd2526abd1b4" providerId="LiveId" clId="{7CF8B8B7-041E-4225-90F2-BF9010FABEBF}" dt="2024-03-04T07:51:41.904" v="86" actId="207"/>
      <pc:docMkLst>
        <pc:docMk/>
      </pc:docMkLst>
      <pc:sldChg chg="modSp mod">
        <pc:chgData name="KARTHIK USURUMATI" userId="f6c6bd2526abd1b4" providerId="LiveId" clId="{7CF8B8B7-041E-4225-90F2-BF9010FABEBF}" dt="2024-03-04T07:49:06.398" v="40" actId="14100"/>
        <pc:sldMkLst>
          <pc:docMk/>
          <pc:sldMk cId="283902739" sldId="257"/>
        </pc:sldMkLst>
        <pc:spChg chg="mod">
          <ac:chgData name="KARTHIK USURUMATI" userId="f6c6bd2526abd1b4" providerId="LiveId" clId="{7CF8B8B7-041E-4225-90F2-BF9010FABEBF}" dt="2024-03-04T07:49:06.398" v="40" actId="14100"/>
          <ac:spMkLst>
            <pc:docMk/>
            <pc:sldMk cId="283902739" sldId="257"/>
            <ac:spMk id="2" creationId="{28343365-BB94-DE50-4E27-8755544276F6}"/>
          </ac:spMkLst>
        </pc:spChg>
      </pc:sldChg>
      <pc:sldChg chg="modSp mod setBg">
        <pc:chgData name="KARTHIK USURUMATI" userId="f6c6bd2526abd1b4" providerId="LiveId" clId="{7CF8B8B7-041E-4225-90F2-BF9010FABEBF}" dt="2024-03-04T07:45:44.663" v="12" actId="207"/>
        <pc:sldMkLst>
          <pc:docMk/>
          <pc:sldMk cId="374602065" sldId="278"/>
        </pc:sldMkLst>
        <pc:spChg chg="mod">
          <ac:chgData name="KARTHIK USURUMATI" userId="f6c6bd2526abd1b4" providerId="LiveId" clId="{7CF8B8B7-041E-4225-90F2-BF9010FABEBF}" dt="2024-03-04T07:45:44.663" v="12" actId="207"/>
          <ac:spMkLst>
            <pc:docMk/>
            <pc:sldMk cId="374602065" sldId="278"/>
            <ac:spMk id="2" creationId="{E7D90B46-2DAE-C0FD-88EF-EB72619726B6}"/>
          </ac:spMkLst>
        </pc:spChg>
      </pc:sldChg>
      <pc:sldChg chg="modSp mod">
        <pc:chgData name="KARTHIK USURUMATI" userId="f6c6bd2526abd1b4" providerId="LiveId" clId="{7CF8B8B7-041E-4225-90F2-BF9010FABEBF}" dt="2024-03-04T07:48:20.107" v="26" actId="207"/>
        <pc:sldMkLst>
          <pc:docMk/>
          <pc:sldMk cId="2294178747" sldId="280"/>
        </pc:sldMkLst>
        <pc:spChg chg="mod">
          <ac:chgData name="KARTHIK USURUMATI" userId="f6c6bd2526abd1b4" providerId="LiveId" clId="{7CF8B8B7-041E-4225-90F2-BF9010FABEBF}" dt="2024-03-04T07:48:20.107" v="26" actId="207"/>
          <ac:spMkLst>
            <pc:docMk/>
            <pc:sldMk cId="2294178747" sldId="280"/>
            <ac:spMk id="2" creationId="{2BBED7AD-B9D0-3307-EA31-CE2A892676EC}"/>
          </ac:spMkLst>
        </pc:spChg>
      </pc:sldChg>
      <pc:sldChg chg="modSp mod">
        <pc:chgData name="KARTHIK USURUMATI" userId="f6c6bd2526abd1b4" providerId="LiveId" clId="{7CF8B8B7-041E-4225-90F2-BF9010FABEBF}" dt="2024-03-04T07:48:37.762" v="31" actId="207"/>
        <pc:sldMkLst>
          <pc:docMk/>
          <pc:sldMk cId="1495970526" sldId="289"/>
        </pc:sldMkLst>
        <pc:spChg chg="mod">
          <ac:chgData name="KARTHIK USURUMATI" userId="f6c6bd2526abd1b4" providerId="LiveId" clId="{7CF8B8B7-041E-4225-90F2-BF9010FABEBF}" dt="2024-03-04T07:48:37.762" v="31" actId="207"/>
          <ac:spMkLst>
            <pc:docMk/>
            <pc:sldMk cId="1495970526" sldId="289"/>
            <ac:spMk id="2" creationId="{D557F7CA-B309-6954-9AA1-762FFF6D6CE2}"/>
          </ac:spMkLst>
        </pc:spChg>
      </pc:sldChg>
      <pc:sldChg chg="modSp mod">
        <pc:chgData name="KARTHIK USURUMATI" userId="f6c6bd2526abd1b4" providerId="LiveId" clId="{7CF8B8B7-041E-4225-90F2-BF9010FABEBF}" dt="2024-03-04T07:49:28.778" v="45" actId="207"/>
        <pc:sldMkLst>
          <pc:docMk/>
          <pc:sldMk cId="3232304601" sldId="290"/>
        </pc:sldMkLst>
        <pc:spChg chg="mod">
          <ac:chgData name="KARTHIK USURUMATI" userId="f6c6bd2526abd1b4" providerId="LiveId" clId="{7CF8B8B7-041E-4225-90F2-BF9010FABEBF}" dt="2024-03-04T07:49:28.778" v="45" actId="207"/>
          <ac:spMkLst>
            <pc:docMk/>
            <pc:sldMk cId="3232304601" sldId="290"/>
            <ac:spMk id="2" creationId="{E8FD91B6-A57D-47BA-2F9C-597DCD85433C}"/>
          </ac:spMkLst>
        </pc:spChg>
      </pc:sldChg>
      <pc:sldChg chg="modSp mod">
        <pc:chgData name="KARTHIK USURUMATI" userId="f6c6bd2526abd1b4" providerId="LiveId" clId="{7CF8B8B7-041E-4225-90F2-BF9010FABEBF}" dt="2024-03-04T07:49:46.771" v="51" actId="14100"/>
        <pc:sldMkLst>
          <pc:docMk/>
          <pc:sldMk cId="1834756748" sldId="291"/>
        </pc:sldMkLst>
        <pc:spChg chg="mod">
          <ac:chgData name="KARTHIK USURUMATI" userId="f6c6bd2526abd1b4" providerId="LiveId" clId="{7CF8B8B7-041E-4225-90F2-BF9010FABEBF}" dt="2024-03-04T07:49:46.771" v="51" actId="14100"/>
          <ac:spMkLst>
            <pc:docMk/>
            <pc:sldMk cId="1834756748" sldId="291"/>
            <ac:spMk id="2" creationId="{D192A719-14F9-5299-A815-C33523260E66}"/>
          </ac:spMkLst>
        </pc:spChg>
      </pc:sldChg>
      <pc:sldChg chg="modSp mod">
        <pc:chgData name="KARTHIK USURUMATI" userId="f6c6bd2526abd1b4" providerId="LiveId" clId="{7CF8B8B7-041E-4225-90F2-BF9010FABEBF}" dt="2024-03-04T07:50:02.884" v="55" actId="207"/>
        <pc:sldMkLst>
          <pc:docMk/>
          <pc:sldMk cId="3204832188" sldId="292"/>
        </pc:sldMkLst>
        <pc:spChg chg="mod">
          <ac:chgData name="KARTHIK USURUMATI" userId="f6c6bd2526abd1b4" providerId="LiveId" clId="{7CF8B8B7-041E-4225-90F2-BF9010FABEBF}" dt="2024-03-04T07:50:02.884" v="55" actId="207"/>
          <ac:spMkLst>
            <pc:docMk/>
            <pc:sldMk cId="3204832188" sldId="292"/>
            <ac:spMk id="2" creationId="{6C70CDCD-5A13-001B-4056-D0C2B4337561}"/>
          </ac:spMkLst>
        </pc:spChg>
      </pc:sldChg>
      <pc:sldChg chg="modSp mod">
        <pc:chgData name="KARTHIK USURUMATI" userId="f6c6bd2526abd1b4" providerId="LiveId" clId="{7CF8B8B7-041E-4225-90F2-BF9010FABEBF}" dt="2024-03-04T07:50:45.371" v="70" actId="207"/>
        <pc:sldMkLst>
          <pc:docMk/>
          <pc:sldMk cId="864984497" sldId="293"/>
        </pc:sldMkLst>
        <pc:spChg chg="mod">
          <ac:chgData name="KARTHIK USURUMATI" userId="f6c6bd2526abd1b4" providerId="LiveId" clId="{7CF8B8B7-041E-4225-90F2-BF9010FABEBF}" dt="2024-03-04T07:50:45.371" v="70" actId="207"/>
          <ac:spMkLst>
            <pc:docMk/>
            <pc:sldMk cId="864984497" sldId="293"/>
            <ac:spMk id="2" creationId="{12BE0D6B-5B83-76BA-84E8-F4A3F737D60E}"/>
          </ac:spMkLst>
        </pc:spChg>
      </pc:sldChg>
      <pc:sldChg chg="modSp mod">
        <pc:chgData name="KARTHIK USURUMATI" userId="f6c6bd2526abd1b4" providerId="LiveId" clId="{7CF8B8B7-041E-4225-90F2-BF9010FABEBF}" dt="2024-03-04T07:50:38.624" v="67" actId="207"/>
        <pc:sldMkLst>
          <pc:docMk/>
          <pc:sldMk cId="3849788356" sldId="295"/>
        </pc:sldMkLst>
        <pc:spChg chg="mod">
          <ac:chgData name="KARTHIK USURUMATI" userId="f6c6bd2526abd1b4" providerId="LiveId" clId="{7CF8B8B7-041E-4225-90F2-BF9010FABEBF}" dt="2024-03-04T07:50:38.624" v="67" actId="207"/>
          <ac:spMkLst>
            <pc:docMk/>
            <pc:sldMk cId="3849788356" sldId="295"/>
            <ac:spMk id="2" creationId="{7DD12D34-C4C9-1938-6312-501DE143CA46}"/>
          </ac:spMkLst>
        </pc:spChg>
      </pc:sldChg>
      <pc:sldChg chg="modSp mod">
        <pc:chgData name="KARTHIK USURUMATI" userId="f6c6bd2526abd1b4" providerId="LiveId" clId="{7CF8B8B7-041E-4225-90F2-BF9010FABEBF}" dt="2024-03-04T07:50:57.805" v="75" actId="14100"/>
        <pc:sldMkLst>
          <pc:docMk/>
          <pc:sldMk cId="464325495" sldId="296"/>
        </pc:sldMkLst>
        <pc:spChg chg="mod">
          <ac:chgData name="KARTHIK USURUMATI" userId="f6c6bd2526abd1b4" providerId="LiveId" clId="{7CF8B8B7-041E-4225-90F2-BF9010FABEBF}" dt="2024-03-04T07:50:57.805" v="75" actId="14100"/>
          <ac:spMkLst>
            <pc:docMk/>
            <pc:sldMk cId="464325495" sldId="296"/>
            <ac:spMk id="2" creationId="{BAA179F2-E785-F0A5-2638-E3537233DAAC}"/>
          </ac:spMkLst>
        </pc:spChg>
      </pc:sldChg>
      <pc:sldChg chg="modSp mod">
        <pc:chgData name="KARTHIK USURUMATI" userId="f6c6bd2526abd1b4" providerId="LiveId" clId="{7CF8B8B7-041E-4225-90F2-BF9010FABEBF}" dt="2024-03-04T07:50:12.667" v="58" actId="207"/>
        <pc:sldMkLst>
          <pc:docMk/>
          <pc:sldMk cId="3167163210" sldId="297"/>
        </pc:sldMkLst>
        <pc:spChg chg="mod">
          <ac:chgData name="KARTHIK USURUMATI" userId="f6c6bd2526abd1b4" providerId="LiveId" clId="{7CF8B8B7-041E-4225-90F2-BF9010FABEBF}" dt="2024-03-04T07:50:12.667" v="58" actId="207"/>
          <ac:spMkLst>
            <pc:docMk/>
            <pc:sldMk cId="3167163210" sldId="297"/>
            <ac:spMk id="2" creationId="{33874615-8EE8-8E1F-1007-3FFEB456E274}"/>
          </ac:spMkLst>
        </pc:spChg>
      </pc:sldChg>
      <pc:sldChg chg="modSp mod">
        <pc:chgData name="KARTHIK USURUMATI" userId="f6c6bd2526abd1b4" providerId="LiveId" clId="{7CF8B8B7-041E-4225-90F2-BF9010FABEBF}" dt="2024-03-04T07:50:20.899" v="61" actId="207"/>
        <pc:sldMkLst>
          <pc:docMk/>
          <pc:sldMk cId="4201281307" sldId="298"/>
        </pc:sldMkLst>
        <pc:spChg chg="mod">
          <ac:chgData name="KARTHIK USURUMATI" userId="f6c6bd2526abd1b4" providerId="LiveId" clId="{7CF8B8B7-041E-4225-90F2-BF9010FABEBF}" dt="2024-03-04T07:50:20.899" v="61" actId="207"/>
          <ac:spMkLst>
            <pc:docMk/>
            <pc:sldMk cId="4201281307" sldId="298"/>
            <ac:spMk id="2" creationId="{219DD640-4CEB-BFC8-B048-E021E4E99C44}"/>
          </ac:spMkLst>
        </pc:spChg>
      </pc:sldChg>
      <pc:sldChg chg="modSp mod">
        <pc:chgData name="KARTHIK USURUMATI" userId="f6c6bd2526abd1b4" providerId="LiveId" clId="{7CF8B8B7-041E-4225-90F2-BF9010FABEBF}" dt="2024-03-04T07:50:27.259" v="64" actId="207"/>
        <pc:sldMkLst>
          <pc:docMk/>
          <pc:sldMk cId="3846145271" sldId="299"/>
        </pc:sldMkLst>
        <pc:spChg chg="mod">
          <ac:chgData name="KARTHIK USURUMATI" userId="f6c6bd2526abd1b4" providerId="LiveId" clId="{7CF8B8B7-041E-4225-90F2-BF9010FABEBF}" dt="2024-03-04T07:50:27.259" v="64" actId="207"/>
          <ac:spMkLst>
            <pc:docMk/>
            <pc:sldMk cId="3846145271" sldId="299"/>
            <ac:spMk id="2" creationId="{9B6A4A23-874F-0C9C-9882-74F24A6C0A6D}"/>
          </ac:spMkLst>
        </pc:spChg>
      </pc:sldChg>
      <pc:sldChg chg="modSp mod">
        <pc:chgData name="KARTHIK USURUMATI" userId="f6c6bd2526abd1b4" providerId="LiveId" clId="{7CF8B8B7-041E-4225-90F2-BF9010FABEBF}" dt="2024-03-04T07:47:31.730" v="22" actId="207"/>
        <pc:sldMkLst>
          <pc:docMk/>
          <pc:sldMk cId="3453941513" sldId="300"/>
        </pc:sldMkLst>
        <pc:spChg chg="mod">
          <ac:chgData name="KARTHIK USURUMATI" userId="f6c6bd2526abd1b4" providerId="LiveId" clId="{7CF8B8B7-041E-4225-90F2-BF9010FABEBF}" dt="2024-03-04T07:47:31.730" v="22" actId="207"/>
          <ac:spMkLst>
            <pc:docMk/>
            <pc:sldMk cId="3453941513" sldId="300"/>
            <ac:spMk id="2" creationId="{1F541137-17A7-2957-C100-0B602B691AA5}"/>
          </ac:spMkLst>
        </pc:spChg>
      </pc:sldChg>
      <pc:sldChg chg="modSp mod">
        <pc:chgData name="KARTHIK USURUMATI" userId="f6c6bd2526abd1b4" providerId="LiveId" clId="{7CF8B8B7-041E-4225-90F2-BF9010FABEBF}" dt="2024-03-04T07:51:20.056" v="79" actId="14100"/>
        <pc:sldMkLst>
          <pc:docMk/>
          <pc:sldMk cId="1567649152" sldId="301"/>
        </pc:sldMkLst>
        <pc:spChg chg="mod">
          <ac:chgData name="KARTHIK USURUMATI" userId="f6c6bd2526abd1b4" providerId="LiveId" clId="{7CF8B8B7-041E-4225-90F2-BF9010FABEBF}" dt="2024-03-04T07:51:20.056" v="79" actId="14100"/>
          <ac:spMkLst>
            <pc:docMk/>
            <pc:sldMk cId="1567649152" sldId="301"/>
            <ac:spMk id="2" creationId="{A5386CAD-4308-ED52-033A-A207ECE41F20}"/>
          </ac:spMkLst>
        </pc:spChg>
      </pc:sldChg>
      <pc:sldChg chg="modSp mod">
        <pc:chgData name="KARTHIK USURUMATI" userId="f6c6bd2526abd1b4" providerId="LiveId" clId="{7CF8B8B7-041E-4225-90F2-BF9010FABEBF}" dt="2024-03-04T07:51:41.904" v="86" actId="207"/>
        <pc:sldMkLst>
          <pc:docMk/>
          <pc:sldMk cId="1946780088" sldId="302"/>
        </pc:sldMkLst>
        <pc:spChg chg="mod">
          <ac:chgData name="KARTHIK USURUMATI" userId="f6c6bd2526abd1b4" providerId="LiveId" clId="{7CF8B8B7-041E-4225-90F2-BF9010FABEBF}" dt="2024-03-04T07:51:41.904" v="86" actId="207"/>
          <ac:spMkLst>
            <pc:docMk/>
            <pc:sldMk cId="1946780088" sldId="302"/>
            <ac:spMk id="2" creationId="{55BCE2FE-CB0E-CAD9-CE50-A10002F444C2}"/>
          </ac:spMkLst>
        </pc:spChg>
      </pc:sldChg>
      <pc:sldChg chg="modSp mod">
        <pc:chgData name="KARTHIK USURUMATI" userId="f6c6bd2526abd1b4" providerId="LiveId" clId="{7CF8B8B7-041E-4225-90F2-BF9010FABEBF}" dt="2024-03-04T07:51:34.580" v="83" actId="14100"/>
        <pc:sldMkLst>
          <pc:docMk/>
          <pc:sldMk cId="1284428940" sldId="303"/>
        </pc:sldMkLst>
        <pc:spChg chg="mod">
          <ac:chgData name="KARTHIK USURUMATI" userId="f6c6bd2526abd1b4" providerId="LiveId" clId="{7CF8B8B7-041E-4225-90F2-BF9010FABEBF}" dt="2024-03-04T07:51:34.580" v="83" actId="14100"/>
          <ac:spMkLst>
            <pc:docMk/>
            <pc:sldMk cId="1284428940" sldId="303"/>
            <ac:spMk id="2" creationId="{08438E95-328E-1424-8B95-68AD9032C1DD}"/>
          </ac:spMkLst>
        </pc:spChg>
      </pc:sldChg>
      <pc:sldMasterChg chg="setBg modSldLayout">
        <pc:chgData name="KARTHIK USURUMATI" userId="f6c6bd2526abd1b4" providerId="LiveId" clId="{7CF8B8B7-041E-4225-90F2-BF9010FABEBF}" dt="2024-03-04T07:44:17.523" v="9"/>
        <pc:sldMasterMkLst>
          <pc:docMk/>
          <pc:sldMasterMk cId="2544403903" sldId="2147483726"/>
        </pc:sldMasterMkLst>
        <pc:sldLayoutChg chg="setBg">
          <pc:chgData name="KARTHIK USURUMATI" userId="f6c6bd2526abd1b4" providerId="LiveId" clId="{7CF8B8B7-041E-4225-90F2-BF9010FABEBF}" dt="2024-03-04T07:44:17.523" v="9"/>
          <pc:sldLayoutMkLst>
            <pc:docMk/>
            <pc:sldMasterMk cId="2544403903" sldId="2147483726"/>
            <pc:sldLayoutMk cId="2643798859" sldId="2147483727"/>
          </pc:sldLayoutMkLst>
        </pc:sldLayoutChg>
        <pc:sldLayoutChg chg="setBg">
          <pc:chgData name="KARTHIK USURUMATI" userId="f6c6bd2526abd1b4" providerId="LiveId" clId="{7CF8B8B7-041E-4225-90F2-BF9010FABEBF}" dt="2024-03-04T07:44:17.523" v="9"/>
          <pc:sldLayoutMkLst>
            <pc:docMk/>
            <pc:sldMasterMk cId="2544403903" sldId="2147483726"/>
            <pc:sldLayoutMk cId="2244625333" sldId="2147483728"/>
          </pc:sldLayoutMkLst>
        </pc:sldLayoutChg>
        <pc:sldLayoutChg chg="setBg">
          <pc:chgData name="KARTHIK USURUMATI" userId="f6c6bd2526abd1b4" providerId="LiveId" clId="{7CF8B8B7-041E-4225-90F2-BF9010FABEBF}" dt="2024-03-04T07:44:17.523" v="9"/>
          <pc:sldLayoutMkLst>
            <pc:docMk/>
            <pc:sldMasterMk cId="2544403903" sldId="2147483726"/>
            <pc:sldLayoutMk cId="488724327" sldId="2147483729"/>
          </pc:sldLayoutMkLst>
        </pc:sldLayoutChg>
        <pc:sldLayoutChg chg="setBg">
          <pc:chgData name="KARTHIK USURUMATI" userId="f6c6bd2526abd1b4" providerId="LiveId" clId="{7CF8B8B7-041E-4225-90F2-BF9010FABEBF}" dt="2024-03-04T07:44:17.523" v="9"/>
          <pc:sldLayoutMkLst>
            <pc:docMk/>
            <pc:sldMasterMk cId="2544403903" sldId="2147483726"/>
            <pc:sldLayoutMk cId="2800886069" sldId="2147483730"/>
          </pc:sldLayoutMkLst>
        </pc:sldLayoutChg>
        <pc:sldLayoutChg chg="setBg">
          <pc:chgData name="KARTHIK USURUMATI" userId="f6c6bd2526abd1b4" providerId="LiveId" clId="{7CF8B8B7-041E-4225-90F2-BF9010FABEBF}" dt="2024-03-04T07:44:17.523" v="9"/>
          <pc:sldLayoutMkLst>
            <pc:docMk/>
            <pc:sldMasterMk cId="2544403903" sldId="2147483726"/>
            <pc:sldLayoutMk cId="36856310" sldId="2147483731"/>
          </pc:sldLayoutMkLst>
        </pc:sldLayoutChg>
        <pc:sldLayoutChg chg="setBg">
          <pc:chgData name="KARTHIK USURUMATI" userId="f6c6bd2526abd1b4" providerId="LiveId" clId="{7CF8B8B7-041E-4225-90F2-BF9010FABEBF}" dt="2024-03-04T07:44:17.523" v="9"/>
          <pc:sldLayoutMkLst>
            <pc:docMk/>
            <pc:sldMasterMk cId="2544403903" sldId="2147483726"/>
            <pc:sldLayoutMk cId="1905463946" sldId="2147483732"/>
          </pc:sldLayoutMkLst>
        </pc:sldLayoutChg>
        <pc:sldLayoutChg chg="setBg">
          <pc:chgData name="KARTHIK USURUMATI" userId="f6c6bd2526abd1b4" providerId="LiveId" clId="{7CF8B8B7-041E-4225-90F2-BF9010FABEBF}" dt="2024-03-04T07:44:17.523" v="9"/>
          <pc:sldLayoutMkLst>
            <pc:docMk/>
            <pc:sldMasterMk cId="2544403903" sldId="2147483726"/>
            <pc:sldLayoutMk cId="953251658" sldId="2147483733"/>
          </pc:sldLayoutMkLst>
        </pc:sldLayoutChg>
        <pc:sldLayoutChg chg="setBg">
          <pc:chgData name="KARTHIK USURUMATI" userId="f6c6bd2526abd1b4" providerId="LiveId" clId="{7CF8B8B7-041E-4225-90F2-BF9010FABEBF}" dt="2024-03-04T07:44:17.523" v="9"/>
          <pc:sldLayoutMkLst>
            <pc:docMk/>
            <pc:sldMasterMk cId="2544403903" sldId="2147483726"/>
            <pc:sldLayoutMk cId="2377405164" sldId="2147483734"/>
          </pc:sldLayoutMkLst>
        </pc:sldLayoutChg>
        <pc:sldLayoutChg chg="setBg">
          <pc:chgData name="KARTHIK USURUMATI" userId="f6c6bd2526abd1b4" providerId="LiveId" clId="{7CF8B8B7-041E-4225-90F2-BF9010FABEBF}" dt="2024-03-04T07:44:17.523" v="9"/>
          <pc:sldLayoutMkLst>
            <pc:docMk/>
            <pc:sldMasterMk cId="2544403903" sldId="2147483726"/>
            <pc:sldLayoutMk cId="3476707648" sldId="2147483735"/>
          </pc:sldLayoutMkLst>
        </pc:sldLayoutChg>
        <pc:sldLayoutChg chg="setBg">
          <pc:chgData name="KARTHIK USURUMATI" userId="f6c6bd2526abd1b4" providerId="LiveId" clId="{7CF8B8B7-041E-4225-90F2-BF9010FABEBF}" dt="2024-03-04T07:44:17.523" v="9"/>
          <pc:sldLayoutMkLst>
            <pc:docMk/>
            <pc:sldMasterMk cId="2544403903" sldId="2147483726"/>
            <pc:sldLayoutMk cId="3236105225" sldId="2147483736"/>
          </pc:sldLayoutMkLst>
        </pc:sldLayoutChg>
        <pc:sldLayoutChg chg="setBg">
          <pc:chgData name="KARTHIK USURUMATI" userId="f6c6bd2526abd1b4" providerId="LiveId" clId="{7CF8B8B7-041E-4225-90F2-BF9010FABEBF}" dt="2024-03-04T07:44:17.523" v="9"/>
          <pc:sldLayoutMkLst>
            <pc:docMk/>
            <pc:sldMasterMk cId="2544403903" sldId="2147483726"/>
            <pc:sldLayoutMk cId="219078305" sldId="2147483737"/>
          </pc:sldLayoutMkLst>
        </pc:sldLayoutChg>
        <pc:sldLayoutChg chg="setBg">
          <pc:chgData name="KARTHIK USURUMATI" userId="f6c6bd2526abd1b4" providerId="LiveId" clId="{7CF8B8B7-041E-4225-90F2-BF9010FABEBF}" dt="2024-03-04T07:44:17.523" v="9"/>
          <pc:sldLayoutMkLst>
            <pc:docMk/>
            <pc:sldMasterMk cId="2544403903" sldId="2147483726"/>
            <pc:sldLayoutMk cId="3340527307" sldId="2147483738"/>
          </pc:sldLayoutMkLst>
        </pc:sldLayoutChg>
        <pc:sldLayoutChg chg="setBg">
          <pc:chgData name="KARTHIK USURUMATI" userId="f6c6bd2526abd1b4" providerId="LiveId" clId="{7CF8B8B7-041E-4225-90F2-BF9010FABEBF}" dt="2024-03-04T07:44:17.523" v="9"/>
          <pc:sldLayoutMkLst>
            <pc:docMk/>
            <pc:sldMasterMk cId="2544403903" sldId="2147483726"/>
            <pc:sldLayoutMk cId="2094457176" sldId="2147483739"/>
          </pc:sldLayoutMkLst>
        </pc:sldLayoutChg>
        <pc:sldLayoutChg chg="setBg">
          <pc:chgData name="KARTHIK USURUMATI" userId="f6c6bd2526abd1b4" providerId="LiveId" clId="{7CF8B8B7-041E-4225-90F2-BF9010FABEBF}" dt="2024-03-04T07:44:17.523" v="9"/>
          <pc:sldLayoutMkLst>
            <pc:docMk/>
            <pc:sldMasterMk cId="2544403903" sldId="2147483726"/>
            <pc:sldLayoutMk cId="2973045498" sldId="2147483740"/>
          </pc:sldLayoutMkLst>
        </pc:sldLayoutChg>
        <pc:sldLayoutChg chg="setBg">
          <pc:chgData name="KARTHIK USURUMATI" userId="f6c6bd2526abd1b4" providerId="LiveId" clId="{7CF8B8B7-041E-4225-90F2-BF9010FABEBF}" dt="2024-03-04T07:44:17.523" v="9"/>
          <pc:sldLayoutMkLst>
            <pc:docMk/>
            <pc:sldMasterMk cId="2544403903" sldId="2147483726"/>
            <pc:sldLayoutMk cId="232245154" sldId="2147483741"/>
          </pc:sldLayoutMkLst>
        </pc:sldLayoutChg>
        <pc:sldLayoutChg chg="setBg">
          <pc:chgData name="KARTHIK USURUMATI" userId="f6c6bd2526abd1b4" providerId="LiveId" clId="{7CF8B8B7-041E-4225-90F2-BF9010FABEBF}" dt="2024-03-04T07:44:17.523" v="9"/>
          <pc:sldLayoutMkLst>
            <pc:docMk/>
            <pc:sldMasterMk cId="2544403903" sldId="2147483726"/>
            <pc:sldLayoutMk cId="1631962961" sldId="2147483742"/>
          </pc:sldLayoutMkLst>
        </pc:sldLayoutChg>
        <pc:sldLayoutChg chg="setBg">
          <pc:chgData name="KARTHIK USURUMATI" userId="f6c6bd2526abd1b4" providerId="LiveId" clId="{7CF8B8B7-041E-4225-90F2-BF9010FABEBF}" dt="2024-03-04T07:44:17.523" v="9"/>
          <pc:sldLayoutMkLst>
            <pc:docMk/>
            <pc:sldMasterMk cId="2544403903" sldId="2147483726"/>
            <pc:sldLayoutMk cId="3293138376" sldId="2147483743"/>
          </pc:sldLayoutMkLst>
        </pc:sldLayoutChg>
        <pc:sldLayoutChg chg="setBg">
          <pc:chgData name="KARTHIK USURUMATI" userId="f6c6bd2526abd1b4" providerId="LiveId" clId="{7CF8B8B7-041E-4225-90F2-BF9010FABEBF}" dt="2024-03-04T07:44:17.523" v="9"/>
          <pc:sldLayoutMkLst>
            <pc:docMk/>
            <pc:sldMasterMk cId="2544403903" sldId="2147483726"/>
            <pc:sldLayoutMk cId="1374272105" sldId="2147483744"/>
          </pc:sldLayoutMkLst>
        </pc:sldLayoutChg>
      </pc:sldMaster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3/4/2024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3798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36105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078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0527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94457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3045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245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1962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31383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74272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4462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8724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00886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3/4/2024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56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5463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3251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740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670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92D050"/>
            </a:gs>
            <a:gs pos="100000">
              <a:schemeClr val="bg2">
                <a:shade val="78000"/>
                <a:hueMod val="44000"/>
                <a:satMod val="200000"/>
                <a:lumMod val="69000"/>
              </a:schemeClr>
            </a:gs>
          </a:gsLst>
          <a:lin ang="2520000" scaled="0"/>
          <a:tileRect/>
        </a:gradFill>
        <a:effectLst/>
      </p:bgPr>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3/4/2024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4440390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 id="2147483744"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90B46-2DAE-C0FD-88EF-EB72619726B6}"/>
              </a:ext>
            </a:extLst>
          </p:cNvPr>
          <p:cNvSpPr>
            <a:spLocks noGrp="1"/>
          </p:cNvSpPr>
          <p:nvPr>
            <p:ph type="title"/>
          </p:nvPr>
        </p:nvSpPr>
        <p:spPr>
          <a:xfrm>
            <a:off x="1295402" y="960037"/>
            <a:ext cx="9601196" cy="1303867"/>
          </a:xfrm>
          <a:solidFill>
            <a:schemeClr val="bg1">
              <a:lumMod val="95000"/>
            </a:schemeClr>
          </a:solidFill>
        </p:spPr>
        <p:txBody>
          <a:bodyPr>
            <a:normAutofit/>
          </a:bodyPr>
          <a:lstStyle/>
          <a:p>
            <a:pPr algn="ctr"/>
            <a:r>
              <a:rPr lang="en-US" sz="2400" dirty="0">
                <a:solidFill>
                  <a:srgbClr val="00B050"/>
                </a:solidFill>
                <a:latin typeface="Times New Roman" panose="02020603050405020304" pitchFamily="18" charset="0"/>
                <a:cs typeface="Times New Roman" panose="02020603050405020304" pitchFamily="18" charset="0"/>
              </a:rPr>
              <a:t>Dr. YSR ANU College of Engineering &amp; Technology</a:t>
            </a:r>
            <a:br>
              <a:rPr lang="en-US" sz="3600" dirty="0"/>
            </a:br>
            <a:r>
              <a:rPr lang="en-US" sz="2000" dirty="0">
                <a:solidFill>
                  <a:srgbClr val="FF0000"/>
                </a:solidFill>
                <a:latin typeface="Times New Roman" panose="02020603050405020304" pitchFamily="18" charset="0"/>
                <a:cs typeface="Times New Roman" panose="02020603050405020304" pitchFamily="18" charset="0"/>
              </a:rPr>
              <a:t>Acharya Nagarjuna University, </a:t>
            </a:r>
            <a:r>
              <a:rPr lang="en-US" sz="1800" dirty="0">
                <a:solidFill>
                  <a:srgbClr val="FF0000"/>
                </a:solidFill>
                <a:latin typeface="Times New Roman" panose="02020603050405020304" pitchFamily="18" charset="0"/>
                <a:cs typeface="Times New Roman" panose="02020603050405020304" pitchFamily="18" charset="0"/>
              </a:rPr>
              <a:t>Guntur-522510</a:t>
            </a:r>
            <a:endParaRPr lang="en-IN" sz="1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A2FEDF-64A2-1085-1739-6954D26E9238}"/>
              </a:ext>
            </a:extLst>
          </p:cNvPr>
          <p:cNvSpPr>
            <a:spLocks noGrp="1"/>
          </p:cNvSpPr>
          <p:nvPr>
            <p:ph idx="1"/>
          </p:nvPr>
        </p:nvSpPr>
        <p:spPr>
          <a:xfrm>
            <a:off x="1181882" y="2556932"/>
            <a:ext cx="10098828" cy="3318936"/>
          </a:xfrm>
        </p:spPr>
        <p:txBody>
          <a:bodyPr>
            <a:normAutofit/>
          </a:bodyPr>
          <a:lstStyle/>
          <a:p>
            <a:pPr marL="0" indent="0" algn="ctr">
              <a:buNone/>
            </a:pPr>
            <a:r>
              <a:rPr lang="en-US" sz="2800" b="1" dirty="0">
                <a:solidFill>
                  <a:schemeClr val="bg2">
                    <a:lumMod val="25000"/>
                  </a:schemeClr>
                </a:solidFill>
              </a:rPr>
              <a:t> SIMULATION AND STUDY OF MULTILEVEL INVERTER</a:t>
            </a:r>
          </a:p>
          <a:p>
            <a:pPr marL="0" indent="0" algn="ctr">
              <a:buNone/>
            </a:pPr>
            <a:r>
              <a:rPr lang="en-US" b="1" dirty="0">
                <a:solidFill>
                  <a:schemeClr val="bg2">
                    <a:lumMod val="25000"/>
                  </a:schemeClr>
                </a:solidFill>
              </a:rPr>
              <a:t> </a:t>
            </a:r>
            <a:r>
              <a:rPr lang="en-US" b="1" dirty="0">
                <a:solidFill>
                  <a:srgbClr val="0070C0"/>
                </a:solidFill>
                <a:latin typeface="Times New Roman" panose="02020603050405020304" pitchFamily="18" charset="0"/>
                <a:cs typeface="Times New Roman" panose="02020603050405020304" pitchFamily="18" charset="0"/>
              </a:rPr>
              <a:t>Project Review : (Batch-11)</a:t>
            </a:r>
          </a:p>
          <a:p>
            <a:pPr marL="0" indent="0" algn="ctr">
              <a:buNone/>
            </a:pPr>
            <a:endParaRPr lang="en-US" b="1" dirty="0">
              <a:solidFill>
                <a:schemeClr val="bg2">
                  <a:lumMod val="25000"/>
                </a:schemeClr>
              </a:solidFill>
            </a:endParaRPr>
          </a:p>
          <a:p>
            <a:pPr marL="0" indent="0">
              <a:buNone/>
            </a:pPr>
            <a:r>
              <a:rPr lang="en-US" sz="1600" b="1" dirty="0">
                <a:solidFill>
                  <a:srgbClr val="FF0000"/>
                </a:solidFill>
                <a:latin typeface="Times New Roman" panose="02020603050405020304" pitchFamily="18" charset="0"/>
                <a:cs typeface="Times New Roman" panose="02020603050405020304" pitchFamily="18" charset="0"/>
              </a:rPr>
              <a:t>     </a:t>
            </a:r>
          </a:p>
          <a:p>
            <a:pPr marL="0" indent="0">
              <a:buNone/>
            </a:pPr>
            <a:endParaRPr lang="en-US" sz="1600" b="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1600" b="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1600" b="1" dirty="0">
              <a:solidFill>
                <a:srgbClr val="FF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A150A15-F10B-26A1-CA81-D4721CF6F906}"/>
              </a:ext>
            </a:extLst>
          </p:cNvPr>
          <p:cNvSpPr txBox="1"/>
          <p:nvPr/>
        </p:nvSpPr>
        <p:spPr>
          <a:xfrm>
            <a:off x="1536442" y="4224694"/>
            <a:ext cx="3396343" cy="1384995"/>
          </a:xfrm>
          <a:prstGeom prst="rect">
            <a:avLst/>
          </a:prstGeom>
          <a:noFill/>
        </p:spPr>
        <p:txBody>
          <a:bodyPr wrap="square" rtlCol="0">
            <a:spAutoFit/>
          </a:bodyPr>
          <a:lstStyle/>
          <a:p>
            <a:r>
              <a:rPr lang="es-ES" sz="1400" dirty="0">
                <a:latin typeface="Times New Roman" panose="02020603050405020304" pitchFamily="18" charset="0"/>
                <a:cs typeface="Times New Roman" panose="02020603050405020304" pitchFamily="18" charset="0"/>
              </a:rPr>
              <a:t>Submitted </a:t>
            </a:r>
            <a:r>
              <a:rPr lang="es-ES" sz="1400" dirty="0" err="1">
                <a:latin typeface="Times New Roman" panose="02020603050405020304" pitchFamily="18" charset="0"/>
                <a:cs typeface="Times New Roman" panose="02020603050405020304" pitchFamily="18" charset="0"/>
              </a:rPr>
              <a:t>by</a:t>
            </a:r>
            <a:r>
              <a:rPr lang="es-ES" sz="1400" dirty="0">
                <a:latin typeface="Times New Roman" panose="02020603050405020304" pitchFamily="18" charset="0"/>
                <a:cs typeface="Times New Roman" panose="02020603050405020304" pitchFamily="18" charset="0"/>
              </a:rPr>
              <a:t> : </a:t>
            </a:r>
          </a:p>
          <a:p>
            <a:r>
              <a:rPr lang="es-ES" sz="1400" dirty="0">
                <a:latin typeface="Times New Roman" panose="02020603050405020304" pitchFamily="18" charset="0"/>
                <a:cs typeface="Times New Roman" panose="02020603050405020304" pitchFamily="18" charset="0"/>
              </a:rPr>
              <a:t>1)</a:t>
            </a:r>
            <a:r>
              <a:rPr lang="es-ES" sz="1400" dirty="0" err="1">
                <a:latin typeface="Times New Roman" panose="02020603050405020304" pitchFamily="18" charset="0"/>
                <a:cs typeface="Times New Roman" panose="02020603050405020304" pitchFamily="18" charset="0"/>
              </a:rPr>
              <a:t>Vaddi</a:t>
            </a:r>
            <a:r>
              <a:rPr lang="es-ES" sz="1400" dirty="0">
                <a:latin typeface="Times New Roman" panose="02020603050405020304" pitchFamily="18" charset="0"/>
                <a:cs typeface="Times New Roman" panose="02020603050405020304" pitchFamily="18" charset="0"/>
              </a:rPr>
              <a:t> .Susi  (Y20EE3259)</a:t>
            </a:r>
          </a:p>
          <a:p>
            <a:r>
              <a:rPr lang="es-ES" sz="1400" dirty="0">
                <a:latin typeface="Times New Roman" panose="02020603050405020304" pitchFamily="18" charset="0"/>
                <a:cs typeface="Times New Roman" panose="02020603050405020304" pitchFamily="18" charset="0"/>
              </a:rPr>
              <a:t>2)D . </a:t>
            </a:r>
            <a:r>
              <a:rPr lang="es-ES" sz="1400" dirty="0" err="1">
                <a:latin typeface="Times New Roman" panose="02020603050405020304" pitchFamily="18" charset="0"/>
                <a:cs typeface="Times New Roman" panose="02020603050405020304" pitchFamily="18" charset="0"/>
              </a:rPr>
              <a:t>Renuka</a:t>
            </a:r>
            <a:r>
              <a:rPr lang="es-ES" sz="1400" dirty="0">
                <a:latin typeface="Times New Roman" panose="02020603050405020304" pitchFamily="18" charset="0"/>
                <a:cs typeface="Times New Roman" panose="02020603050405020304" pitchFamily="18" charset="0"/>
              </a:rPr>
              <a:t> (Y20EE3210)</a:t>
            </a:r>
          </a:p>
          <a:p>
            <a:r>
              <a:rPr lang="es-ES" sz="1400" dirty="0">
                <a:latin typeface="Times New Roman" panose="02020603050405020304" pitchFamily="18" charset="0"/>
                <a:cs typeface="Times New Roman" panose="02020603050405020304" pitchFamily="18" charset="0"/>
              </a:rPr>
              <a:t>3)</a:t>
            </a:r>
            <a:r>
              <a:rPr lang="es-ES" sz="1400" dirty="0" err="1">
                <a:latin typeface="Times New Roman" panose="02020603050405020304" pitchFamily="18" charset="0"/>
                <a:cs typeface="Times New Roman" panose="02020603050405020304" pitchFamily="18" charset="0"/>
              </a:rPr>
              <a:t>Usurumati</a:t>
            </a:r>
            <a:r>
              <a:rPr lang="es-ES" sz="1400" dirty="0">
                <a:latin typeface="Times New Roman" panose="02020603050405020304" pitchFamily="18" charset="0"/>
                <a:cs typeface="Times New Roman" panose="02020603050405020304" pitchFamily="18" charset="0"/>
              </a:rPr>
              <a:t> . </a:t>
            </a:r>
            <a:r>
              <a:rPr lang="es-ES" sz="1400" dirty="0" err="1">
                <a:latin typeface="Times New Roman" panose="02020603050405020304" pitchFamily="18" charset="0"/>
                <a:cs typeface="Times New Roman" panose="02020603050405020304" pitchFamily="18" charset="0"/>
              </a:rPr>
              <a:t>Karthik</a:t>
            </a:r>
            <a:r>
              <a:rPr lang="es-ES" sz="1400" dirty="0">
                <a:latin typeface="Times New Roman" panose="02020603050405020304" pitchFamily="18" charset="0"/>
                <a:cs typeface="Times New Roman" panose="02020603050405020304" pitchFamily="18" charset="0"/>
              </a:rPr>
              <a:t> (Y20EE3258)</a:t>
            </a:r>
          </a:p>
          <a:p>
            <a:r>
              <a:rPr lang="es-ES" sz="1400" dirty="0">
                <a:latin typeface="Times New Roman" panose="02020603050405020304" pitchFamily="18" charset="0"/>
                <a:cs typeface="Times New Roman" panose="02020603050405020304" pitchFamily="18" charset="0"/>
              </a:rPr>
              <a:t>4)</a:t>
            </a:r>
            <a:r>
              <a:rPr lang="es-ES" sz="1400" dirty="0" err="1">
                <a:latin typeface="Times New Roman" panose="02020603050405020304" pitchFamily="18" charset="0"/>
                <a:cs typeface="Times New Roman" panose="02020603050405020304" pitchFamily="18" charset="0"/>
              </a:rPr>
              <a:t>K.Naveen</a:t>
            </a:r>
            <a:r>
              <a:rPr lang="es-ES" sz="1400" dirty="0">
                <a:latin typeface="Times New Roman" panose="02020603050405020304" pitchFamily="18" charset="0"/>
                <a:cs typeface="Times New Roman" panose="02020603050405020304" pitchFamily="18" charset="0"/>
              </a:rPr>
              <a:t> Reddy(Y20EE3225)</a:t>
            </a:r>
          </a:p>
          <a:p>
            <a:endParaRPr lang="es-ES" sz="1400" dirty="0">
              <a:latin typeface="Times New Roman" panose="02020603050405020304" pitchFamily="18" charset="0"/>
              <a:cs typeface="Times New Roman" panose="02020603050405020304" pitchFamily="18" charset="0"/>
            </a:endParaRPr>
          </a:p>
        </p:txBody>
      </p:sp>
      <p:pic>
        <p:nvPicPr>
          <p:cNvPr id="1028" name="Picture 4" descr="ANU - ACHARYA NAGARJUNA UNIVERSITY">
            <a:extLst>
              <a:ext uri="{FF2B5EF4-FFF2-40B4-BE49-F238E27FC236}">
                <a16:creationId xmlns:a16="http://schemas.microsoft.com/office/drawing/2014/main" id="{A1C55F7C-E242-F605-9E53-21F43066FD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8254" y="1094922"/>
            <a:ext cx="1194318" cy="10340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4ACA3D0-A5F5-E491-54D2-0AAA6C6C3F3E}"/>
              </a:ext>
            </a:extLst>
          </p:cNvPr>
          <p:cNvSpPr txBox="1"/>
          <p:nvPr/>
        </p:nvSpPr>
        <p:spPr>
          <a:xfrm>
            <a:off x="7912358" y="4216400"/>
            <a:ext cx="3219061" cy="2123658"/>
          </a:xfrm>
          <a:prstGeom prst="rect">
            <a:avLst/>
          </a:prstGeom>
          <a:noFill/>
        </p:spPr>
        <p:txBody>
          <a:bodyPr wrap="square" rtlCol="0">
            <a:spAutoFit/>
          </a:bodyPr>
          <a:lstStyle/>
          <a:p>
            <a:pPr algn="ctr"/>
            <a:r>
              <a:rPr lang="en-IN" b="1" dirty="0">
                <a:solidFill>
                  <a:schemeClr val="accent4">
                    <a:lumMod val="75000"/>
                  </a:schemeClr>
                </a:solidFill>
              </a:rPr>
              <a:t>Project Guide </a:t>
            </a:r>
            <a:r>
              <a:rPr lang="en-IN" sz="1400" dirty="0"/>
              <a:t>:</a:t>
            </a:r>
          </a:p>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Dr</a:t>
            </a:r>
            <a:r>
              <a:rPr lang="en-US" sz="1800" b="1" dirty="0">
                <a:solidFill>
                  <a:schemeClr val="accent2">
                    <a:lumMod val="75000"/>
                  </a:schemeClr>
                </a:solidFill>
                <a:latin typeface="Times New Roman" panose="02020603050405020304" pitchFamily="18" charset="0"/>
                <a:cs typeface="Times New Roman" panose="02020603050405020304" pitchFamily="18" charset="0"/>
              </a:rPr>
              <a:t>. </a:t>
            </a:r>
            <a:r>
              <a:rPr lang="en-US" b="1" dirty="0">
                <a:solidFill>
                  <a:schemeClr val="accent2">
                    <a:lumMod val="75000"/>
                  </a:schemeClr>
                </a:solidFill>
                <a:latin typeface="Times New Roman" panose="02020603050405020304" pitchFamily="18" charset="0"/>
                <a:cs typeface="Times New Roman" panose="02020603050405020304" pitchFamily="18" charset="0"/>
              </a:rPr>
              <a:t>CH. RAVI KUMAR </a:t>
            </a:r>
            <a:endParaRPr lang="en-US" sz="1800" b="1" dirty="0">
              <a:solidFill>
                <a:schemeClr val="accent2">
                  <a:lumMod val="75000"/>
                </a:schemeClr>
              </a:solidFill>
              <a:latin typeface="Times New Roman" panose="02020603050405020304" pitchFamily="18" charset="0"/>
              <a:cs typeface="Times New Roman" panose="02020603050405020304" pitchFamily="18" charset="0"/>
            </a:endParaRPr>
          </a:p>
          <a:p>
            <a:pPr algn="ctr"/>
            <a:r>
              <a:rPr lang="en-US" sz="1400" dirty="0">
                <a:solidFill>
                  <a:srgbClr val="7030A0"/>
                </a:solidFill>
                <a:latin typeface="Times New Roman" panose="02020603050405020304" pitchFamily="18" charset="0"/>
                <a:cs typeface="Times New Roman" panose="02020603050405020304" pitchFamily="18" charset="0"/>
              </a:rPr>
              <a:t>Assistant professor</a:t>
            </a:r>
          </a:p>
          <a:p>
            <a:pPr algn="ctr"/>
            <a:r>
              <a:rPr lang="en-US" sz="1400" dirty="0">
                <a:solidFill>
                  <a:srgbClr val="FF0000"/>
                </a:solidFill>
                <a:latin typeface="Times New Roman" panose="02020603050405020304" pitchFamily="18" charset="0"/>
                <a:cs typeface="Times New Roman" panose="02020603050405020304" pitchFamily="18" charset="0"/>
              </a:rPr>
              <a:t>DEPARTMENT OF ELECTRICAL ENGINEERING</a:t>
            </a:r>
          </a:p>
          <a:p>
            <a:pPr algn="just"/>
            <a:endParaRPr lang="en-US" sz="1800" b="1" dirty="0">
              <a:solidFill>
                <a:schemeClr val="accent2">
                  <a:lumMod val="75000"/>
                </a:schemeClr>
              </a:solidFill>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374602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DD640-4CEB-BFC8-B048-E021E4E99C44}"/>
              </a:ext>
            </a:extLst>
          </p:cNvPr>
          <p:cNvSpPr>
            <a:spLocks noGrp="1"/>
          </p:cNvSpPr>
          <p:nvPr>
            <p:ph type="title"/>
          </p:nvPr>
        </p:nvSpPr>
        <p:spPr>
          <a:xfrm>
            <a:off x="1571431" y="814181"/>
            <a:ext cx="8968271" cy="1303867"/>
          </a:xfrm>
          <a:pattFill prst="horzBrick">
            <a:fgClr>
              <a:srgbClr val="92D050"/>
            </a:fgClr>
            <a:bgClr>
              <a:schemeClr val="bg1"/>
            </a:bgClr>
          </a:pattFill>
        </p:spPr>
        <p:txBody>
          <a:bodyPr>
            <a:normAutofit/>
          </a:bodyPr>
          <a:lstStyle/>
          <a:p>
            <a:r>
              <a:rPr lang="en-US" sz="3200" b="1" dirty="0"/>
              <a:t>WAVEFORM FOR THREE-LEVEL INVERTER</a:t>
            </a:r>
            <a:endParaRPr lang="en-IN" sz="3200" dirty="0"/>
          </a:p>
        </p:txBody>
      </p:sp>
      <p:pic>
        <p:nvPicPr>
          <p:cNvPr id="5" name="Content Placeholder 4">
            <a:extLst>
              <a:ext uri="{FF2B5EF4-FFF2-40B4-BE49-F238E27FC236}">
                <a16:creationId xmlns:a16="http://schemas.microsoft.com/office/drawing/2014/main" id="{C5A54054-E8EA-D249-3A14-D01D9BFD9C2F}"/>
              </a:ext>
            </a:extLst>
          </p:cNvPr>
          <p:cNvPicPr>
            <a:picLocks noGrp="1" noChangeAspect="1"/>
          </p:cNvPicPr>
          <p:nvPr>
            <p:ph idx="1"/>
          </p:nvPr>
        </p:nvPicPr>
        <p:blipFill>
          <a:blip r:embed="rId2"/>
          <a:stretch>
            <a:fillRect/>
          </a:stretch>
        </p:blipFill>
        <p:spPr>
          <a:xfrm>
            <a:off x="1604865" y="2557463"/>
            <a:ext cx="8901404" cy="3317875"/>
          </a:xfrm>
        </p:spPr>
      </p:pic>
    </p:spTree>
    <p:extLst>
      <p:ext uri="{BB962C8B-B14F-4D97-AF65-F5344CB8AC3E}">
        <p14:creationId xmlns:p14="http://schemas.microsoft.com/office/powerpoint/2010/main" val="4201281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A4A23-874F-0C9C-9882-74F24A6C0A6D}"/>
              </a:ext>
            </a:extLst>
          </p:cNvPr>
          <p:cNvSpPr>
            <a:spLocks noGrp="1"/>
          </p:cNvSpPr>
          <p:nvPr>
            <p:ph type="title"/>
          </p:nvPr>
        </p:nvSpPr>
        <p:spPr>
          <a:xfrm>
            <a:off x="2003750" y="870164"/>
            <a:ext cx="8184500" cy="1303867"/>
          </a:xfrm>
          <a:pattFill prst="horzBrick">
            <a:fgClr>
              <a:srgbClr val="92D050"/>
            </a:fgClr>
            <a:bgClr>
              <a:schemeClr val="bg1"/>
            </a:bgClr>
          </a:pattFill>
        </p:spPr>
        <p:txBody>
          <a:bodyPr>
            <a:normAutofit/>
          </a:bodyPr>
          <a:lstStyle/>
          <a:p>
            <a:r>
              <a:rPr lang="en-US" sz="3200" b="1" dirty="0"/>
              <a:t>THD FOR THREE-LEVEL INVERTER</a:t>
            </a:r>
            <a:endParaRPr lang="en-IN" sz="3200" dirty="0"/>
          </a:p>
        </p:txBody>
      </p:sp>
      <p:pic>
        <p:nvPicPr>
          <p:cNvPr id="5" name="Content Placeholder 4">
            <a:extLst>
              <a:ext uri="{FF2B5EF4-FFF2-40B4-BE49-F238E27FC236}">
                <a16:creationId xmlns:a16="http://schemas.microsoft.com/office/drawing/2014/main" id="{01020748-CAD2-B645-0EDA-F872D16FD1E4}"/>
              </a:ext>
            </a:extLst>
          </p:cNvPr>
          <p:cNvPicPr>
            <a:picLocks noGrp="1" noChangeAspect="1"/>
          </p:cNvPicPr>
          <p:nvPr>
            <p:ph idx="1"/>
          </p:nvPr>
        </p:nvPicPr>
        <p:blipFill>
          <a:blip r:embed="rId2"/>
          <a:stretch>
            <a:fillRect/>
          </a:stretch>
        </p:blipFill>
        <p:spPr>
          <a:xfrm>
            <a:off x="1295402" y="2650355"/>
            <a:ext cx="10041292" cy="3132091"/>
          </a:xfrm>
        </p:spPr>
      </p:pic>
    </p:spTree>
    <p:extLst>
      <p:ext uri="{BB962C8B-B14F-4D97-AF65-F5344CB8AC3E}">
        <p14:creationId xmlns:p14="http://schemas.microsoft.com/office/powerpoint/2010/main" val="3846145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12D34-C4C9-1938-6312-501DE143CA46}"/>
              </a:ext>
            </a:extLst>
          </p:cNvPr>
          <p:cNvSpPr>
            <a:spLocks noGrp="1"/>
          </p:cNvSpPr>
          <p:nvPr>
            <p:ph type="title"/>
          </p:nvPr>
        </p:nvSpPr>
        <p:spPr>
          <a:xfrm>
            <a:off x="2499362" y="907487"/>
            <a:ext cx="7612378" cy="1303867"/>
          </a:xfrm>
          <a:pattFill prst="horzBrick">
            <a:fgClr>
              <a:srgbClr val="92D050"/>
            </a:fgClr>
            <a:bgClr>
              <a:schemeClr val="bg1"/>
            </a:bgClr>
          </a:pattFill>
        </p:spPr>
        <p:txBody>
          <a:bodyPr>
            <a:normAutofit/>
          </a:bodyPr>
          <a:lstStyle/>
          <a:p>
            <a:r>
              <a:rPr lang="en-IN" sz="2800" b="1" dirty="0"/>
              <a:t>SIMULATION OF FIVE-LEVEL INVERTER</a:t>
            </a:r>
            <a:endParaRPr lang="en-IN" sz="2800" dirty="0"/>
          </a:p>
        </p:txBody>
      </p:sp>
      <p:pic>
        <p:nvPicPr>
          <p:cNvPr id="5" name="Content Placeholder 4">
            <a:extLst>
              <a:ext uri="{FF2B5EF4-FFF2-40B4-BE49-F238E27FC236}">
                <a16:creationId xmlns:a16="http://schemas.microsoft.com/office/drawing/2014/main" id="{E1FE8B5D-FFC3-820E-62DC-695589897824}"/>
              </a:ext>
            </a:extLst>
          </p:cNvPr>
          <p:cNvPicPr>
            <a:picLocks noGrp="1" noChangeAspect="1"/>
          </p:cNvPicPr>
          <p:nvPr>
            <p:ph idx="1"/>
          </p:nvPr>
        </p:nvPicPr>
        <p:blipFill>
          <a:blip r:embed="rId2"/>
          <a:stretch>
            <a:fillRect/>
          </a:stretch>
        </p:blipFill>
        <p:spPr>
          <a:xfrm>
            <a:off x="1676401" y="2557463"/>
            <a:ext cx="9258300" cy="3317875"/>
          </a:xfrm>
        </p:spPr>
      </p:pic>
    </p:spTree>
    <p:extLst>
      <p:ext uri="{BB962C8B-B14F-4D97-AF65-F5344CB8AC3E}">
        <p14:creationId xmlns:p14="http://schemas.microsoft.com/office/powerpoint/2010/main" val="3849788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0D6B-5B83-76BA-84E8-F4A3F737D60E}"/>
              </a:ext>
            </a:extLst>
          </p:cNvPr>
          <p:cNvSpPr>
            <a:spLocks noGrp="1"/>
          </p:cNvSpPr>
          <p:nvPr>
            <p:ph type="title"/>
          </p:nvPr>
        </p:nvSpPr>
        <p:spPr>
          <a:xfrm>
            <a:off x="1911915" y="851503"/>
            <a:ext cx="8537509" cy="1303867"/>
          </a:xfrm>
          <a:pattFill prst="horzBrick">
            <a:fgClr>
              <a:srgbClr val="92D050"/>
            </a:fgClr>
            <a:bgClr>
              <a:schemeClr val="bg1"/>
            </a:bgClr>
          </a:pattFill>
        </p:spPr>
        <p:txBody>
          <a:bodyPr>
            <a:normAutofit/>
          </a:bodyPr>
          <a:lstStyle/>
          <a:p>
            <a:r>
              <a:rPr lang="en-US" sz="3200" b="1" dirty="0"/>
              <a:t>WAVEFORM FOR FIVE-LEVEL INVERTER</a:t>
            </a:r>
            <a:endParaRPr lang="en-IN" sz="3200" b="1" dirty="0"/>
          </a:p>
        </p:txBody>
      </p:sp>
      <p:sp>
        <p:nvSpPr>
          <p:cNvPr id="3" name="Text Placeholder 2">
            <a:extLst>
              <a:ext uri="{FF2B5EF4-FFF2-40B4-BE49-F238E27FC236}">
                <a16:creationId xmlns:a16="http://schemas.microsoft.com/office/drawing/2014/main" id="{85CD391A-1D9C-1530-8903-D15FEA6333A6}"/>
              </a:ext>
            </a:extLst>
          </p:cNvPr>
          <p:cNvSpPr>
            <a:spLocks noGrp="1"/>
          </p:cNvSpPr>
          <p:nvPr>
            <p:ph type="body" idx="1"/>
          </p:nvPr>
        </p:nvSpPr>
        <p:spPr/>
        <p:txBody>
          <a:bodyPr/>
          <a:lstStyle/>
          <a:p>
            <a:endParaRPr lang="en-IN" dirty="0"/>
          </a:p>
        </p:txBody>
      </p:sp>
      <p:sp>
        <p:nvSpPr>
          <p:cNvPr id="5" name="Text Placeholder 4">
            <a:extLst>
              <a:ext uri="{FF2B5EF4-FFF2-40B4-BE49-F238E27FC236}">
                <a16:creationId xmlns:a16="http://schemas.microsoft.com/office/drawing/2014/main" id="{8A494D45-458B-CCCF-F736-FDEBB313CB5E}"/>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a16="http://schemas.microsoft.com/office/drawing/2014/main" id="{DE48BC8D-1479-1F3D-475C-BFAA0DB15C0F}"/>
              </a:ext>
            </a:extLst>
          </p:cNvPr>
          <p:cNvSpPr>
            <a:spLocks noGrp="1"/>
          </p:cNvSpPr>
          <p:nvPr>
            <p:ph sz="quarter" idx="4"/>
          </p:nvPr>
        </p:nvSpPr>
        <p:spPr/>
        <p:txBody>
          <a:bodyPr/>
          <a:lstStyle/>
          <a:p>
            <a:endParaRPr lang="en-IN"/>
          </a:p>
        </p:txBody>
      </p:sp>
      <p:pic>
        <p:nvPicPr>
          <p:cNvPr id="12" name="Content Placeholder 11">
            <a:extLst>
              <a:ext uri="{FF2B5EF4-FFF2-40B4-BE49-F238E27FC236}">
                <a16:creationId xmlns:a16="http://schemas.microsoft.com/office/drawing/2014/main" id="{BA197B37-1EBB-CC84-165F-3B2A13B529A7}"/>
              </a:ext>
            </a:extLst>
          </p:cNvPr>
          <p:cNvPicPr>
            <a:picLocks noGrp="1" noChangeAspect="1"/>
          </p:cNvPicPr>
          <p:nvPr>
            <p:ph sz="half" idx="2"/>
          </p:nvPr>
        </p:nvPicPr>
        <p:blipFill>
          <a:blip r:embed="rId2"/>
          <a:stretch>
            <a:fillRect/>
          </a:stretch>
        </p:blipFill>
        <p:spPr>
          <a:xfrm>
            <a:off x="1295400" y="2658533"/>
            <a:ext cx="9601200" cy="3217333"/>
          </a:xfrm>
        </p:spPr>
      </p:pic>
    </p:spTree>
    <p:extLst>
      <p:ext uri="{BB962C8B-B14F-4D97-AF65-F5344CB8AC3E}">
        <p14:creationId xmlns:p14="http://schemas.microsoft.com/office/powerpoint/2010/main" val="864984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79F2-E785-F0A5-2638-E3537233DAAC}"/>
              </a:ext>
            </a:extLst>
          </p:cNvPr>
          <p:cNvSpPr>
            <a:spLocks noGrp="1"/>
          </p:cNvSpPr>
          <p:nvPr>
            <p:ph type="title"/>
          </p:nvPr>
        </p:nvSpPr>
        <p:spPr>
          <a:xfrm>
            <a:off x="2192693" y="879495"/>
            <a:ext cx="7884367" cy="1303867"/>
          </a:xfrm>
          <a:pattFill prst="horzBrick">
            <a:fgClr>
              <a:srgbClr val="92D050"/>
            </a:fgClr>
            <a:bgClr>
              <a:schemeClr val="bg1"/>
            </a:bgClr>
          </a:pattFill>
        </p:spPr>
        <p:txBody>
          <a:bodyPr>
            <a:normAutofit/>
          </a:bodyPr>
          <a:lstStyle/>
          <a:p>
            <a:r>
              <a:rPr lang="en-US" sz="3200" b="1" dirty="0"/>
              <a:t>THD FOR FIVE-LEVEL INVERTER</a:t>
            </a:r>
            <a:endParaRPr lang="en-IN" sz="3200" b="1" dirty="0"/>
          </a:p>
        </p:txBody>
      </p:sp>
      <p:pic>
        <p:nvPicPr>
          <p:cNvPr id="9" name="Content Placeholder 8">
            <a:extLst>
              <a:ext uri="{FF2B5EF4-FFF2-40B4-BE49-F238E27FC236}">
                <a16:creationId xmlns:a16="http://schemas.microsoft.com/office/drawing/2014/main" id="{2B98B734-71AC-828F-D61A-D8F1E2470A3C}"/>
              </a:ext>
            </a:extLst>
          </p:cNvPr>
          <p:cNvPicPr>
            <a:picLocks noGrp="1" noChangeAspect="1"/>
          </p:cNvPicPr>
          <p:nvPr>
            <p:ph idx="1"/>
          </p:nvPr>
        </p:nvPicPr>
        <p:blipFill>
          <a:blip r:embed="rId2"/>
          <a:stretch>
            <a:fillRect/>
          </a:stretch>
        </p:blipFill>
        <p:spPr>
          <a:xfrm>
            <a:off x="1295402" y="2557463"/>
            <a:ext cx="9770703" cy="3317875"/>
          </a:xfrm>
          <a:solidFill>
            <a:schemeClr val="bg1"/>
          </a:solidFill>
        </p:spPr>
      </p:pic>
    </p:spTree>
    <p:extLst>
      <p:ext uri="{BB962C8B-B14F-4D97-AF65-F5344CB8AC3E}">
        <p14:creationId xmlns:p14="http://schemas.microsoft.com/office/powerpoint/2010/main" val="464325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86CAD-4308-ED52-033A-A207ECE41F20}"/>
              </a:ext>
            </a:extLst>
          </p:cNvPr>
          <p:cNvSpPr>
            <a:spLocks noGrp="1"/>
          </p:cNvSpPr>
          <p:nvPr>
            <p:ph type="title"/>
          </p:nvPr>
        </p:nvSpPr>
        <p:spPr>
          <a:xfrm>
            <a:off x="1295402" y="982132"/>
            <a:ext cx="9808027" cy="1303867"/>
          </a:xfrm>
          <a:pattFill prst="horzBrick">
            <a:fgClr>
              <a:srgbClr val="92D050"/>
            </a:fgClr>
            <a:bgClr>
              <a:schemeClr val="bg1"/>
            </a:bgClr>
          </a:pattFill>
        </p:spPr>
        <p:txBody>
          <a:bodyPr>
            <a:normAutofit/>
          </a:bodyPr>
          <a:lstStyle/>
          <a:p>
            <a:r>
              <a:rPr lang="en-US" sz="3200" b="1" dirty="0"/>
              <a:t>Comparison</a:t>
            </a:r>
            <a:endParaRPr lang="en-IN" sz="3200" b="1" dirty="0"/>
          </a:p>
        </p:txBody>
      </p:sp>
      <p:graphicFrame>
        <p:nvGraphicFramePr>
          <p:cNvPr id="4" name="Content Placeholder 3">
            <a:extLst>
              <a:ext uri="{FF2B5EF4-FFF2-40B4-BE49-F238E27FC236}">
                <a16:creationId xmlns:a16="http://schemas.microsoft.com/office/drawing/2014/main" id="{9FC43850-F563-90EC-021E-0823B2A7F16A}"/>
              </a:ext>
            </a:extLst>
          </p:cNvPr>
          <p:cNvGraphicFramePr>
            <a:graphicFrameLocks noGrp="1"/>
          </p:cNvGraphicFramePr>
          <p:nvPr>
            <p:ph idx="1"/>
            <p:extLst>
              <p:ext uri="{D42A27DB-BD31-4B8C-83A1-F6EECF244321}">
                <p14:modId xmlns:p14="http://schemas.microsoft.com/office/powerpoint/2010/main" val="1253084992"/>
              </p:ext>
            </p:extLst>
          </p:nvPr>
        </p:nvGraphicFramePr>
        <p:xfrm>
          <a:off x="1295402" y="2582769"/>
          <a:ext cx="9957315" cy="3045092"/>
        </p:xfrm>
        <a:graphic>
          <a:graphicData uri="http://schemas.openxmlformats.org/drawingml/2006/table">
            <a:tbl>
              <a:tblPr firstRow="1" bandRow="1">
                <a:tableStyleId>{5C22544A-7EE6-4342-B048-85BDC9FD1C3A}</a:tableStyleId>
              </a:tblPr>
              <a:tblGrid>
                <a:gridCol w="3319105">
                  <a:extLst>
                    <a:ext uri="{9D8B030D-6E8A-4147-A177-3AD203B41FA5}">
                      <a16:colId xmlns:a16="http://schemas.microsoft.com/office/drawing/2014/main" val="3131000577"/>
                    </a:ext>
                  </a:extLst>
                </a:gridCol>
                <a:gridCol w="3319105">
                  <a:extLst>
                    <a:ext uri="{9D8B030D-6E8A-4147-A177-3AD203B41FA5}">
                      <a16:colId xmlns:a16="http://schemas.microsoft.com/office/drawing/2014/main" val="2579977411"/>
                    </a:ext>
                  </a:extLst>
                </a:gridCol>
                <a:gridCol w="3319105">
                  <a:extLst>
                    <a:ext uri="{9D8B030D-6E8A-4147-A177-3AD203B41FA5}">
                      <a16:colId xmlns:a16="http://schemas.microsoft.com/office/drawing/2014/main" val="1205661453"/>
                    </a:ext>
                  </a:extLst>
                </a:gridCol>
              </a:tblGrid>
              <a:tr h="601253">
                <a:tc>
                  <a:txBody>
                    <a:bodyPr/>
                    <a:lstStyle/>
                    <a:p>
                      <a:r>
                        <a:rPr lang="en-US" dirty="0"/>
                        <a:t>properties</a:t>
                      </a:r>
                      <a:endParaRPr lang="en-IN" dirty="0"/>
                    </a:p>
                  </a:txBody>
                  <a:tcPr/>
                </a:tc>
                <a:tc>
                  <a:txBody>
                    <a:bodyPr/>
                    <a:lstStyle/>
                    <a:p>
                      <a:r>
                        <a:rPr lang="en-US" dirty="0"/>
                        <a:t>Three level  Inverter</a:t>
                      </a:r>
                      <a:endParaRPr lang="en-IN" dirty="0"/>
                    </a:p>
                  </a:txBody>
                  <a:tcPr/>
                </a:tc>
                <a:tc>
                  <a:txBody>
                    <a:bodyPr/>
                    <a:lstStyle/>
                    <a:p>
                      <a:r>
                        <a:rPr lang="en-US" dirty="0"/>
                        <a:t>Five level Inverter</a:t>
                      </a:r>
                      <a:endParaRPr lang="en-IN" dirty="0"/>
                    </a:p>
                  </a:txBody>
                  <a:tcPr/>
                </a:tc>
                <a:extLst>
                  <a:ext uri="{0D108BD9-81ED-4DB2-BD59-A6C34878D82A}">
                    <a16:rowId xmlns:a16="http://schemas.microsoft.com/office/drawing/2014/main" val="3621626448"/>
                  </a:ext>
                </a:extLst>
              </a:tr>
              <a:tr h="601253">
                <a:tc>
                  <a:txBody>
                    <a:bodyPr/>
                    <a:lstStyle/>
                    <a:p>
                      <a:r>
                        <a:rPr lang="en-US" dirty="0"/>
                        <a:t>THD</a:t>
                      </a:r>
                      <a:endParaRPr lang="en-IN" dirty="0"/>
                    </a:p>
                  </a:txBody>
                  <a:tcPr/>
                </a:tc>
                <a:tc>
                  <a:txBody>
                    <a:bodyPr/>
                    <a:lstStyle/>
                    <a:p>
                      <a:r>
                        <a:rPr lang="en-US" dirty="0"/>
                        <a:t>THD is around 54%</a:t>
                      </a:r>
                      <a:endParaRPr lang="en-IN" dirty="0"/>
                    </a:p>
                  </a:txBody>
                  <a:tcPr/>
                </a:tc>
                <a:tc>
                  <a:txBody>
                    <a:bodyPr/>
                    <a:lstStyle/>
                    <a:p>
                      <a:r>
                        <a:rPr lang="en-US" dirty="0"/>
                        <a:t>THD is around 24.4%</a:t>
                      </a:r>
                      <a:endParaRPr lang="en-IN" dirty="0"/>
                    </a:p>
                  </a:txBody>
                  <a:tcPr/>
                </a:tc>
                <a:extLst>
                  <a:ext uri="{0D108BD9-81ED-4DB2-BD59-A6C34878D82A}">
                    <a16:rowId xmlns:a16="http://schemas.microsoft.com/office/drawing/2014/main" val="4079395044"/>
                  </a:ext>
                </a:extLst>
              </a:tr>
              <a:tr h="601253">
                <a:tc>
                  <a:txBody>
                    <a:bodyPr/>
                    <a:lstStyle/>
                    <a:p>
                      <a:r>
                        <a:rPr lang="en-US" dirty="0"/>
                        <a:t>Power Rating </a:t>
                      </a:r>
                      <a:endParaRPr lang="en-IN" dirty="0"/>
                    </a:p>
                  </a:txBody>
                  <a:tcPr/>
                </a:tc>
                <a:tc>
                  <a:txBody>
                    <a:bodyPr/>
                    <a:lstStyle/>
                    <a:p>
                      <a:r>
                        <a:rPr lang="en-US" dirty="0"/>
                        <a:t>Applicable for high power ratings </a:t>
                      </a:r>
                      <a:endParaRPr lang="en-IN" dirty="0"/>
                    </a:p>
                  </a:txBody>
                  <a:tcPr/>
                </a:tc>
                <a:tc>
                  <a:txBody>
                    <a:bodyPr/>
                    <a:lstStyle/>
                    <a:p>
                      <a:r>
                        <a:rPr lang="en-US" dirty="0"/>
                        <a:t>Application in high power ratings</a:t>
                      </a:r>
                      <a:endParaRPr lang="en-IN" dirty="0"/>
                    </a:p>
                  </a:txBody>
                  <a:tcPr/>
                </a:tc>
                <a:extLst>
                  <a:ext uri="{0D108BD9-81ED-4DB2-BD59-A6C34878D82A}">
                    <a16:rowId xmlns:a16="http://schemas.microsoft.com/office/drawing/2014/main" val="3660118809"/>
                  </a:ext>
                </a:extLst>
              </a:tr>
              <a:tr h="601253">
                <a:tc>
                  <a:txBody>
                    <a:bodyPr/>
                    <a:lstStyle/>
                    <a:p>
                      <a:r>
                        <a:rPr lang="en-US" dirty="0"/>
                        <a:t>Switches required </a:t>
                      </a:r>
                      <a:endParaRPr lang="en-IN" dirty="0"/>
                    </a:p>
                  </a:txBody>
                  <a:tcPr/>
                </a:tc>
                <a:tc>
                  <a:txBody>
                    <a:bodyPr/>
                    <a:lstStyle/>
                    <a:p>
                      <a:r>
                        <a:rPr lang="en-US" dirty="0"/>
                        <a:t>Compare to five level it required less no of switches</a:t>
                      </a:r>
                    </a:p>
                  </a:txBody>
                  <a:tcPr/>
                </a:tc>
                <a:tc>
                  <a:txBody>
                    <a:bodyPr/>
                    <a:lstStyle/>
                    <a:p>
                      <a:r>
                        <a:rPr lang="en-US" dirty="0"/>
                        <a:t>Required more no of switches as the level increases</a:t>
                      </a:r>
                      <a:endParaRPr lang="en-IN" dirty="0"/>
                    </a:p>
                  </a:txBody>
                  <a:tcPr/>
                </a:tc>
                <a:extLst>
                  <a:ext uri="{0D108BD9-81ED-4DB2-BD59-A6C34878D82A}">
                    <a16:rowId xmlns:a16="http://schemas.microsoft.com/office/drawing/2014/main" val="2553689699"/>
                  </a:ext>
                </a:extLst>
              </a:tr>
              <a:tr h="601253">
                <a:tc>
                  <a:txBody>
                    <a:bodyPr/>
                    <a:lstStyle/>
                    <a:p>
                      <a:r>
                        <a:rPr lang="en-US" dirty="0"/>
                        <a:t>Efficiency </a:t>
                      </a:r>
                      <a:endParaRPr lang="en-IN" dirty="0"/>
                    </a:p>
                  </a:txBody>
                  <a:tcPr/>
                </a:tc>
                <a:tc>
                  <a:txBody>
                    <a:bodyPr/>
                    <a:lstStyle/>
                    <a:p>
                      <a:r>
                        <a:rPr lang="en-US" dirty="0"/>
                        <a:t>Efficiency is around 93% </a:t>
                      </a:r>
                      <a:endParaRPr lang="en-IN" dirty="0"/>
                    </a:p>
                  </a:txBody>
                  <a:tcPr/>
                </a:tc>
                <a:tc>
                  <a:txBody>
                    <a:bodyPr/>
                    <a:lstStyle/>
                    <a:p>
                      <a:r>
                        <a:rPr lang="en-US" dirty="0"/>
                        <a:t>Efficiency is around 96%</a:t>
                      </a:r>
                      <a:endParaRPr lang="en-IN" dirty="0"/>
                    </a:p>
                  </a:txBody>
                  <a:tcPr/>
                </a:tc>
                <a:extLst>
                  <a:ext uri="{0D108BD9-81ED-4DB2-BD59-A6C34878D82A}">
                    <a16:rowId xmlns:a16="http://schemas.microsoft.com/office/drawing/2014/main" val="2107061962"/>
                  </a:ext>
                </a:extLst>
              </a:tr>
            </a:tbl>
          </a:graphicData>
        </a:graphic>
      </p:graphicFrame>
    </p:spTree>
    <p:extLst>
      <p:ext uri="{BB962C8B-B14F-4D97-AF65-F5344CB8AC3E}">
        <p14:creationId xmlns:p14="http://schemas.microsoft.com/office/powerpoint/2010/main" val="1567649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8E95-328E-1424-8B95-68AD9032C1DD}"/>
              </a:ext>
            </a:extLst>
          </p:cNvPr>
          <p:cNvSpPr>
            <a:spLocks noGrp="1"/>
          </p:cNvSpPr>
          <p:nvPr>
            <p:ph type="title"/>
          </p:nvPr>
        </p:nvSpPr>
        <p:spPr>
          <a:xfrm>
            <a:off x="1295401" y="982132"/>
            <a:ext cx="9425471" cy="1303867"/>
          </a:xfrm>
          <a:pattFill prst="horzBrick">
            <a:fgClr>
              <a:srgbClr val="92D050"/>
            </a:fgClr>
            <a:bgClr>
              <a:schemeClr val="bg1"/>
            </a:bgClr>
          </a:pattFill>
        </p:spPr>
        <p:txBody>
          <a:bodyPr/>
          <a:lstStyle/>
          <a:p>
            <a:r>
              <a:rPr lang="en-US" b="1" dirty="0"/>
              <a:t>Advantages</a:t>
            </a:r>
            <a:endParaRPr lang="en-IN" b="1" dirty="0"/>
          </a:p>
        </p:txBody>
      </p:sp>
      <p:sp>
        <p:nvSpPr>
          <p:cNvPr id="3" name="Content Placeholder 2">
            <a:extLst>
              <a:ext uri="{FF2B5EF4-FFF2-40B4-BE49-F238E27FC236}">
                <a16:creationId xmlns:a16="http://schemas.microsoft.com/office/drawing/2014/main" id="{1AF7112D-C678-10D2-484B-020F5F994A64}"/>
              </a:ext>
            </a:extLst>
          </p:cNvPr>
          <p:cNvSpPr>
            <a:spLocks noGrp="1"/>
          </p:cNvSpPr>
          <p:nvPr>
            <p:ph idx="1"/>
          </p:nvPr>
        </p:nvSpPr>
        <p:spPr/>
        <p:txBody>
          <a:bodyPr/>
          <a:lstStyle/>
          <a:p>
            <a:pPr>
              <a:buFont typeface="Wingdings" panose="05000000000000000000" pitchFamily="2" charset="2"/>
              <a:buChar char="Ø"/>
            </a:pPr>
            <a:r>
              <a:rPr lang="en-US" dirty="0"/>
              <a:t>Better waveform quality of output voltage.</a:t>
            </a:r>
          </a:p>
          <a:p>
            <a:pPr>
              <a:buFont typeface="Wingdings" panose="05000000000000000000" pitchFamily="2" charset="2"/>
              <a:buChar char="Ø"/>
            </a:pPr>
            <a:r>
              <a:rPr lang="en-US" dirty="0"/>
              <a:t>Reduced dv/dt , leading to reduction in EMI.</a:t>
            </a:r>
          </a:p>
          <a:p>
            <a:pPr>
              <a:buFont typeface="Wingdings" panose="05000000000000000000" pitchFamily="2" charset="2"/>
              <a:buChar char="Ø"/>
            </a:pPr>
            <a:r>
              <a:rPr lang="en-US" dirty="0"/>
              <a:t>Multilevel Converters produced smaller CM voltage , therefore, the stress in the bearings of a motor connected to a  multilevel inverter motor drives can be reduced .</a:t>
            </a:r>
          </a:p>
          <a:p>
            <a:pPr>
              <a:buFont typeface="Wingdings" panose="05000000000000000000" pitchFamily="2" charset="2"/>
              <a:buChar char="Ø"/>
            </a:pPr>
            <a:r>
              <a:rPr lang="en-US" dirty="0"/>
              <a:t>Lower voltage rating   devices can be used .</a:t>
            </a:r>
          </a:p>
        </p:txBody>
      </p:sp>
    </p:spTree>
    <p:extLst>
      <p:ext uri="{BB962C8B-B14F-4D97-AF65-F5344CB8AC3E}">
        <p14:creationId xmlns:p14="http://schemas.microsoft.com/office/powerpoint/2010/main" val="1284428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CE2FE-CB0E-CAD9-CE50-A10002F444C2}"/>
              </a:ext>
            </a:extLst>
          </p:cNvPr>
          <p:cNvSpPr>
            <a:spLocks noGrp="1"/>
          </p:cNvSpPr>
          <p:nvPr>
            <p:ph type="title"/>
          </p:nvPr>
        </p:nvSpPr>
        <p:spPr>
          <a:pattFill prst="horzBrick">
            <a:fgClr>
              <a:srgbClr val="92D050"/>
            </a:fgClr>
            <a:bgClr>
              <a:schemeClr val="bg1"/>
            </a:bgClr>
          </a:pattFill>
        </p:spPr>
        <p:txBody>
          <a:bodyPr>
            <a:normAutofit/>
          </a:bodyPr>
          <a:lstStyle/>
          <a:p>
            <a:r>
              <a:rPr lang="en-US" sz="3200" b="1" dirty="0"/>
              <a:t>Conclusion</a:t>
            </a:r>
            <a:endParaRPr lang="en-IN" sz="3200" b="1" dirty="0"/>
          </a:p>
        </p:txBody>
      </p:sp>
      <p:sp>
        <p:nvSpPr>
          <p:cNvPr id="3" name="Content Placeholder 2">
            <a:extLst>
              <a:ext uri="{FF2B5EF4-FFF2-40B4-BE49-F238E27FC236}">
                <a16:creationId xmlns:a16="http://schemas.microsoft.com/office/drawing/2014/main" id="{64AB6CD7-94AF-28F6-C0DF-ED62B9C3A1D7}"/>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946780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FCC0FB-CAA5-091D-7E21-C7AD294B5264}"/>
              </a:ext>
            </a:extLst>
          </p:cNvPr>
          <p:cNvPicPr>
            <a:picLocks noChangeAspect="1"/>
          </p:cNvPicPr>
          <p:nvPr/>
        </p:nvPicPr>
        <p:blipFill>
          <a:blip r:embed="rId2"/>
          <a:stretch>
            <a:fillRect/>
          </a:stretch>
        </p:blipFill>
        <p:spPr>
          <a:xfrm>
            <a:off x="0" y="-147088"/>
            <a:ext cx="12328706" cy="7005088"/>
          </a:xfrm>
          <a:prstGeom prst="rect">
            <a:avLst/>
          </a:prstGeom>
        </p:spPr>
      </p:pic>
    </p:spTree>
    <p:extLst>
      <p:ext uri="{BB962C8B-B14F-4D97-AF65-F5344CB8AC3E}">
        <p14:creationId xmlns:p14="http://schemas.microsoft.com/office/powerpoint/2010/main" val="1136544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41137-17A7-2957-C100-0B602B691AA5}"/>
              </a:ext>
            </a:extLst>
          </p:cNvPr>
          <p:cNvSpPr>
            <a:spLocks noGrp="1"/>
          </p:cNvSpPr>
          <p:nvPr>
            <p:ph type="title"/>
          </p:nvPr>
        </p:nvSpPr>
        <p:spPr>
          <a:xfrm>
            <a:off x="1295402" y="982132"/>
            <a:ext cx="9266851" cy="1425165"/>
          </a:xfrm>
          <a:pattFill prst="horzBrick">
            <a:fgClr>
              <a:srgbClr val="92D050"/>
            </a:fgClr>
            <a:bgClr>
              <a:schemeClr val="bg1"/>
            </a:bgClr>
          </a:pattFill>
        </p:spPr>
        <p:txBody>
          <a:bodyPr>
            <a:normAutofit/>
          </a:bodyPr>
          <a:lstStyle/>
          <a:p>
            <a:r>
              <a:rPr lang="en-US" sz="2800" b="1" dirty="0"/>
              <a:t>CONTENTS:</a:t>
            </a:r>
            <a:endParaRPr lang="en-IN" sz="2800" b="1" dirty="0"/>
          </a:p>
        </p:txBody>
      </p:sp>
      <p:sp>
        <p:nvSpPr>
          <p:cNvPr id="3" name="Content Placeholder 2">
            <a:extLst>
              <a:ext uri="{FF2B5EF4-FFF2-40B4-BE49-F238E27FC236}">
                <a16:creationId xmlns:a16="http://schemas.microsoft.com/office/drawing/2014/main" id="{96B6FDBC-1900-9E3B-3405-3325ABBA01A9}"/>
              </a:ext>
            </a:extLst>
          </p:cNvPr>
          <p:cNvSpPr>
            <a:spLocks noGrp="1"/>
          </p:cNvSpPr>
          <p:nvPr>
            <p:ph idx="1"/>
          </p:nvPr>
        </p:nvSpPr>
        <p:spPr>
          <a:xfrm>
            <a:off x="1295401" y="2556587"/>
            <a:ext cx="9601196" cy="3424335"/>
          </a:xfrm>
        </p:spPr>
        <p:txBody>
          <a:bodyPr/>
          <a:lstStyle/>
          <a:p>
            <a:r>
              <a:rPr lang="en-US" sz="1400" dirty="0"/>
              <a:t>Abstract</a:t>
            </a:r>
          </a:p>
          <a:p>
            <a:r>
              <a:rPr lang="en-US" sz="1400" dirty="0"/>
              <a:t>Objectives</a:t>
            </a:r>
          </a:p>
          <a:p>
            <a:r>
              <a:rPr lang="en-US" sz="1400" dirty="0"/>
              <a:t>Introduction</a:t>
            </a:r>
          </a:p>
          <a:p>
            <a:r>
              <a:rPr lang="en-US" sz="1400" dirty="0"/>
              <a:t>Multilevel inverter </a:t>
            </a:r>
          </a:p>
          <a:p>
            <a:r>
              <a:rPr lang="en-US" sz="1400" dirty="0"/>
              <a:t>Cascaded H-Bridge Multilevel Inverter</a:t>
            </a:r>
          </a:p>
          <a:p>
            <a:r>
              <a:rPr lang="en-US" sz="1400" dirty="0"/>
              <a:t>PWM</a:t>
            </a:r>
          </a:p>
          <a:p>
            <a:r>
              <a:rPr lang="en-US" sz="1400" dirty="0"/>
              <a:t>Simulation of Three-level inverter</a:t>
            </a:r>
          </a:p>
          <a:p>
            <a:r>
              <a:rPr lang="en-US" sz="1400" dirty="0"/>
              <a:t>Simulation of Five level inverter</a:t>
            </a:r>
          </a:p>
          <a:p>
            <a:r>
              <a:rPr lang="en-US" sz="1400" dirty="0"/>
              <a:t>Comparison</a:t>
            </a:r>
          </a:p>
          <a:p>
            <a:r>
              <a:rPr lang="en-US" sz="1400" dirty="0"/>
              <a:t>Conclusion</a:t>
            </a:r>
          </a:p>
          <a:p>
            <a:endParaRPr lang="en-US" sz="1200"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53941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ED7AD-B9D0-3307-EA31-CE2A892676EC}"/>
              </a:ext>
            </a:extLst>
          </p:cNvPr>
          <p:cNvSpPr>
            <a:spLocks noGrp="1"/>
          </p:cNvSpPr>
          <p:nvPr>
            <p:ph type="title"/>
          </p:nvPr>
        </p:nvSpPr>
        <p:spPr>
          <a:xfrm>
            <a:off x="1205206" y="811763"/>
            <a:ext cx="9329055" cy="1355240"/>
          </a:xfrm>
          <a:pattFill prst="horzBrick">
            <a:fgClr>
              <a:srgbClr val="92D050"/>
            </a:fgClr>
            <a:bgClr>
              <a:schemeClr val="bg1"/>
            </a:bgClr>
          </a:pattFill>
        </p:spPr>
        <p:txBody>
          <a:bodyPr>
            <a:normAutofit/>
          </a:bodyPr>
          <a:lstStyle/>
          <a:p>
            <a:r>
              <a:rPr lang="en-US" sz="4000" b="1" dirty="0">
                <a:latin typeface="Times New Roman" panose="02020603050405020304" pitchFamily="18" charset="0"/>
                <a:cs typeface="Times New Roman" panose="02020603050405020304" pitchFamily="18" charset="0"/>
              </a:rPr>
              <a:t>Abstract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0FD6EC-44BE-5A85-3C1E-F5BAC8D7CCB2}"/>
              </a:ext>
            </a:extLst>
          </p:cNvPr>
          <p:cNvSpPr>
            <a:spLocks noGrp="1"/>
          </p:cNvSpPr>
          <p:nvPr>
            <p:ph idx="1"/>
          </p:nvPr>
        </p:nvSpPr>
        <p:spPr>
          <a:xfrm>
            <a:off x="1345164" y="2584580"/>
            <a:ext cx="9748933" cy="3461657"/>
          </a:xfrm>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Nowadays multilevel inverters are a very attractive solution for medium–voltage high-power conversion applications; they convert DC power to AC power at the required output voltage and frequency level.</a:t>
            </a:r>
            <a:r>
              <a:rPr lang="en-US" dirty="0">
                <a:latin typeface="Times New Roman" panose="02020603050405020304" pitchFamily="18" charset="0"/>
                <a:cs typeface="Times New Roman" panose="02020603050405020304" pitchFamily="18" charset="0"/>
              </a:rPr>
              <a:t> Pulse Modulated Switching Cascaded H-bridge Multilevel Inverter can be utilized for the reduction of Total Harmonic Distortion (THD). In high and medium-power applications, multilevel inverters are commonly used. Because of the presence of harmonics in this scenario, THD has an impact on the overall efficiency of power electronics devices. To obtain optimal switching angles for harmonic reduction and to compare the THD content of the output waveform.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4178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7F7CA-B309-6954-9AA1-762FFF6D6CE2}"/>
              </a:ext>
            </a:extLst>
          </p:cNvPr>
          <p:cNvSpPr>
            <a:spLocks noGrp="1"/>
          </p:cNvSpPr>
          <p:nvPr>
            <p:ph type="title"/>
          </p:nvPr>
        </p:nvSpPr>
        <p:spPr>
          <a:xfrm>
            <a:off x="1295402" y="1315616"/>
            <a:ext cx="9024255" cy="970383"/>
          </a:xfrm>
          <a:pattFill prst="horzBrick">
            <a:fgClr>
              <a:srgbClr val="92D050"/>
            </a:fgClr>
            <a:bgClr>
              <a:schemeClr val="bg1"/>
            </a:bgClr>
          </a:pattFill>
        </p:spPr>
        <p:txBody>
          <a:bodyPr>
            <a:normAutofit/>
          </a:bodyPr>
          <a:lstStyle/>
          <a:p>
            <a:r>
              <a:rPr lang="en-IN" b="1" dirty="0"/>
              <a:t>Objectives</a:t>
            </a:r>
          </a:p>
        </p:txBody>
      </p:sp>
      <p:sp>
        <p:nvSpPr>
          <p:cNvPr id="3" name="Content Placeholder 2">
            <a:extLst>
              <a:ext uri="{FF2B5EF4-FFF2-40B4-BE49-F238E27FC236}">
                <a16:creationId xmlns:a16="http://schemas.microsoft.com/office/drawing/2014/main" id="{FC9D13F8-7DDF-8449-9B46-A89B23CE10A8}"/>
              </a:ext>
            </a:extLst>
          </p:cNvPr>
          <p:cNvSpPr>
            <a:spLocks noGrp="1"/>
          </p:cNvSpPr>
          <p:nvPr>
            <p:ph idx="1"/>
          </p:nvPr>
        </p:nvSpPr>
        <p:spPr/>
        <p:txBody>
          <a:bodyPr/>
          <a:lstStyle/>
          <a:p>
            <a:r>
              <a:rPr lang="en-IN" dirty="0"/>
              <a:t>In order to overcome the problem of distortion in the output voltage waveform caused due to the presence of harmonics, this project proposes the modelling of Multi-level Inverters using MATLAB/SIMULINK. The objectives of the work are:</a:t>
            </a:r>
          </a:p>
          <a:p>
            <a:r>
              <a:rPr lang="en-IN" dirty="0"/>
              <a:t>To Study and simulate Multi-level  Voltage Source Inverters.</a:t>
            </a:r>
          </a:p>
          <a:p>
            <a:r>
              <a:rPr lang="en-US" dirty="0"/>
              <a:t>Comparison in performance of multi-level inverters.</a:t>
            </a:r>
          </a:p>
          <a:p>
            <a:r>
              <a:rPr lang="en-US" dirty="0"/>
              <a:t>To perform %THD analysis for multilevel inverters and compare its values.</a:t>
            </a:r>
            <a:endParaRPr lang="en-IN" dirty="0"/>
          </a:p>
          <a:p>
            <a:endParaRPr lang="en-IN" dirty="0"/>
          </a:p>
          <a:p>
            <a:pPr marL="0" indent="0">
              <a:buNone/>
            </a:pPr>
            <a:endParaRPr lang="en-IN" dirty="0"/>
          </a:p>
          <a:p>
            <a:endParaRPr lang="en-IN" dirty="0"/>
          </a:p>
        </p:txBody>
      </p:sp>
    </p:spTree>
    <p:extLst>
      <p:ext uri="{BB962C8B-B14F-4D97-AF65-F5344CB8AC3E}">
        <p14:creationId xmlns:p14="http://schemas.microsoft.com/office/powerpoint/2010/main" val="1495970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56996" y="1884784"/>
            <a:ext cx="10120604" cy="3906415"/>
          </a:xfrm>
        </p:spPr>
        <p:txBody>
          <a:bodyPr>
            <a:noAutofit/>
          </a:bodyPr>
          <a:lstStyle/>
          <a:p>
            <a:pPr marL="0" indent="0">
              <a:buNone/>
            </a:pPr>
            <a:r>
              <a:rPr lang="en-US" dirty="0">
                <a:latin typeface="Times New Roman" panose="02020603050405020304" pitchFamily="18" charset="0"/>
                <a:ea typeface="Cambria Math" panose="02040503050406030204" pitchFamily="18" charset="0"/>
                <a:cs typeface="Times New Roman" panose="02020603050405020304" pitchFamily="18" charset="0"/>
              </a:rPr>
              <a:t>Demand for energy is increasing day by day. The key source of energy available now is from non-renewable sources like fossil fuels. The overutilization of these sources to meet our daily requirements has put it in a degradation state. Hence, there is a rapid development in the research to produce energy from alternate sources, such as wind, solar, tidal, etc. Among them, energy taken from photovoltaic systems plays an important role. The energy which is taken from a photovoltaic system (PV system) is DC in nature. Most of the equipment is used for domestic and industrial purposes which work on an AC source, the DC output from a PV system is converted into an AC and for this purpose, power inverters play a major role.</a:t>
            </a:r>
          </a:p>
          <a:p>
            <a:pPr marL="0" indent="0">
              <a:buNone/>
            </a:pPr>
            <a:endParaRPr lang="en-US" sz="1600"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buNone/>
            </a:pPr>
            <a:r>
              <a:rPr lang="en-US" sz="1600" dirty="0">
                <a:latin typeface="Times New Roman" panose="02020603050405020304" pitchFamily="18" charset="0"/>
                <a:ea typeface="Cambria Math" panose="02040503050406030204" pitchFamily="18" charset="0"/>
                <a:cs typeface="Times New Roman" panose="02020603050405020304" pitchFamily="18" charset="0"/>
              </a:rPr>
              <a:t>       </a:t>
            </a:r>
          </a:p>
          <a:p>
            <a:endParaRPr lang="en-US" sz="1600" b="0" dirty="0">
              <a:latin typeface="Times New Roman" panose="02020603050405020304" pitchFamily="18" charset="0"/>
              <a:ea typeface="Cambria Math" panose="020405030504060302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IN" sz="1600" cap="none"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28343365-BB94-DE50-4E27-8755544276F6}"/>
              </a:ext>
            </a:extLst>
          </p:cNvPr>
          <p:cNvSpPr/>
          <p:nvPr/>
        </p:nvSpPr>
        <p:spPr>
          <a:xfrm>
            <a:off x="1222311" y="867747"/>
            <a:ext cx="9582538" cy="914400"/>
          </a:xfrm>
          <a:prstGeom prst="rect">
            <a:avLst/>
          </a:prstGeom>
          <a:pattFill prst="horzBrick">
            <a:fgClr>
              <a:srgbClr val="92D050"/>
            </a:fgClr>
            <a:bgClr>
              <a:schemeClr val="bg1"/>
            </a:bgClr>
          </a:patt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902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D91B6-A57D-47BA-2F9C-597DCD85433C}"/>
              </a:ext>
            </a:extLst>
          </p:cNvPr>
          <p:cNvSpPr>
            <a:spLocks noGrp="1"/>
          </p:cNvSpPr>
          <p:nvPr>
            <p:ph type="title"/>
          </p:nvPr>
        </p:nvSpPr>
        <p:spPr>
          <a:xfrm>
            <a:off x="1446245" y="982132"/>
            <a:ext cx="9227975" cy="1303867"/>
          </a:xfrm>
          <a:pattFill prst="horzBrick">
            <a:fgClr>
              <a:srgbClr val="92D050"/>
            </a:fgClr>
            <a:bgClr>
              <a:schemeClr val="bg1"/>
            </a:bgClr>
          </a:pattFill>
        </p:spPr>
        <p:txBody>
          <a:bodyPr/>
          <a:lstStyle/>
          <a:p>
            <a:r>
              <a:rPr lang="en-IN" b="1" dirty="0"/>
              <a:t>Multilevel Inverter </a:t>
            </a:r>
          </a:p>
        </p:txBody>
      </p:sp>
      <p:sp>
        <p:nvSpPr>
          <p:cNvPr id="7" name="Content Placeholder 6">
            <a:extLst>
              <a:ext uri="{FF2B5EF4-FFF2-40B4-BE49-F238E27FC236}">
                <a16:creationId xmlns:a16="http://schemas.microsoft.com/office/drawing/2014/main" id="{73FAA80D-B1FF-49C6-A8DD-F1D028790B14}"/>
              </a:ext>
            </a:extLst>
          </p:cNvPr>
          <p:cNvSpPr>
            <a:spLocks noGrp="1"/>
          </p:cNvSpPr>
          <p:nvPr>
            <p:ph idx="1"/>
          </p:nvPr>
        </p:nvSpPr>
        <p:spPr>
          <a:xfrm>
            <a:off x="1295401" y="2556932"/>
            <a:ext cx="9444134" cy="3318936"/>
          </a:xfrm>
        </p:spPr>
        <p:txBody>
          <a:bodyPr>
            <a:noAutofit/>
          </a:bodyPr>
          <a:lstStyle/>
          <a:p>
            <a:r>
              <a:rPr lang="en-US" sz="2000" dirty="0"/>
              <a:t>They combine switched waveforms with lower levels of harmonic distortion than an equivalently rated two-level converter. </a:t>
            </a:r>
          </a:p>
          <a:p>
            <a:r>
              <a:rPr lang="en-US" sz="2000" dirty="0"/>
              <a:t>It found that with the increase in level, the steps increase and the output waveform approaches to a near sinusoidal waveform. </a:t>
            </a:r>
          </a:p>
          <a:p>
            <a:r>
              <a:rPr lang="en-US" sz="2000" dirty="0"/>
              <a:t>Thus, it reduces the THD with the disadvantage of complex control and voltage imbalance problems These smaller voltage steps help in creating high-quality waveforms, lower dv/dt, and reduced electromagnetic compatibility.</a:t>
            </a:r>
          </a:p>
          <a:p>
            <a:r>
              <a:rPr lang="en-US" sz="2000" dirty="0"/>
              <a:t>.The high switching frequency employed in multilevel inverters helps minimize the output harmonics and reduces the passive component size in the power circuit.</a:t>
            </a:r>
            <a:endParaRPr lang="en-IN" sz="2000" dirty="0"/>
          </a:p>
        </p:txBody>
      </p:sp>
    </p:spTree>
    <p:extLst>
      <p:ext uri="{BB962C8B-B14F-4D97-AF65-F5344CB8AC3E}">
        <p14:creationId xmlns:p14="http://schemas.microsoft.com/office/powerpoint/2010/main" val="3232304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2A719-14F9-5299-A815-C33523260E66}"/>
              </a:ext>
            </a:extLst>
          </p:cNvPr>
          <p:cNvSpPr>
            <a:spLocks noGrp="1"/>
          </p:cNvSpPr>
          <p:nvPr>
            <p:ph type="title"/>
          </p:nvPr>
        </p:nvSpPr>
        <p:spPr>
          <a:xfrm>
            <a:off x="1940767" y="1156996"/>
            <a:ext cx="8406881" cy="1082351"/>
          </a:xfrm>
          <a:pattFill prst="horzBrick">
            <a:fgClr>
              <a:srgbClr val="92D050"/>
            </a:fgClr>
            <a:bgClr>
              <a:schemeClr val="bg1"/>
            </a:bgClr>
          </a:pattFill>
        </p:spPr>
        <p:txBody>
          <a:bodyPr>
            <a:normAutofit/>
          </a:bodyPr>
          <a:lstStyle/>
          <a:p>
            <a:r>
              <a:rPr lang="en-IN" sz="3600" b="1" dirty="0"/>
              <a:t>Cascaded H-Bridge Multilevel Inverter</a:t>
            </a:r>
          </a:p>
        </p:txBody>
      </p:sp>
      <p:sp>
        <p:nvSpPr>
          <p:cNvPr id="3" name="Content Placeholder 2">
            <a:extLst>
              <a:ext uri="{FF2B5EF4-FFF2-40B4-BE49-F238E27FC236}">
                <a16:creationId xmlns:a16="http://schemas.microsoft.com/office/drawing/2014/main" id="{B75B9CE4-2586-FEC4-C739-4C96360E883C}"/>
              </a:ext>
            </a:extLst>
          </p:cNvPr>
          <p:cNvSpPr>
            <a:spLocks noGrp="1"/>
          </p:cNvSpPr>
          <p:nvPr>
            <p:ph sz="half" idx="1"/>
          </p:nvPr>
        </p:nvSpPr>
        <p:spPr>
          <a:xfrm>
            <a:off x="1377696" y="2560321"/>
            <a:ext cx="4718304" cy="3310128"/>
          </a:xfrm>
        </p:spPr>
        <p:txBody>
          <a:bodyPr>
            <a:noAutofit/>
          </a:bodyPr>
          <a:lstStyle/>
          <a:p>
            <a:r>
              <a:rPr lang="en-US" sz="2000" dirty="0"/>
              <a:t>The concept of a multilevel inverter is based on connecting H-bridge inverters in series to get a sinusoidal voltage output.</a:t>
            </a:r>
          </a:p>
          <a:p>
            <a:r>
              <a:rPr lang="en-US" sz="2000" dirty="0"/>
              <a:t> One full-bridge is itself a three-level cascaded H-bridge multilevel inverter and every module added in the cascade which extends the inverter with two voltage levels.</a:t>
            </a:r>
          </a:p>
          <a:p>
            <a:r>
              <a:rPr lang="en-US" sz="2000" dirty="0"/>
              <a:t> Each full-bridge inverter can create three voltages VDC, 0, and −VDC. </a:t>
            </a:r>
            <a:endParaRPr lang="en-IN" sz="2000" dirty="0"/>
          </a:p>
        </p:txBody>
      </p:sp>
      <p:pic>
        <p:nvPicPr>
          <p:cNvPr id="6" name="Content Placeholder 5">
            <a:extLst>
              <a:ext uri="{FF2B5EF4-FFF2-40B4-BE49-F238E27FC236}">
                <a16:creationId xmlns:a16="http://schemas.microsoft.com/office/drawing/2014/main" id="{054F1F15-C7E6-EDFF-EEBA-2E590A37AA1D}"/>
              </a:ext>
            </a:extLst>
          </p:cNvPr>
          <p:cNvPicPr>
            <a:picLocks noGrp="1" noChangeAspect="1"/>
          </p:cNvPicPr>
          <p:nvPr>
            <p:ph sz="half" idx="2"/>
          </p:nvPr>
        </p:nvPicPr>
        <p:blipFill>
          <a:blip r:embed="rId2"/>
          <a:stretch>
            <a:fillRect/>
          </a:stretch>
        </p:blipFill>
        <p:spPr>
          <a:xfrm>
            <a:off x="6181725" y="2560321"/>
            <a:ext cx="4548479" cy="2310259"/>
          </a:xfrm>
        </p:spPr>
      </p:pic>
    </p:spTree>
    <p:extLst>
      <p:ext uri="{BB962C8B-B14F-4D97-AF65-F5344CB8AC3E}">
        <p14:creationId xmlns:p14="http://schemas.microsoft.com/office/powerpoint/2010/main" val="1834756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0CDCD-5A13-001B-4056-D0C2B4337561}"/>
              </a:ext>
            </a:extLst>
          </p:cNvPr>
          <p:cNvSpPr>
            <a:spLocks noGrp="1"/>
          </p:cNvSpPr>
          <p:nvPr>
            <p:ph type="title"/>
          </p:nvPr>
        </p:nvSpPr>
        <p:spPr>
          <a:xfrm>
            <a:off x="1295401" y="982132"/>
            <a:ext cx="9472125" cy="1303867"/>
          </a:xfrm>
          <a:pattFill prst="horzBrick">
            <a:fgClr>
              <a:srgbClr val="92D050"/>
            </a:fgClr>
            <a:bgClr>
              <a:schemeClr val="bg1"/>
            </a:bgClr>
          </a:pattFill>
        </p:spPr>
        <p:txBody>
          <a:bodyPr/>
          <a:lstStyle/>
          <a:p>
            <a:r>
              <a:rPr lang="en-IN" b="1" dirty="0"/>
              <a:t>PWM:</a:t>
            </a:r>
          </a:p>
        </p:txBody>
      </p:sp>
      <p:pic>
        <p:nvPicPr>
          <p:cNvPr id="5" name="Content Placeholder 4">
            <a:extLst>
              <a:ext uri="{FF2B5EF4-FFF2-40B4-BE49-F238E27FC236}">
                <a16:creationId xmlns:a16="http://schemas.microsoft.com/office/drawing/2014/main" id="{C6D682D6-FD7E-102A-8537-70E4B36C3AAF}"/>
              </a:ext>
            </a:extLst>
          </p:cNvPr>
          <p:cNvPicPr>
            <a:picLocks noGrp="1" noChangeAspect="1"/>
          </p:cNvPicPr>
          <p:nvPr>
            <p:ph idx="1"/>
          </p:nvPr>
        </p:nvPicPr>
        <p:blipFill>
          <a:blip r:embed="rId2"/>
          <a:stretch>
            <a:fillRect/>
          </a:stretch>
        </p:blipFill>
        <p:spPr>
          <a:xfrm>
            <a:off x="1418253" y="2557463"/>
            <a:ext cx="8752114" cy="3317875"/>
          </a:xfrm>
        </p:spPr>
      </p:pic>
    </p:spTree>
    <p:extLst>
      <p:ext uri="{BB962C8B-B14F-4D97-AF65-F5344CB8AC3E}">
        <p14:creationId xmlns:p14="http://schemas.microsoft.com/office/powerpoint/2010/main" val="3204832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74615-8EE8-8E1F-1007-3FFEB456E274}"/>
              </a:ext>
            </a:extLst>
          </p:cNvPr>
          <p:cNvSpPr>
            <a:spLocks noGrp="1"/>
          </p:cNvSpPr>
          <p:nvPr>
            <p:ph type="title"/>
          </p:nvPr>
        </p:nvSpPr>
        <p:spPr>
          <a:xfrm>
            <a:off x="1679527" y="860834"/>
            <a:ext cx="8828312" cy="1303867"/>
          </a:xfrm>
          <a:pattFill prst="horzBrick">
            <a:fgClr>
              <a:srgbClr val="92D050"/>
            </a:fgClr>
            <a:bgClr>
              <a:schemeClr val="bg1"/>
            </a:bgClr>
          </a:pattFill>
        </p:spPr>
        <p:txBody>
          <a:bodyPr>
            <a:normAutofit/>
          </a:bodyPr>
          <a:lstStyle/>
          <a:p>
            <a:r>
              <a:rPr lang="en-US" sz="2800" b="1" dirty="0"/>
              <a:t>SIMULATION OF THREE-LEVEL INVERTER</a:t>
            </a:r>
            <a:endParaRPr lang="en-IN" sz="2800" b="1" dirty="0"/>
          </a:p>
        </p:txBody>
      </p:sp>
      <p:pic>
        <p:nvPicPr>
          <p:cNvPr id="5" name="Content Placeholder 4">
            <a:extLst>
              <a:ext uri="{FF2B5EF4-FFF2-40B4-BE49-F238E27FC236}">
                <a16:creationId xmlns:a16="http://schemas.microsoft.com/office/drawing/2014/main" id="{59F65815-A057-0D6D-BDAF-1AF9186A448B}"/>
              </a:ext>
            </a:extLst>
          </p:cNvPr>
          <p:cNvPicPr>
            <a:picLocks noGrp="1" noChangeAspect="1"/>
          </p:cNvPicPr>
          <p:nvPr>
            <p:ph idx="1"/>
          </p:nvPr>
        </p:nvPicPr>
        <p:blipFill>
          <a:blip r:embed="rId2"/>
          <a:stretch>
            <a:fillRect/>
          </a:stretch>
        </p:blipFill>
        <p:spPr>
          <a:xfrm>
            <a:off x="1679527" y="2557463"/>
            <a:ext cx="8832945" cy="3317875"/>
          </a:xfrm>
        </p:spPr>
      </p:pic>
    </p:spTree>
    <p:extLst>
      <p:ext uri="{BB962C8B-B14F-4D97-AF65-F5344CB8AC3E}">
        <p14:creationId xmlns:p14="http://schemas.microsoft.com/office/powerpoint/2010/main" val="31671632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8020</TotalTime>
  <Words>742</Words>
  <Application>Microsoft Office PowerPoint</Application>
  <PresentationFormat>Widescreen</PresentationFormat>
  <Paragraphs>84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Garamond</vt:lpstr>
      <vt:lpstr>Times New Roman</vt:lpstr>
      <vt:lpstr>Wingdings</vt:lpstr>
      <vt:lpstr>Organic</vt:lpstr>
      <vt:lpstr>Dr. YSR ANU College of Engineering &amp; Technology Acharya Nagarjuna University, Guntur-522510</vt:lpstr>
      <vt:lpstr>CONTENTS:</vt:lpstr>
      <vt:lpstr>Abstract</vt:lpstr>
      <vt:lpstr>Objectives</vt:lpstr>
      <vt:lpstr>PowerPoint Presentation</vt:lpstr>
      <vt:lpstr>Multilevel Inverter </vt:lpstr>
      <vt:lpstr>Cascaded H-Bridge Multilevel Inverter</vt:lpstr>
      <vt:lpstr>PWM:</vt:lpstr>
      <vt:lpstr>SIMULATION OF THREE-LEVEL INVERTER</vt:lpstr>
      <vt:lpstr>WAVEFORM FOR THREE-LEVEL INVERTER</vt:lpstr>
      <vt:lpstr>THD FOR THREE-LEVEL INVERTER</vt:lpstr>
      <vt:lpstr>SIMULATION OF FIVE-LEVEL INVERTER</vt:lpstr>
      <vt:lpstr>WAVEFORM FOR FIVE-LEVEL INVERTER</vt:lpstr>
      <vt:lpstr>THD FOR FIVE-LEVEL INVERTER</vt:lpstr>
      <vt:lpstr>Comparison</vt:lpstr>
      <vt:lpstr>Advantages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state hydrogen storage</dc:title>
  <dc:creator>Microsoft account</dc:creator>
  <cp:lastModifiedBy>KARTHIK USURUMATI</cp:lastModifiedBy>
  <cp:revision>55</cp:revision>
  <dcterms:created xsi:type="dcterms:W3CDTF">2023-09-28T12:13:40Z</dcterms:created>
  <dcterms:modified xsi:type="dcterms:W3CDTF">2024-03-04T07:51:44Z</dcterms:modified>
</cp:coreProperties>
</file>