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1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F1CECD-EAB2-14E8-B53D-17FC7B23EE2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A15B40B-5316-CA2F-ED6F-8ED9CF1515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31393-DBCA-AF9F-4317-075897C3DF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DE44-2CFC-490F-A448-C71BDD8A671B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3D64F4-7506-105D-5E1B-BB5C11A62A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4EA69-831E-3C7E-3537-66F93BA92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921-C8DD-4FB9-9D8F-41CE836D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00977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C0528D-0345-63CB-D85A-C4E1C5453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518E171-3D6C-683B-1047-55AECC927F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FF4B6-9A02-E974-46EB-CD9361DCD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DE44-2CFC-490F-A448-C71BDD8A671B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54681-FF7D-BB16-38D2-56E92BABE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01475-AC4F-635C-7F57-C111A4F6A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921-C8DD-4FB9-9D8F-41CE836D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64168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17653BF-1DB1-0C78-9AE5-3270282AEE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749F5A3-9C69-F5F0-E8EC-DB6A537CF7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21B4C1-AE90-AF29-CA4D-00D1C02FA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DE44-2CFC-490F-A448-C71BDD8A671B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A2491-E796-7A0A-D5E8-C10D48FCE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52CCF-D437-431C-FA48-57A31F4B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921-C8DD-4FB9-9D8F-41CE836D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3105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1A791-348E-DCBE-FFA6-41E0BE5A3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8E14-4583-55C7-CA31-4F3076FE5F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BBF1ED-D625-3B63-FEA2-C78E201EB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DE44-2CFC-490F-A448-C71BDD8A671B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A7B172-AEEC-3174-3C62-19700C57E9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B07F7-152C-3B4D-463D-44AA882ED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921-C8DD-4FB9-9D8F-41CE836D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22772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E92F2-4E32-1517-183D-813C940098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838641-FB2C-2652-FC4C-35FC75F5161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97306-4495-C40C-4A6C-71DC24804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DE44-2CFC-490F-A448-C71BDD8A671B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32D8CA-B931-0FF0-5C08-448801AC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F8760F-80D5-2CA1-F3F5-5943381C6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921-C8DD-4FB9-9D8F-41CE836D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7111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89CAA8-8B0F-BE32-E090-4630CA28E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82656C-176E-F847-0B27-246634B77A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BF3DFF-3CFB-29B2-1302-9E60905321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C7643B-C1B2-9280-A45F-323E59013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DE44-2CFC-490F-A448-C71BDD8A671B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AE355B-DEFF-6702-2ED0-89178A70B0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D936C6-A176-40DE-9903-E3DA7A654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921-C8DD-4FB9-9D8F-41CE836D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874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05127-3BF8-31EA-5EFA-8A7122385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917A50-2694-AFB4-B06D-09431B0BB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8CC25B-2C33-F707-93B5-849CEF17B8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B6B09B-5C94-8844-3866-60099DAA3B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2C6EDD-5BE5-CBE0-D95A-E0E88B68BA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16E115-02A4-51BE-4ABC-EC4EA1190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DE44-2CFC-490F-A448-C71BDD8A671B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DD0C80-1C21-9FB8-4F27-2E45955F3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0873BB4-8C32-9911-6BB3-9FBE263D0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921-C8DD-4FB9-9D8F-41CE836D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6579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0DE5F-C7C6-201B-E6B7-055CBD84D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E48D697-9D77-D73A-6798-12C2230E4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DE44-2CFC-490F-A448-C71BDD8A671B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D47266-30F2-BD50-5E1F-34A2085704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26E5970-1627-F233-685E-A7AF94F59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921-C8DD-4FB9-9D8F-41CE836D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1905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2C2AA9-1FC4-62EA-3962-FF8AC71F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DE44-2CFC-490F-A448-C71BDD8A671B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DD4CFF-7C24-12CB-0F31-EE2931AB01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003908-A0C5-E44B-787E-53FCAA461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921-C8DD-4FB9-9D8F-41CE836D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24068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4DC7A-2BBE-A303-F3C7-1BB6B9EDB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56A6C9-D3E0-16AC-4460-16F682AFC5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42144-41E5-6D5D-39E5-E1A4097180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1995BE-5DA2-C754-A3D0-AD1583628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DE44-2CFC-490F-A448-C71BDD8A671B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C2389C-CDCF-B255-AB81-0F4C6DD869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3FF8D8-7CAC-A264-9DA0-EF5A13580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921-C8DD-4FB9-9D8F-41CE836D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3787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3A693A-445C-A95B-4B26-A136A7C71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9E217D-D73B-E1E0-4D4C-CDA3DC98DA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9245608-4519-E0FB-991D-43203E9E65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662655-515D-5955-66CE-39917EDEA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EEDE44-2CFC-490F-A448-C71BDD8A671B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1E529-A513-41DE-4067-C6CFB4646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4C80DA-79F5-F909-B1D9-EE608935F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E37921-C8DD-4FB9-9D8F-41CE836D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735938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9DDEC3-E46A-7BD8-C12C-DEFCD1547F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964EA0-9ECB-A02C-13F8-978254326A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F34B6D-85E4-EDD7-D569-1E34210A19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EEDE44-2CFC-490F-A448-C71BDD8A671B}" type="datetimeFigureOut">
              <a:rPr lang="en-IN" smtClean="0"/>
              <a:t>27-10-2025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95B0DF-45A6-77C5-5E70-76BB8247DD4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6E279F-6FDD-324A-598E-52437761E1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E37921-C8DD-4FB9-9D8F-41CE836DE8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46344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CCC98A-608C-4CE7-13B2-BBDAF737D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3B01819-E495-308C-1A8C-408AAE23DB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749CCA-1C94-8687-2FC6-81A63C4139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2920" y="4190051"/>
            <a:ext cx="8646160" cy="583882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TITLE - HOTEL ROOM BOOKING SYSTEM</a:t>
            </a:r>
            <a:endParaRPr lang="en-IN" sz="3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F6A86DF-85BA-D43A-DF39-5D25063C7E8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41" y="0"/>
            <a:ext cx="1134359" cy="11472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A2F6A0-0873-A320-BEDC-4761E2ACE392}"/>
              </a:ext>
            </a:extLst>
          </p:cNvPr>
          <p:cNvSpPr txBox="1"/>
          <p:nvPr/>
        </p:nvSpPr>
        <p:spPr>
          <a:xfrm>
            <a:off x="1310640" y="203253"/>
            <a:ext cx="9042400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IN" sz="2800" dirty="0"/>
              <a:t>INSTITUTE OF AERONAUTICAL ENGINEERING</a:t>
            </a:r>
          </a:p>
          <a:p>
            <a:pPr algn="ctr"/>
            <a:r>
              <a:rPr lang="en-IN" sz="2800" dirty="0"/>
              <a:t> Dundigal,Hyderabad-500 043, TELANGANA, INDIA.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B6DFD7-9F29-6598-BF57-04E7A09DDAAA}"/>
              </a:ext>
            </a:extLst>
          </p:cNvPr>
          <p:cNvSpPr txBox="1"/>
          <p:nvPr/>
        </p:nvSpPr>
        <p:spPr>
          <a:xfrm>
            <a:off x="2123440" y="1968248"/>
            <a:ext cx="794512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/>
              <a:t>CSE(DATA-SCIENCE)</a:t>
            </a:r>
          </a:p>
          <a:p>
            <a:pPr algn="ctr"/>
            <a:endParaRPr lang="en-US" sz="2400" dirty="0"/>
          </a:p>
          <a:p>
            <a:pPr algn="ctr"/>
            <a:r>
              <a:rPr lang="en-US" sz="2400" dirty="0"/>
              <a:t>JAVA FULL STACK DEVELOPMENT</a:t>
            </a:r>
          </a:p>
          <a:p>
            <a:pPr algn="ctr"/>
            <a:r>
              <a:rPr lang="en-US" sz="2400" dirty="0"/>
              <a:t>COURSE CODE – ACSD30</a:t>
            </a:r>
            <a:endParaRPr lang="en-IN" sz="2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D00478-0110-88E6-02DF-7BC6CEA8B412}"/>
              </a:ext>
            </a:extLst>
          </p:cNvPr>
          <p:cNvSpPr txBox="1"/>
          <p:nvPr/>
        </p:nvSpPr>
        <p:spPr>
          <a:xfrm>
            <a:off x="4089400" y="4977837"/>
            <a:ext cx="40132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en-US" sz="2000" dirty="0"/>
          </a:p>
          <a:p>
            <a:pPr algn="ctr"/>
            <a:r>
              <a:rPr lang="en-US" sz="2000" dirty="0" err="1"/>
              <a:t>Paluvai</a:t>
            </a:r>
            <a:r>
              <a:rPr lang="en-US" sz="2000" dirty="0"/>
              <a:t> Sai Karthik – 23951A67C8</a:t>
            </a:r>
          </a:p>
          <a:p>
            <a:pPr algn="ctr"/>
            <a:r>
              <a:rPr lang="en-US" sz="2000" dirty="0" err="1"/>
              <a:t>Sandhiri</a:t>
            </a:r>
            <a:r>
              <a:rPr lang="en-US" sz="2000" dirty="0"/>
              <a:t> Sai Abhinav – 23951A67C2</a:t>
            </a:r>
          </a:p>
        </p:txBody>
      </p:sp>
    </p:spTree>
    <p:extLst>
      <p:ext uri="{BB962C8B-B14F-4D97-AF65-F5344CB8AC3E}">
        <p14:creationId xmlns:p14="http://schemas.microsoft.com/office/powerpoint/2010/main" val="23685122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D414B8-F9BD-7817-F4FF-450269703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B20BD28-B963-A081-18D6-BDF1B77965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C18E9CC-C47E-A23D-23F9-4A1840AAD6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0" y="136597"/>
            <a:ext cx="9144000" cy="1010603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ACF4D7-992E-4DA9-87AD-5624196222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2960" y="1996758"/>
            <a:ext cx="11021820" cy="374364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The </a:t>
            </a:r>
            <a:r>
              <a:rPr lang="en-US" sz="2000" b="1" dirty="0"/>
              <a:t>AI-Powered Hotel Booking System</a:t>
            </a:r>
            <a:r>
              <a:rPr lang="en-US" sz="2000" dirty="0"/>
              <a:t> offers a smart, secure, and efficient booking experience.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Combines </a:t>
            </a:r>
            <a:r>
              <a:rPr lang="en-US" sz="2000" b="1" dirty="0"/>
              <a:t>React</a:t>
            </a:r>
            <a:r>
              <a:rPr lang="en-US" sz="2000" dirty="0"/>
              <a:t>, </a:t>
            </a:r>
            <a:r>
              <a:rPr lang="en-US" sz="2000" b="1" dirty="0"/>
              <a:t>Spring Boot</a:t>
            </a:r>
            <a:r>
              <a:rPr lang="en-US" sz="2000" dirty="0"/>
              <a:t>, and </a:t>
            </a:r>
            <a:r>
              <a:rPr lang="en-US" sz="2000" b="1" dirty="0"/>
              <a:t>AI integration</a:t>
            </a:r>
            <a:r>
              <a:rPr lang="en-US" sz="2000" dirty="0"/>
              <a:t> for modern, real-time functionality.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Ensures </a:t>
            </a:r>
            <a:r>
              <a:rPr lang="en-US" sz="2000" b="1" dirty="0"/>
              <a:t>scalability, data security, and user convenience</a:t>
            </a:r>
            <a:r>
              <a:rPr lang="en-US" sz="20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Currently in the </a:t>
            </a:r>
            <a:r>
              <a:rPr lang="en-US" sz="2000" b="1" dirty="0"/>
              <a:t>development phase</a:t>
            </a:r>
            <a:r>
              <a:rPr lang="en-US" sz="2000" dirty="0"/>
              <a:t> with core features tested locally.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/>
              <a:t>Lays the foundation for a </a:t>
            </a:r>
            <a:r>
              <a:rPr lang="en-US" sz="2000" b="1" dirty="0"/>
              <a:t>future-ready, intelligent hotel management platform</a:t>
            </a:r>
            <a:r>
              <a:rPr lang="en-US" sz="2000" dirty="0"/>
              <a:t>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E61C2B-0F25-A87D-569C-1ABA9EF05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41" y="0"/>
            <a:ext cx="1134359" cy="11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70006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E2E541-E95C-6C1D-7AF2-F25C8E011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FDB838D-C1F7-D5BD-5EA9-4272BBC2B1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A9196AB-4EDB-9D37-5D1C-32CBFC9CDA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27579" y="2159000"/>
            <a:ext cx="9736841" cy="1772920"/>
          </a:xfrm>
        </p:spPr>
        <p:txBody>
          <a:bodyPr>
            <a:normAutofit/>
          </a:bodyPr>
          <a:lstStyle/>
          <a:p>
            <a:r>
              <a:rPr lang="en-US" sz="6600" dirty="0"/>
              <a:t>Thank You</a:t>
            </a:r>
            <a:endParaRPr lang="en-IN" sz="66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2E8412-CA25-4A92-34FA-79297D675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41" y="0"/>
            <a:ext cx="1134359" cy="114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31756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260B28-F15D-B046-AFC1-12B1E1DC0C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BC59A81E-E30D-DAE5-EB4F-ED55409126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1823E4C-A7A1-C907-641D-C70A4E4892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37920" y="0"/>
            <a:ext cx="9641840" cy="1147200"/>
          </a:xfrm>
        </p:spPr>
        <p:txBody>
          <a:bodyPr/>
          <a:lstStyle/>
          <a:p>
            <a:r>
              <a:rPr lang="en-IN" dirty="0"/>
              <a:t>Introduction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6856038-EC3C-E696-ED75-9D9114F0D3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41" y="0"/>
            <a:ext cx="1134359" cy="1147200"/>
          </a:xfrm>
          <a:prstGeom prst="rect">
            <a:avLst/>
          </a:prstGeom>
        </p:spPr>
      </p:pic>
      <p:sp>
        <p:nvSpPr>
          <p:cNvPr id="13" name="Rectangle 3">
            <a:extLst>
              <a:ext uri="{FF2B5EF4-FFF2-40B4-BE49-F238E27FC236}">
                <a16:creationId xmlns:a16="http://schemas.microsoft.com/office/drawing/2014/main" id="{E682D167-9060-C0B5-C673-1E0393861E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8681" y="1694476"/>
            <a:ext cx="5697167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AI-Powered Hotel Booking System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full-stack web application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designed to simplify hotel search, booking, and management.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It leverages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technology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to enhance user experience through intelligent recommendations and chatbot support.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Built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Spring Boot (backend)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React (frontend)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it ensures scalability, speed, and security.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system supports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updates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availability and booking confirmations.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75EFB3AA-4B94-4C69-AB3B-A6960C5F43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8227" y="2312560"/>
            <a:ext cx="5256593" cy="34105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9901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954510-5353-386E-C321-F4B1695AC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705573-E200-8DA6-08FE-B4E8E03434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6D69B64-1393-0308-E89E-2887150770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821" y="-10160"/>
            <a:ext cx="9144000" cy="1147200"/>
          </a:xfrm>
        </p:spPr>
        <p:txBody>
          <a:bodyPr/>
          <a:lstStyle/>
          <a:p>
            <a:r>
              <a:rPr lang="en-IN" dirty="0"/>
              <a:t>Objectives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13961DD-39C7-EBC0-1F97-166644470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41" y="0"/>
            <a:ext cx="1134359" cy="11472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EA0050F-67DD-A4FF-8182-5ABACCEFCA37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26720" y="1609557"/>
            <a:ext cx="6441440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Deliver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booking interface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advanced search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 hotel administrators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centralized management tools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AI-based assistance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instant customer help and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synchronization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room availability and prices.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Implement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robust authentication, data protection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and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D938B6C-2F0A-C8E8-1E81-8B73DDBF6D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68160" y="2154079"/>
            <a:ext cx="5012577" cy="331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3831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DB8E9-2F37-19F2-E4A1-EBBEAB2E6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0FDE0FC-3EFE-FF7A-28B8-122121F2E6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0A664AE-957A-DD75-4B7B-1CC69B1607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167322"/>
            <a:ext cx="9144000" cy="979878"/>
          </a:xfrm>
        </p:spPr>
        <p:txBody>
          <a:bodyPr>
            <a:normAutofit/>
          </a:bodyPr>
          <a:lstStyle/>
          <a:p>
            <a:r>
              <a:rPr lang="en-IN" dirty="0"/>
              <a:t>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34B652F-3DF5-2767-D769-46E4B705CC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41" y="0"/>
            <a:ext cx="1134359" cy="11472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A1AD740D-BE81-E46D-972A-8E994B7F784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29895" y="1788401"/>
            <a:ext cx="6441440" cy="41857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IN" sz="2000" dirty="0"/>
              <a:t>Frontend (React) ↔ REST API ↔ Backend (Spring Boot) ↔ Database (MySQL/PostgreSQL)</a:t>
            </a:r>
            <a:br>
              <a:rPr lang="en-IN" sz="2000" dirty="0"/>
            </a:br>
            <a:r>
              <a:rPr lang="en-IN" sz="2000" dirty="0"/>
              <a:t>           ↓</a:t>
            </a:r>
            <a:br>
              <a:rPr lang="en-IN" sz="2000" dirty="0"/>
            </a:br>
            <a:r>
              <a:rPr lang="en-IN" sz="2000" dirty="0"/>
              <a:t>         Google Gemini AI API</a:t>
            </a:r>
            <a:br>
              <a:rPr lang="en-IN" sz="2000" dirty="0"/>
            </a:br>
            <a:r>
              <a:rPr lang="en-IN" sz="2000" dirty="0"/>
              <a:t>           ↓</a:t>
            </a:r>
            <a:br>
              <a:rPr lang="en-IN" sz="2000" dirty="0"/>
            </a:br>
            <a:r>
              <a:rPr lang="en-IN" sz="2000" dirty="0"/>
              <a:t>         WebSocket for Real-Time Updates</a:t>
            </a:r>
          </a:p>
          <a:p>
            <a:pPr algn="l"/>
            <a:endParaRPr lang="en-IN" sz="2000" dirty="0"/>
          </a:p>
          <a:p>
            <a:pPr algn="l"/>
            <a:r>
              <a:rPr lang="en-IN" sz="2000" b="1" dirty="0"/>
              <a:t>Layers Explanation:</a:t>
            </a:r>
            <a:endParaRPr lang="en-IN" sz="2000" dirty="0"/>
          </a:p>
          <a:p>
            <a:pPr algn="l"/>
            <a:r>
              <a:rPr lang="en-IN" sz="2000" b="1" dirty="0"/>
              <a:t>Frontend:</a:t>
            </a:r>
            <a:r>
              <a:rPr lang="en-IN" sz="2000" dirty="0"/>
              <a:t> Handles user interface and client-side logic.</a:t>
            </a:r>
          </a:p>
          <a:p>
            <a:pPr algn="l"/>
            <a:r>
              <a:rPr lang="en-IN" sz="2000" b="1" dirty="0"/>
              <a:t>Backend:</a:t>
            </a:r>
            <a:r>
              <a:rPr lang="en-IN" sz="2000" dirty="0"/>
              <a:t> Manages business logic and API services.</a:t>
            </a:r>
          </a:p>
          <a:p>
            <a:pPr algn="l"/>
            <a:r>
              <a:rPr lang="en-IN" sz="2000" b="1" dirty="0"/>
              <a:t>Database:</a:t>
            </a:r>
            <a:r>
              <a:rPr lang="en-IN" sz="2000" dirty="0"/>
              <a:t> Stores user, hotel, and booking data.</a:t>
            </a:r>
          </a:p>
          <a:p>
            <a:pPr algn="l"/>
            <a:r>
              <a:rPr lang="en-IN" sz="2000" b="1" dirty="0"/>
              <a:t>AI Layer:</a:t>
            </a:r>
            <a:r>
              <a:rPr lang="en-IN" sz="2000" dirty="0"/>
              <a:t> Provides chatbot and smart recommendations.</a:t>
            </a:r>
          </a:p>
        </p:txBody>
      </p:sp>
      <p:pic>
        <p:nvPicPr>
          <p:cNvPr id="4103" name="Picture 7" descr="Streamlining Backend-Frontend ...">
            <a:extLst>
              <a:ext uri="{FF2B5EF4-FFF2-40B4-BE49-F238E27FC236}">
                <a16:creationId xmlns:a16="http://schemas.microsoft.com/office/drawing/2014/main" id="{584CA1D3-DD2E-320B-C729-DD2316ADCF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2130" y="2550160"/>
            <a:ext cx="4286250" cy="240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16472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CD991-FEFE-F3D3-933E-7AE9FA7C99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9FAD277-E6E9-FD2F-92CF-4C3074A3C9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B9AB32B-D7B7-D48E-66F8-476315603D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0" y="217877"/>
            <a:ext cx="9144000" cy="929323"/>
          </a:xfrm>
        </p:spPr>
        <p:txBody>
          <a:bodyPr/>
          <a:lstStyle/>
          <a:p>
            <a:r>
              <a:rPr lang="en-IN" dirty="0"/>
              <a:t>User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674B700-7FEA-5715-1680-7919C3134C1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41" y="0"/>
            <a:ext cx="1134359" cy="11472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0418107A-96C2-CB54-AAE5-3D2C32809A56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82881" y="1211189"/>
            <a:ext cx="648208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Registration &amp; Login: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Secure JWT authentication.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Hotel Discovery: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Filter hotels by location, price, rating, and amenities.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Instant Booking: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View real-time room availability and book instantly.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History: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Access past and upcoming reservations anytime.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 Management: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Update personal details and preferences.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 Chatbot Support: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24/7 assistant that answers queries and guides users.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EF44C00-4C2E-B33E-0E5E-9268F7D2AE2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720" y="1579078"/>
            <a:ext cx="5207718" cy="470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5576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C81B8-DBEB-052D-E8EC-DF745944EA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32963F3-B2F3-583F-CDC2-D8596C5A74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95E89F2-622F-AD93-E93F-41C75FBECD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8080" y="228037"/>
            <a:ext cx="9144000" cy="919163"/>
          </a:xfrm>
        </p:spPr>
        <p:txBody>
          <a:bodyPr/>
          <a:lstStyle/>
          <a:p>
            <a:r>
              <a:rPr lang="en-IN" dirty="0"/>
              <a:t>Admin Features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CAEF5C-785C-DF31-7581-74BE7086DB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41" y="0"/>
            <a:ext cx="1134359" cy="11472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E53B6ED-9F5F-3319-B238-F839F77FC66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42240" y="1340332"/>
            <a:ext cx="6146800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Hotel Management: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Add, edit, and delete hotel listings with images and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Room Management: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Configure room categories, pricing, and capacity.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Booking Oversight: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Monitor all ongoing and completed reservations.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Control: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Manage customer accounts and permissions.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 Analytics: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 insights into bookings, occupancy, and revenue trends.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Sync: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Immediate updates reflected across the system for all users.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FEA039-932A-EFC3-7940-2C79B1374A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1280" y="1818640"/>
            <a:ext cx="5131028" cy="4083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57871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FEFD7B-9992-63E8-4417-79E97C8EA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8BE0EBF-2260-0780-4D96-9BF0412B2C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C1442AD-3017-0C90-BDB7-88779B4F73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66800" y="75637"/>
            <a:ext cx="9144000" cy="1071563"/>
          </a:xfrm>
        </p:spPr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31057C-864C-4CC6-CE6A-5B9119FB9A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760" y="1773238"/>
            <a:ext cx="6593840" cy="1655762"/>
          </a:xfrm>
        </p:spPr>
        <p:txBody>
          <a:bodyPr>
            <a:no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/>
              <a:t>Frontend:</a:t>
            </a:r>
            <a:r>
              <a:rPr lang="en-IN" sz="2000" dirty="0"/>
              <a:t> React 18, Redux Toolkit, React Router, Axios, CSS3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sz="2000" b="1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/>
              <a:t>Backend:</a:t>
            </a:r>
            <a:r>
              <a:rPr lang="en-IN" sz="2000" dirty="0"/>
              <a:t> Spring Boot 3.x, Spring Data JPA, Spring Security + JWT</a:t>
            </a:r>
            <a:br>
              <a:rPr lang="en-IN" sz="2000" dirty="0"/>
            </a:b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/>
              <a:t>Database:</a:t>
            </a:r>
            <a:r>
              <a:rPr lang="en-IN" sz="2000" dirty="0"/>
              <a:t> MySQL (main) / H2 (development testing)</a:t>
            </a:r>
            <a:br>
              <a:rPr lang="en-IN" sz="2000" dirty="0"/>
            </a:b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/>
              <a:t>AI Integration:</a:t>
            </a:r>
            <a:r>
              <a:rPr lang="en-IN" sz="2000" dirty="0"/>
              <a:t> Google Gemini API (Chatbot &amp; NLP)</a:t>
            </a:r>
            <a:br>
              <a:rPr lang="en-IN" sz="2000" dirty="0"/>
            </a:b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/>
              <a:t>Real-Time Communication:</a:t>
            </a:r>
            <a:r>
              <a:rPr lang="en-IN" sz="2000" dirty="0"/>
              <a:t> WebSocket</a:t>
            </a:r>
            <a:br>
              <a:rPr lang="en-IN" sz="2000" dirty="0"/>
            </a:b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b="1" dirty="0"/>
              <a:t>Build Tool:</a:t>
            </a:r>
            <a:r>
              <a:rPr lang="en-IN" sz="2000" dirty="0"/>
              <a:t> Maven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A01F61-161C-6CEC-9424-661857A424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41" y="0"/>
            <a:ext cx="1134359" cy="1147200"/>
          </a:xfrm>
          <a:prstGeom prst="rect">
            <a:avLst/>
          </a:prstGeom>
        </p:spPr>
      </p:pic>
      <p:pic>
        <p:nvPicPr>
          <p:cNvPr id="7172" name="Picture 4" descr="Full Stack React JS + Spring Boot ...">
            <a:extLst>
              <a:ext uri="{FF2B5EF4-FFF2-40B4-BE49-F238E27FC236}">
                <a16:creationId xmlns:a16="http://schemas.microsoft.com/office/drawing/2014/main" id="{C5D1A832-7AE6-7EB7-01B0-E8217A1D8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1360" y="2547972"/>
            <a:ext cx="4789083" cy="26818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22460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FFE9AC-95BA-DD2A-2EFD-991CA5121F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69DEE95-7FF7-ABE9-729E-9900E16171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F49667F-FB13-BB98-70E3-F7642CD5B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56821" y="85798"/>
            <a:ext cx="9144000" cy="1061402"/>
          </a:xfrm>
        </p:spPr>
        <p:txBody>
          <a:bodyPr>
            <a:normAutofit/>
          </a:bodyPr>
          <a:lstStyle/>
          <a:p>
            <a:r>
              <a:rPr lang="en-IN" dirty="0"/>
              <a:t>Security &amp; Database Design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768395-A161-1695-F8F2-1D3539A68E5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41" y="0"/>
            <a:ext cx="1134359" cy="1147200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341CC2C4-65F6-43F3-5501-0EF10515DED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436881" y="1907174"/>
            <a:ext cx="5882640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JWT Tokens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authentication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Role-Based Access Control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Admin &amp; Customer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BCrypt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Password Encryption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safe credentials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Input Validation &amp; SQL Injection Prevention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CORS Policy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controlled frontend-backend communication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7562BA-6B2A-937F-3DBD-AD70E9FAAA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5406" y="1907174"/>
            <a:ext cx="4283233" cy="370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16809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8D6CD4-4B24-9E25-72D8-A5C05D89E8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54EC2304-2F41-6033-8816-CE0CDDC45F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A1821C4-2406-560E-814D-78918E704D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621" y="177237"/>
            <a:ext cx="10820400" cy="969963"/>
          </a:xfrm>
        </p:spPr>
        <p:txBody>
          <a:bodyPr/>
          <a:lstStyle/>
          <a:p>
            <a:r>
              <a:rPr lang="en-IN" dirty="0"/>
              <a:t>Project Highlights &amp; 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4CDF56-F5EC-577A-9576-5E109FEABE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70921" y="1524000"/>
            <a:ext cx="6041640" cy="5156763"/>
          </a:xfrm>
        </p:spPr>
        <p:txBody>
          <a:bodyPr>
            <a:normAutofit lnSpcReduction="10000"/>
          </a:bodyPr>
          <a:lstStyle/>
          <a:p>
            <a:pPr algn="l"/>
            <a:r>
              <a:rPr lang="en-IN" sz="2000" b="1" dirty="0"/>
              <a:t>Project Highlights:</a:t>
            </a: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Full-Stack Integration (React + Spring Boot)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Real-Time Functionality with WebSocket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AI Chatbot powered by Google Gemini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Enterprise Security using JWT and </a:t>
            </a:r>
            <a:r>
              <a:rPr lang="en-IN" sz="2000" dirty="0" err="1"/>
              <a:t>BCrypt</a:t>
            </a: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Responsive, modern UI/UX design</a:t>
            </a:r>
          </a:p>
          <a:p>
            <a:pPr algn="l"/>
            <a:endParaRPr lang="en-IN" sz="2000" dirty="0"/>
          </a:p>
          <a:p>
            <a:pPr algn="l"/>
            <a:r>
              <a:rPr lang="en-IN" sz="2000" b="1" dirty="0"/>
              <a:t>Future Enhancements:</a:t>
            </a:r>
            <a:endParaRPr lang="en-IN" sz="20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🌐 Online Deployment on AWS or Render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💳 Payment Gateway Integration (Stripe/PayPal)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📱 Mobile App Development (Android/iOS)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🌍 Multi-language Support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🎁 Loyalty Program &amp; Smart Recommendations</a:t>
            </a:r>
          </a:p>
          <a:p>
            <a:pPr algn="l"/>
            <a:endParaRPr lang="en-IN" sz="2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B3E0DAD-0327-C57D-DE21-A5D88967F4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57641" y="0"/>
            <a:ext cx="1134359" cy="11472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DCB423A-2BE7-C8A6-EDD1-C9B88B2E03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52365" y="1324437"/>
            <a:ext cx="3786656" cy="5030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28051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629</Words>
  <Application>Microsoft Office PowerPoint</Application>
  <PresentationFormat>Widescreen</PresentationFormat>
  <Paragraphs>103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TITLE - HOTEL ROOM BOOKING SYSTEM</vt:lpstr>
      <vt:lpstr>Introduction</vt:lpstr>
      <vt:lpstr>Objectives</vt:lpstr>
      <vt:lpstr>System Architecture</vt:lpstr>
      <vt:lpstr>User Features</vt:lpstr>
      <vt:lpstr>Admin Features</vt:lpstr>
      <vt:lpstr>Technology Stack</vt:lpstr>
      <vt:lpstr>Security &amp; Database Design</vt:lpstr>
      <vt:lpstr>Project Highlights &amp; Future Scope</vt:lpstr>
      <vt:lpstr>Conclusion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SOWMYA PALUVAI</dc:creator>
  <cp:lastModifiedBy>SOWMYA PALUVAI</cp:lastModifiedBy>
  <cp:revision>1</cp:revision>
  <dcterms:created xsi:type="dcterms:W3CDTF">2025-10-27T16:38:23Z</dcterms:created>
  <dcterms:modified xsi:type="dcterms:W3CDTF">2025-10-27T17:55:43Z</dcterms:modified>
</cp:coreProperties>
</file>